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70" r:id="rId4"/>
    <p:sldMasterId id="2147483685" r:id="rId5"/>
    <p:sldMasterId id="2147483700" r:id="rId6"/>
    <p:sldMasterId id="2147483724" r:id="rId7"/>
    <p:sldMasterId id="2147483740" r:id="rId8"/>
    <p:sldMasterId id="2147483773" r:id="rId9"/>
    <p:sldMasterId id="2147483796" r:id="rId10"/>
  </p:sldMasterIdLst>
  <p:notesMasterIdLst>
    <p:notesMasterId r:id="rId35"/>
  </p:notesMasterIdLst>
  <p:sldIdLst>
    <p:sldId id="257" r:id="rId11"/>
    <p:sldId id="260" r:id="rId12"/>
    <p:sldId id="295" r:id="rId13"/>
    <p:sldId id="278" r:id="rId14"/>
    <p:sldId id="303" r:id="rId15"/>
    <p:sldId id="300" r:id="rId16"/>
    <p:sldId id="288" r:id="rId17"/>
    <p:sldId id="289" r:id="rId18"/>
    <p:sldId id="290" r:id="rId19"/>
    <p:sldId id="275" r:id="rId20"/>
    <p:sldId id="279" r:id="rId21"/>
    <p:sldId id="277" r:id="rId22"/>
    <p:sldId id="271" r:id="rId23"/>
    <p:sldId id="296" r:id="rId24"/>
    <p:sldId id="272" r:id="rId25"/>
    <p:sldId id="299" r:id="rId26"/>
    <p:sldId id="270" r:id="rId27"/>
    <p:sldId id="302" r:id="rId28"/>
    <p:sldId id="291" r:id="rId29"/>
    <p:sldId id="293" r:id="rId30"/>
    <p:sldId id="294" r:id="rId31"/>
    <p:sldId id="261" r:id="rId32"/>
    <p:sldId id="301" r:id="rId33"/>
    <p:sldId id="25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rg Schmikale" initials="JS" lastIdx="3" clrIdx="0">
    <p:extLst>
      <p:ext uri="{19B8F6BF-5375-455C-9EA6-DF929625EA0E}">
        <p15:presenceInfo xmlns:p15="http://schemas.microsoft.com/office/powerpoint/2012/main" userId="Joerg Schmika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B2A7"/>
    <a:srgbClr val="83CDC9"/>
    <a:srgbClr val="341B5A"/>
    <a:srgbClr val="F6C36F"/>
    <a:srgbClr val="943267"/>
    <a:srgbClr val="242D2F"/>
    <a:srgbClr val="EEEBF2"/>
    <a:srgbClr val="88BDC9"/>
    <a:srgbClr val="F3A35E"/>
    <a:srgbClr val="10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B853FF-EB8B-856A-B1E3-D3CA7AAD8C36}" v="5" dt="2023-05-14T20:40:18.170"/>
    <p1510:client id="{722A03D7-B619-F82B-627E-E2D96519DB62}" v="15" dt="2023-05-10T07:30:49.234"/>
    <p1510:client id="{A53B9DF9-F81B-210E-55C4-6012FFD946B7}" v="6" dt="2023-05-15T13:11:07.696"/>
    <p1510:client id="{A6932E8D-989F-8C95-45EE-B35C743A6758}" v="1" dt="2023-05-22T09:40:02.404"/>
    <p1510:client id="{BE86CE14-33E9-C61D-90F8-7F2D2083D9EB}" v="40" dt="2023-05-09T08:55:08.839"/>
    <p1510:client id="{CCE3F4C9-14C0-034B-87A0-D1F62E896C03}" v="135" dt="2023-05-08T16:47:02.094"/>
    <p1510:client id="{D89B482D-4F89-1241-5996-2C54BA0348F8}" v="9" dt="2023-05-10T06:56:41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ob P. Nickelsen" userId="S::jakob@lsretail.com::2e785e72-29e2-44dc-9a69-b5d74769b937" providerId="AD" clId="Web-{6DB853FF-EB8B-856A-B1E3-D3CA7AAD8C36}"/>
    <pc:docChg chg="modSld">
      <pc:chgData name="Jakob P. Nickelsen" userId="S::jakob@lsretail.com::2e785e72-29e2-44dc-9a69-b5d74769b937" providerId="AD" clId="Web-{6DB853FF-EB8B-856A-B1E3-D3CA7AAD8C36}" dt="2023-05-14T20:41:04.685" v="101"/>
      <pc:docMkLst>
        <pc:docMk/>
      </pc:docMkLst>
      <pc:sldChg chg="modNotes">
        <pc:chgData name="Jakob P. Nickelsen" userId="S::jakob@lsretail.com::2e785e72-29e2-44dc-9a69-b5d74769b937" providerId="AD" clId="Web-{6DB853FF-EB8B-856A-B1E3-D3CA7AAD8C36}" dt="2023-05-14T20:39:45.935" v="81"/>
        <pc:sldMkLst>
          <pc:docMk/>
          <pc:sldMk cId="2473521603" sldId="275"/>
        </pc:sldMkLst>
      </pc:sldChg>
      <pc:sldChg chg="modNotes">
        <pc:chgData name="Jakob P. Nickelsen" userId="S::jakob@lsretail.com::2e785e72-29e2-44dc-9a69-b5d74769b937" providerId="AD" clId="Web-{6DB853FF-EB8B-856A-B1E3-D3CA7AAD8C36}" dt="2023-05-14T20:41:04.685" v="101"/>
        <pc:sldMkLst>
          <pc:docMk/>
          <pc:sldMk cId="3322635531" sldId="277"/>
        </pc:sldMkLst>
      </pc:sldChg>
      <pc:sldChg chg="modNotes">
        <pc:chgData name="Jakob P. Nickelsen" userId="S::jakob@lsretail.com::2e785e72-29e2-44dc-9a69-b5d74769b937" providerId="AD" clId="Web-{6DB853FF-EB8B-856A-B1E3-D3CA7AAD8C36}" dt="2023-05-14T20:30:40.627" v="16"/>
        <pc:sldMkLst>
          <pc:docMk/>
          <pc:sldMk cId="1347018799" sldId="278"/>
        </pc:sldMkLst>
      </pc:sldChg>
      <pc:sldChg chg="modNotes">
        <pc:chgData name="Jakob P. Nickelsen" userId="S::jakob@lsretail.com::2e785e72-29e2-44dc-9a69-b5d74769b937" providerId="AD" clId="Web-{6DB853FF-EB8B-856A-B1E3-D3CA7AAD8C36}" dt="2023-05-14T20:40:18.076" v="90"/>
        <pc:sldMkLst>
          <pc:docMk/>
          <pc:sldMk cId="2876571698" sldId="279"/>
        </pc:sldMkLst>
      </pc:sldChg>
      <pc:sldChg chg="modNotes">
        <pc:chgData name="Jakob P. Nickelsen" userId="S::jakob@lsretail.com::2e785e72-29e2-44dc-9a69-b5d74769b937" providerId="AD" clId="Web-{6DB853FF-EB8B-856A-B1E3-D3CA7AAD8C36}" dt="2023-05-14T20:33:23.957" v="47"/>
        <pc:sldMkLst>
          <pc:docMk/>
          <pc:sldMk cId="1153126987" sldId="288"/>
        </pc:sldMkLst>
      </pc:sldChg>
      <pc:sldChg chg="modNotes">
        <pc:chgData name="Jakob P. Nickelsen" userId="S::jakob@lsretail.com::2e785e72-29e2-44dc-9a69-b5d74769b937" providerId="AD" clId="Web-{6DB853FF-EB8B-856A-B1E3-D3CA7AAD8C36}" dt="2023-05-14T20:34:36.679" v="57"/>
        <pc:sldMkLst>
          <pc:docMk/>
          <pc:sldMk cId="3109636912" sldId="289"/>
        </pc:sldMkLst>
      </pc:sldChg>
      <pc:sldChg chg="modNotes">
        <pc:chgData name="Jakob P. Nickelsen" userId="S::jakob@lsretail.com::2e785e72-29e2-44dc-9a69-b5d74769b937" providerId="AD" clId="Web-{6DB853FF-EB8B-856A-B1E3-D3CA7AAD8C36}" dt="2023-05-14T20:38:57.123" v="71"/>
        <pc:sldMkLst>
          <pc:docMk/>
          <pc:sldMk cId="2591016429" sldId="290"/>
        </pc:sldMkLst>
      </pc:sldChg>
      <pc:sldChg chg="modNotes">
        <pc:chgData name="Jakob P. Nickelsen" userId="S::jakob@lsretail.com::2e785e72-29e2-44dc-9a69-b5d74769b937" providerId="AD" clId="Web-{6DB853FF-EB8B-856A-B1E3-D3CA7AAD8C36}" dt="2023-05-14T20:31:54.801" v="33"/>
        <pc:sldMkLst>
          <pc:docMk/>
          <pc:sldMk cId="3673689918" sldId="300"/>
        </pc:sldMkLst>
      </pc:sldChg>
      <pc:sldChg chg="modNotes">
        <pc:chgData name="Jakob P. Nickelsen" userId="S::jakob@lsretail.com::2e785e72-29e2-44dc-9a69-b5d74769b937" providerId="AD" clId="Web-{6DB853FF-EB8B-856A-B1E3-D3CA7AAD8C36}" dt="2023-05-14T20:30:53.642" v="24"/>
        <pc:sldMkLst>
          <pc:docMk/>
          <pc:sldMk cId="3235287417" sldId="303"/>
        </pc:sldMkLst>
      </pc:sldChg>
    </pc:docChg>
  </pc:docChgLst>
  <pc:docChgLst>
    <pc:chgData name="Jakob P. Nickelsen" userId="S::jakob@lsretail.com::2e785e72-29e2-44dc-9a69-b5d74769b937" providerId="AD" clId="Web-{A53B9DF9-F81B-210E-55C4-6012FFD946B7}"/>
    <pc:docChg chg="modSld">
      <pc:chgData name="Jakob P. Nickelsen" userId="S::jakob@lsretail.com::2e785e72-29e2-44dc-9a69-b5d74769b937" providerId="AD" clId="Web-{A53B9DF9-F81B-210E-55C4-6012FFD946B7}" dt="2023-05-15T13:11:07.696" v="60" actId="20577"/>
      <pc:docMkLst>
        <pc:docMk/>
      </pc:docMkLst>
      <pc:sldChg chg="delCm">
        <pc:chgData name="Jakob P. Nickelsen" userId="S::jakob@lsretail.com::2e785e72-29e2-44dc-9a69-b5d74769b937" providerId="AD" clId="Web-{A53B9DF9-F81B-210E-55C4-6012FFD946B7}" dt="2023-05-15T13:09:34.663" v="55"/>
        <pc:sldMkLst>
          <pc:docMk/>
          <pc:sldMk cId="1153126987" sldId="288"/>
        </pc:sldMkLst>
      </pc:sldChg>
      <pc:sldChg chg="modSp">
        <pc:chgData name="Jakob P. Nickelsen" userId="S::jakob@lsretail.com::2e785e72-29e2-44dc-9a69-b5d74769b937" providerId="AD" clId="Web-{A53B9DF9-F81B-210E-55C4-6012FFD946B7}" dt="2023-05-15T13:11:07.696" v="60" actId="20577"/>
        <pc:sldMkLst>
          <pc:docMk/>
          <pc:sldMk cId="396484112" sldId="293"/>
        </pc:sldMkLst>
        <pc:spChg chg="mod">
          <ac:chgData name="Jakob P. Nickelsen" userId="S::jakob@lsretail.com::2e785e72-29e2-44dc-9a69-b5d74769b937" providerId="AD" clId="Web-{A53B9DF9-F81B-210E-55C4-6012FFD946B7}" dt="2023-05-15T13:11:07.696" v="60" actId="20577"/>
          <ac:spMkLst>
            <pc:docMk/>
            <pc:sldMk cId="396484112" sldId="293"/>
            <ac:spMk id="3" creationId="{00000000-0000-0000-0000-000000000000}"/>
          </ac:spMkLst>
        </pc:spChg>
      </pc:sldChg>
      <pc:sldChg chg="modNotes">
        <pc:chgData name="Jakob P. Nickelsen" userId="S::jakob@lsretail.com::2e785e72-29e2-44dc-9a69-b5d74769b937" providerId="AD" clId="Web-{A53B9DF9-F81B-210E-55C4-6012FFD946B7}" dt="2023-05-15T13:09:22.084" v="54"/>
        <pc:sldMkLst>
          <pc:docMk/>
          <pc:sldMk cId="3673689918" sldId="300"/>
        </pc:sldMkLst>
      </pc:sldChg>
    </pc:docChg>
  </pc:docChgLst>
  <pc:docChgLst>
    <pc:chgData name="Jakob P. Nickelsen" userId="S::jakob@lsretail.com::2e785e72-29e2-44dc-9a69-b5d74769b937" providerId="AD" clId="Web-{C25E6D2C-EB63-34B6-3177-C73E1DFFE9B3}"/>
    <pc:docChg chg="modSld">
      <pc:chgData name="Jakob P. Nickelsen" userId="S::jakob@lsretail.com::2e785e72-29e2-44dc-9a69-b5d74769b937" providerId="AD" clId="Web-{C25E6D2C-EB63-34B6-3177-C73E1DFFE9B3}" dt="2023-04-16T19:32:20.259" v="0" actId="14100"/>
      <pc:docMkLst>
        <pc:docMk/>
      </pc:docMkLst>
      <pc:sldChg chg="modSp">
        <pc:chgData name="Jakob P. Nickelsen" userId="S::jakob@lsretail.com::2e785e72-29e2-44dc-9a69-b5d74769b937" providerId="AD" clId="Web-{C25E6D2C-EB63-34B6-3177-C73E1DFFE9B3}" dt="2023-04-16T19:32:20.259" v="0" actId="14100"/>
        <pc:sldMkLst>
          <pc:docMk/>
          <pc:sldMk cId="1353438911" sldId="302"/>
        </pc:sldMkLst>
        <pc:picChg chg="mod">
          <ac:chgData name="Jakob P. Nickelsen" userId="S::jakob@lsretail.com::2e785e72-29e2-44dc-9a69-b5d74769b937" providerId="AD" clId="Web-{C25E6D2C-EB63-34B6-3177-C73E1DFFE9B3}" dt="2023-04-16T19:32:20.259" v="0" actId="14100"/>
          <ac:picMkLst>
            <pc:docMk/>
            <pc:sldMk cId="1353438911" sldId="302"/>
            <ac:picMk id="7" creationId="{00000000-0000-0000-0000-000000000000}"/>
          </ac:picMkLst>
        </pc:picChg>
      </pc:sldChg>
    </pc:docChg>
  </pc:docChgLst>
  <pc:docChgLst>
    <pc:chgData name="Jakob P. Nickelsen" userId="S::jakob@lsretail.com::2e785e72-29e2-44dc-9a69-b5d74769b937" providerId="AD" clId="Web-{722A03D7-B619-F82B-627E-E2D96519DB62}"/>
    <pc:docChg chg="modSld">
      <pc:chgData name="Jakob P. Nickelsen" userId="S::jakob@lsretail.com::2e785e72-29e2-44dc-9a69-b5d74769b937" providerId="AD" clId="Web-{722A03D7-B619-F82B-627E-E2D96519DB62}" dt="2023-05-10T07:30:49.234" v="14"/>
      <pc:docMkLst>
        <pc:docMk/>
      </pc:docMkLst>
      <pc:sldChg chg="addAnim delAnim modAnim">
        <pc:chgData name="Jakob P. Nickelsen" userId="S::jakob@lsretail.com::2e785e72-29e2-44dc-9a69-b5d74769b937" providerId="AD" clId="Web-{722A03D7-B619-F82B-627E-E2D96519DB62}" dt="2023-05-10T06:59:38.809" v="5"/>
        <pc:sldMkLst>
          <pc:docMk/>
          <pc:sldMk cId="1347018799" sldId="278"/>
        </pc:sldMkLst>
      </pc:sldChg>
      <pc:sldChg chg="addSp addAnim delAnim modAnim">
        <pc:chgData name="Jakob P. Nickelsen" userId="S::jakob@lsretail.com::2e785e72-29e2-44dc-9a69-b5d74769b937" providerId="AD" clId="Web-{722A03D7-B619-F82B-627E-E2D96519DB62}" dt="2023-05-10T07:30:49.234" v="14"/>
        <pc:sldMkLst>
          <pc:docMk/>
          <pc:sldMk cId="3235287417" sldId="303"/>
        </pc:sldMkLst>
        <pc:grpChg chg="add">
          <ac:chgData name="Jakob P. Nickelsen" userId="S::jakob@lsretail.com::2e785e72-29e2-44dc-9a69-b5d74769b937" providerId="AD" clId="Web-{722A03D7-B619-F82B-627E-E2D96519DB62}" dt="2023-05-10T07:00:05.012" v="6"/>
          <ac:grpSpMkLst>
            <pc:docMk/>
            <pc:sldMk cId="3235287417" sldId="303"/>
            <ac:grpSpMk id="3" creationId="{3BA94E7D-8779-7F2C-7D19-29A39DC1FB56}"/>
          </ac:grpSpMkLst>
        </pc:grpChg>
        <pc:grpChg chg="add">
          <ac:chgData name="Jakob P. Nickelsen" userId="S::jakob@lsretail.com::2e785e72-29e2-44dc-9a69-b5d74769b937" providerId="AD" clId="Web-{722A03D7-B619-F82B-627E-E2D96519DB62}" dt="2023-05-10T07:00:18.559" v="7"/>
          <ac:grpSpMkLst>
            <pc:docMk/>
            <pc:sldMk cId="3235287417" sldId="303"/>
            <ac:grpSpMk id="7" creationId="{1B88E48A-6C57-128D-FFC5-69D788932A5B}"/>
          </ac:grpSpMkLst>
        </pc:grpChg>
        <pc:grpChg chg="add">
          <ac:chgData name="Jakob P. Nickelsen" userId="S::jakob@lsretail.com::2e785e72-29e2-44dc-9a69-b5d74769b937" providerId="AD" clId="Web-{722A03D7-B619-F82B-627E-E2D96519DB62}" dt="2023-05-10T07:30:46.609" v="12"/>
          <ac:grpSpMkLst>
            <pc:docMk/>
            <pc:sldMk cId="3235287417" sldId="303"/>
            <ac:grpSpMk id="11" creationId="{31999A40-809E-7537-12A7-355C5DF4E3A4}"/>
          </ac:grpSpMkLst>
        </pc:grpChg>
      </pc:sldChg>
    </pc:docChg>
  </pc:docChgLst>
  <pc:docChgLst>
    <pc:chgData name="Urdur Anna Bjornsdottir" userId="S::urdur@lsretail.com::75a0066e-fea1-4153-a356-05f494bd3cd0" providerId="AD" clId="Web-{5E393493-2764-46D0-950C-2D0EEA407269}"/>
    <pc:docChg chg="modSld">
      <pc:chgData name="Urdur Anna Bjornsdottir" userId="S::urdur@lsretail.com::75a0066e-fea1-4153-a356-05f494bd3cd0" providerId="AD" clId="Web-{5E393493-2764-46D0-950C-2D0EEA407269}" dt="2023-04-17T14:01:17.550" v="15" actId="1076"/>
      <pc:docMkLst>
        <pc:docMk/>
      </pc:docMkLst>
      <pc:sldChg chg="modSp">
        <pc:chgData name="Urdur Anna Bjornsdottir" userId="S::urdur@lsretail.com::75a0066e-fea1-4153-a356-05f494bd3cd0" providerId="AD" clId="Web-{5E393493-2764-46D0-950C-2D0EEA407269}" dt="2023-04-17T14:01:04.456" v="12" actId="20577"/>
        <pc:sldMkLst>
          <pc:docMk/>
          <pc:sldMk cId="3614554811" sldId="291"/>
        </pc:sldMkLst>
        <pc:spChg chg="mod">
          <ac:chgData name="Urdur Anna Bjornsdottir" userId="S::urdur@lsretail.com::75a0066e-fea1-4153-a356-05f494bd3cd0" providerId="AD" clId="Web-{5E393493-2764-46D0-950C-2D0EEA407269}" dt="2023-04-17T14:01:04.456" v="12" actId="20577"/>
          <ac:spMkLst>
            <pc:docMk/>
            <pc:sldMk cId="3614554811" sldId="291"/>
            <ac:spMk id="4" creationId="{00000000-0000-0000-0000-000000000000}"/>
          </ac:spMkLst>
        </pc:spChg>
      </pc:sldChg>
      <pc:sldChg chg="modSp">
        <pc:chgData name="Urdur Anna Bjornsdottir" userId="S::urdur@lsretail.com::75a0066e-fea1-4153-a356-05f494bd3cd0" providerId="AD" clId="Web-{5E393493-2764-46D0-950C-2D0EEA407269}" dt="2023-04-17T14:00:55.628" v="10" actId="14100"/>
        <pc:sldMkLst>
          <pc:docMk/>
          <pc:sldMk cId="396484112" sldId="293"/>
        </pc:sldMkLst>
        <pc:spChg chg="mod">
          <ac:chgData name="Urdur Anna Bjornsdottir" userId="S::urdur@lsretail.com::75a0066e-fea1-4153-a356-05f494bd3cd0" providerId="AD" clId="Web-{5E393493-2764-46D0-950C-2D0EEA407269}" dt="2023-04-17T14:00:55.628" v="10" actId="14100"/>
          <ac:spMkLst>
            <pc:docMk/>
            <pc:sldMk cId="396484112" sldId="293"/>
            <ac:spMk id="4" creationId="{00000000-0000-0000-0000-000000000000}"/>
          </ac:spMkLst>
        </pc:spChg>
      </pc:sldChg>
      <pc:sldChg chg="modSp">
        <pc:chgData name="Urdur Anna Bjornsdottir" userId="S::urdur@lsretail.com::75a0066e-fea1-4153-a356-05f494bd3cd0" providerId="AD" clId="Web-{5E393493-2764-46D0-950C-2D0EEA407269}" dt="2023-04-17T14:00:47.471" v="7" actId="20577"/>
        <pc:sldMkLst>
          <pc:docMk/>
          <pc:sldMk cId="2573489123" sldId="294"/>
        </pc:sldMkLst>
        <pc:spChg chg="mod">
          <ac:chgData name="Urdur Anna Bjornsdottir" userId="S::urdur@lsretail.com::75a0066e-fea1-4153-a356-05f494bd3cd0" providerId="AD" clId="Web-{5E393493-2764-46D0-950C-2D0EEA407269}" dt="2023-04-17T14:00:47.471" v="7" actId="20577"/>
          <ac:spMkLst>
            <pc:docMk/>
            <pc:sldMk cId="2573489123" sldId="294"/>
            <ac:spMk id="4" creationId="{00000000-0000-0000-0000-000000000000}"/>
          </ac:spMkLst>
        </pc:spChg>
      </pc:sldChg>
      <pc:sldChg chg="modSp">
        <pc:chgData name="Urdur Anna Bjornsdottir" userId="S::urdur@lsretail.com::75a0066e-fea1-4153-a356-05f494bd3cd0" providerId="AD" clId="Web-{5E393493-2764-46D0-950C-2D0EEA407269}" dt="2023-04-17T14:00:39.502" v="5" actId="20577"/>
        <pc:sldMkLst>
          <pc:docMk/>
          <pc:sldMk cId="4032272133" sldId="296"/>
        </pc:sldMkLst>
        <pc:spChg chg="mod">
          <ac:chgData name="Urdur Anna Bjornsdottir" userId="S::urdur@lsretail.com::75a0066e-fea1-4153-a356-05f494bd3cd0" providerId="AD" clId="Web-{5E393493-2764-46D0-950C-2D0EEA407269}" dt="2023-04-17T14:00:39.502" v="5" actId="20577"/>
          <ac:spMkLst>
            <pc:docMk/>
            <pc:sldMk cId="4032272133" sldId="296"/>
            <ac:spMk id="4" creationId="{00000000-0000-0000-0000-000000000000}"/>
          </ac:spMkLst>
        </pc:spChg>
      </pc:sldChg>
      <pc:sldChg chg="modSp">
        <pc:chgData name="Urdur Anna Bjornsdottir" userId="S::urdur@lsretail.com::75a0066e-fea1-4153-a356-05f494bd3cd0" providerId="AD" clId="Web-{5E393493-2764-46D0-950C-2D0EEA407269}" dt="2023-04-17T14:00:26.205" v="3" actId="20577"/>
        <pc:sldMkLst>
          <pc:docMk/>
          <pc:sldMk cId="1013816096" sldId="299"/>
        </pc:sldMkLst>
        <pc:spChg chg="mod">
          <ac:chgData name="Urdur Anna Bjornsdottir" userId="S::urdur@lsretail.com::75a0066e-fea1-4153-a356-05f494bd3cd0" providerId="AD" clId="Web-{5E393493-2764-46D0-950C-2D0EEA407269}" dt="2023-04-17T14:00:26.205" v="3" actId="20577"/>
          <ac:spMkLst>
            <pc:docMk/>
            <pc:sldMk cId="1013816096" sldId="299"/>
            <ac:spMk id="4" creationId="{00000000-0000-0000-0000-000000000000}"/>
          </ac:spMkLst>
        </pc:spChg>
      </pc:sldChg>
      <pc:sldChg chg="modSp">
        <pc:chgData name="Urdur Anna Bjornsdottir" userId="S::urdur@lsretail.com::75a0066e-fea1-4153-a356-05f494bd3cd0" providerId="AD" clId="Web-{5E393493-2764-46D0-950C-2D0EEA407269}" dt="2023-04-17T14:01:17.550" v="15" actId="1076"/>
        <pc:sldMkLst>
          <pc:docMk/>
          <pc:sldMk cId="1353438911" sldId="302"/>
        </pc:sldMkLst>
        <pc:picChg chg="mod">
          <ac:chgData name="Urdur Anna Bjornsdottir" userId="S::urdur@lsretail.com::75a0066e-fea1-4153-a356-05f494bd3cd0" providerId="AD" clId="Web-{5E393493-2764-46D0-950C-2D0EEA407269}" dt="2023-04-17T14:01:17.550" v="15" actId="1076"/>
          <ac:picMkLst>
            <pc:docMk/>
            <pc:sldMk cId="1353438911" sldId="302"/>
            <ac:picMk id="7" creationId="{00000000-0000-0000-0000-000000000000}"/>
          </ac:picMkLst>
        </pc:picChg>
        <pc:picChg chg="mod">
          <ac:chgData name="Urdur Anna Bjornsdottir" userId="S::urdur@lsretail.com::75a0066e-fea1-4153-a356-05f494bd3cd0" providerId="AD" clId="Web-{5E393493-2764-46D0-950C-2D0EEA407269}" dt="2023-04-17T14:01:15.753" v="14" actId="1076"/>
          <ac:picMkLst>
            <pc:docMk/>
            <pc:sldMk cId="1353438911" sldId="302"/>
            <ac:picMk id="8" creationId="{18EEAB7F-8B68-7916-8C3D-6AA3905EFCEA}"/>
          </ac:picMkLst>
        </pc:picChg>
      </pc:sldChg>
    </pc:docChg>
  </pc:docChgLst>
  <pc:docChgLst>
    <pc:chgData name="Jakob P. Nickelsen" userId="S::jakob@lsretail.com::2e785e72-29e2-44dc-9a69-b5d74769b937" providerId="AD" clId="Web-{2DF19F79-1DB9-3AB9-816C-ACCD456CE6FD}"/>
    <pc:docChg chg="modSld">
      <pc:chgData name="Jakob P. Nickelsen" userId="S::jakob@lsretail.com::2e785e72-29e2-44dc-9a69-b5d74769b937" providerId="AD" clId="Web-{2DF19F79-1DB9-3AB9-816C-ACCD456CE6FD}" dt="2023-05-10T18:21:48.965" v="1"/>
      <pc:docMkLst>
        <pc:docMk/>
      </pc:docMkLst>
      <pc:sldChg chg="modNotes">
        <pc:chgData name="Jakob P. Nickelsen" userId="S::jakob@lsretail.com::2e785e72-29e2-44dc-9a69-b5d74769b937" providerId="AD" clId="Web-{2DF19F79-1DB9-3AB9-816C-ACCD456CE6FD}" dt="2023-05-10T18:21:48.965" v="1"/>
        <pc:sldMkLst>
          <pc:docMk/>
          <pc:sldMk cId="1347018799" sldId="278"/>
        </pc:sldMkLst>
      </pc:sldChg>
    </pc:docChg>
  </pc:docChgLst>
  <pc:docChgLst>
    <pc:chgData name="Jakob P. Nickelsen" userId="S::jakob@lsretail.com::2e785e72-29e2-44dc-9a69-b5d74769b937" providerId="AD" clId="Web-{BE86CE14-33E9-C61D-90F8-7F2D2083D9EB}"/>
    <pc:docChg chg="modSld sldOrd">
      <pc:chgData name="Jakob P. Nickelsen" userId="S::jakob@lsretail.com::2e785e72-29e2-44dc-9a69-b5d74769b937" providerId="AD" clId="Web-{BE86CE14-33E9-C61D-90F8-7F2D2083D9EB}" dt="2023-05-09T08:55:08.839" v="102"/>
      <pc:docMkLst>
        <pc:docMk/>
      </pc:docMkLst>
      <pc:sldChg chg="modNotes">
        <pc:chgData name="Jakob P. Nickelsen" userId="S::jakob@lsretail.com::2e785e72-29e2-44dc-9a69-b5d74769b937" providerId="AD" clId="Web-{BE86CE14-33E9-C61D-90F8-7F2D2083D9EB}" dt="2023-05-09T08:35:36.068" v="15"/>
        <pc:sldMkLst>
          <pc:docMk/>
          <pc:sldMk cId="3534435351" sldId="257"/>
        </pc:sldMkLst>
      </pc:sldChg>
      <pc:sldChg chg="modNotes">
        <pc:chgData name="Jakob P. Nickelsen" userId="S::jakob@lsretail.com::2e785e72-29e2-44dc-9a69-b5d74769b937" providerId="AD" clId="Web-{BE86CE14-33E9-C61D-90F8-7F2D2083D9EB}" dt="2023-05-09T08:35:39.303" v="20"/>
        <pc:sldMkLst>
          <pc:docMk/>
          <pc:sldMk cId="4276661213" sldId="260"/>
        </pc:sldMkLst>
      </pc:sldChg>
      <pc:sldChg chg="modNotes">
        <pc:chgData name="Jakob P. Nickelsen" userId="S::jakob@lsretail.com::2e785e72-29e2-44dc-9a69-b5d74769b937" providerId="AD" clId="Web-{BE86CE14-33E9-C61D-90F8-7F2D2083D9EB}" dt="2023-05-09T08:51:54.182" v="97"/>
        <pc:sldMkLst>
          <pc:docMk/>
          <pc:sldMk cId="2751386249" sldId="261"/>
        </pc:sldMkLst>
      </pc:sldChg>
      <pc:sldChg chg="modNotes">
        <pc:chgData name="Jakob P. Nickelsen" userId="S::jakob@lsretail.com::2e785e72-29e2-44dc-9a69-b5d74769b937" providerId="AD" clId="Web-{BE86CE14-33E9-C61D-90F8-7F2D2083D9EB}" dt="2023-05-09T08:46:20.056" v="81"/>
        <pc:sldMkLst>
          <pc:docMk/>
          <pc:sldMk cId="1737940677" sldId="270"/>
        </pc:sldMkLst>
      </pc:sldChg>
      <pc:sldChg chg="modNotes">
        <pc:chgData name="Jakob P. Nickelsen" userId="S::jakob@lsretail.com::2e785e72-29e2-44dc-9a69-b5d74769b937" providerId="AD" clId="Web-{BE86CE14-33E9-C61D-90F8-7F2D2083D9EB}" dt="2023-05-09T08:41:42.367" v="49"/>
        <pc:sldMkLst>
          <pc:docMk/>
          <pc:sldMk cId="1448517755" sldId="271"/>
        </pc:sldMkLst>
      </pc:sldChg>
      <pc:sldChg chg="modNotes">
        <pc:chgData name="Jakob P. Nickelsen" userId="S::jakob@lsretail.com::2e785e72-29e2-44dc-9a69-b5d74769b937" providerId="AD" clId="Web-{BE86CE14-33E9-C61D-90F8-7F2D2083D9EB}" dt="2023-05-09T08:41:51.914" v="52"/>
        <pc:sldMkLst>
          <pc:docMk/>
          <pc:sldMk cId="3842937979" sldId="272"/>
        </pc:sldMkLst>
      </pc:sldChg>
      <pc:sldChg chg="ord modNotes">
        <pc:chgData name="Jakob P. Nickelsen" userId="S::jakob@lsretail.com::2e785e72-29e2-44dc-9a69-b5d74769b937" providerId="AD" clId="Web-{BE86CE14-33E9-C61D-90F8-7F2D2083D9EB}" dt="2023-05-09T08:45:40.337" v="80"/>
        <pc:sldMkLst>
          <pc:docMk/>
          <pc:sldMk cId="2473521603" sldId="275"/>
        </pc:sldMkLst>
      </pc:sldChg>
      <pc:sldChg chg="ord modNotes">
        <pc:chgData name="Jakob P. Nickelsen" userId="S::jakob@lsretail.com::2e785e72-29e2-44dc-9a69-b5d74769b937" providerId="AD" clId="Web-{BE86CE14-33E9-C61D-90F8-7F2D2083D9EB}" dt="2023-05-09T08:45:40.337" v="78"/>
        <pc:sldMkLst>
          <pc:docMk/>
          <pc:sldMk cId="3322635531" sldId="277"/>
        </pc:sldMkLst>
      </pc:sldChg>
      <pc:sldChg chg="delSp modNotes">
        <pc:chgData name="Jakob P. Nickelsen" userId="S::jakob@lsretail.com::2e785e72-29e2-44dc-9a69-b5d74769b937" providerId="AD" clId="Web-{BE86CE14-33E9-C61D-90F8-7F2D2083D9EB}" dt="2023-05-09T08:55:08.839" v="102"/>
        <pc:sldMkLst>
          <pc:docMk/>
          <pc:sldMk cId="1347018799" sldId="278"/>
        </pc:sldMkLst>
        <pc:spChg chg="del">
          <ac:chgData name="Jakob P. Nickelsen" userId="S::jakob@lsretail.com::2e785e72-29e2-44dc-9a69-b5d74769b937" providerId="AD" clId="Web-{BE86CE14-33E9-C61D-90F8-7F2D2083D9EB}" dt="2023-05-09T08:55:08.839" v="102"/>
          <ac:spMkLst>
            <pc:docMk/>
            <pc:sldMk cId="1347018799" sldId="278"/>
            <ac:spMk id="4" creationId="{00000000-0000-0000-0000-000000000000}"/>
          </ac:spMkLst>
        </pc:spChg>
      </pc:sldChg>
      <pc:sldChg chg="modSp ord modNotes">
        <pc:chgData name="Jakob P. Nickelsen" userId="S::jakob@lsretail.com::2e785e72-29e2-44dc-9a69-b5d74769b937" providerId="AD" clId="Web-{BE86CE14-33E9-C61D-90F8-7F2D2083D9EB}" dt="2023-05-09T08:45:40.337" v="79"/>
        <pc:sldMkLst>
          <pc:docMk/>
          <pc:sldMk cId="2876571698" sldId="279"/>
        </pc:sldMkLst>
        <pc:spChg chg="mod">
          <ac:chgData name="Jakob P. Nickelsen" userId="S::jakob@lsretail.com::2e785e72-29e2-44dc-9a69-b5d74769b937" providerId="AD" clId="Web-{BE86CE14-33E9-C61D-90F8-7F2D2083D9EB}" dt="2023-05-09T08:21:23.283" v="2" actId="20577"/>
          <ac:spMkLst>
            <pc:docMk/>
            <pc:sldMk cId="2876571698" sldId="279"/>
            <ac:spMk id="12" creationId="{00000000-0000-0000-0000-000000000000}"/>
          </ac:spMkLst>
        </pc:spChg>
      </pc:sldChg>
      <pc:sldChg chg="modNotes">
        <pc:chgData name="Jakob P. Nickelsen" userId="S::jakob@lsretail.com::2e785e72-29e2-44dc-9a69-b5d74769b937" providerId="AD" clId="Web-{BE86CE14-33E9-C61D-90F8-7F2D2083D9EB}" dt="2023-05-09T08:41:11.164" v="38"/>
        <pc:sldMkLst>
          <pc:docMk/>
          <pc:sldMk cId="1153126987" sldId="288"/>
        </pc:sldMkLst>
      </pc:sldChg>
      <pc:sldChg chg="modNotes">
        <pc:chgData name="Jakob P. Nickelsen" userId="S::jakob@lsretail.com::2e785e72-29e2-44dc-9a69-b5d74769b937" providerId="AD" clId="Web-{BE86CE14-33E9-C61D-90F8-7F2D2083D9EB}" dt="2023-05-09T08:41:13.726" v="39"/>
        <pc:sldMkLst>
          <pc:docMk/>
          <pc:sldMk cId="3109636912" sldId="289"/>
        </pc:sldMkLst>
      </pc:sldChg>
      <pc:sldChg chg="modNotes">
        <pc:chgData name="Jakob P. Nickelsen" userId="S::jakob@lsretail.com::2e785e72-29e2-44dc-9a69-b5d74769b937" providerId="AD" clId="Web-{BE86CE14-33E9-C61D-90F8-7F2D2083D9EB}" dt="2023-05-09T08:41:16.867" v="40"/>
        <pc:sldMkLst>
          <pc:docMk/>
          <pc:sldMk cId="2591016429" sldId="290"/>
        </pc:sldMkLst>
      </pc:sldChg>
      <pc:sldChg chg="ord modNotes">
        <pc:chgData name="Jakob P. Nickelsen" userId="S::jakob@lsretail.com::2e785e72-29e2-44dc-9a69-b5d74769b937" providerId="AD" clId="Web-{BE86CE14-33E9-C61D-90F8-7F2D2083D9EB}" dt="2023-05-09T08:49:57.729" v="89"/>
        <pc:sldMkLst>
          <pc:docMk/>
          <pc:sldMk cId="3614554811" sldId="291"/>
        </pc:sldMkLst>
      </pc:sldChg>
      <pc:sldChg chg="ord modNotes">
        <pc:chgData name="Jakob P. Nickelsen" userId="S::jakob@lsretail.com::2e785e72-29e2-44dc-9a69-b5d74769b937" providerId="AD" clId="Web-{BE86CE14-33E9-C61D-90F8-7F2D2083D9EB}" dt="2023-05-09T08:49:57.729" v="88"/>
        <pc:sldMkLst>
          <pc:docMk/>
          <pc:sldMk cId="396484112" sldId="293"/>
        </pc:sldMkLst>
      </pc:sldChg>
      <pc:sldChg chg="ord modNotes">
        <pc:chgData name="Jakob P. Nickelsen" userId="S::jakob@lsretail.com::2e785e72-29e2-44dc-9a69-b5d74769b937" providerId="AD" clId="Web-{BE86CE14-33E9-C61D-90F8-7F2D2083D9EB}" dt="2023-05-09T08:52:20.276" v="101"/>
        <pc:sldMkLst>
          <pc:docMk/>
          <pc:sldMk cId="2573489123" sldId="294"/>
        </pc:sldMkLst>
      </pc:sldChg>
      <pc:sldChg chg="modNotes">
        <pc:chgData name="Jakob P. Nickelsen" userId="S::jakob@lsretail.com::2e785e72-29e2-44dc-9a69-b5d74769b937" providerId="AD" clId="Web-{BE86CE14-33E9-C61D-90F8-7F2D2083D9EB}" dt="2023-05-09T08:35:43.850" v="25"/>
        <pc:sldMkLst>
          <pc:docMk/>
          <pc:sldMk cId="213764036" sldId="295"/>
        </pc:sldMkLst>
      </pc:sldChg>
      <pc:sldChg chg="modNotes">
        <pc:chgData name="Jakob P. Nickelsen" userId="S::jakob@lsretail.com::2e785e72-29e2-44dc-9a69-b5d74769b937" providerId="AD" clId="Web-{BE86CE14-33E9-C61D-90F8-7F2D2083D9EB}" dt="2023-05-09T08:41:46.148" v="50"/>
        <pc:sldMkLst>
          <pc:docMk/>
          <pc:sldMk cId="4032272133" sldId="296"/>
        </pc:sldMkLst>
      </pc:sldChg>
      <pc:sldChg chg="modNotes">
        <pc:chgData name="Jakob P. Nickelsen" userId="S::jakob@lsretail.com::2e785e72-29e2-44dc-9a69-b5d74769b937" providerId="AD" clId="Web-{BE86CE14-33E9-C61D-90F8-7F2D2083D9EB}" dt="2023-05-09T08:41:56.117" v="53"/>
        <pc:sldMkLst>
          <pc:docMk/>
          <pc:sldMk cId="1013816096" sldId="299"/>
        </pc:sldMkLst>
      </pc:sldChg>
      <pc:sldChg chg="modNotes">
        <pc:chgData name="Jakob P. Nickelsen" userId="S::jakob@lsretail.com::2e785e72-29e2-44dc-9a69-b5d74769b937" providerId="AD" clId="Web-{BE86CE14-33E9-C61D-90F8-7F2D2083D9EB}" dt="2023-05-09T08:37:56.913" v="36"/>
        <pc:sldMkLst>
          <pc:docMk/>
          <pc:sldMk cId="3673689918" sldId="300"/>
        </pc:sldMkLst>
      </pc:sldChg>
      <pc:sldChg chg="modNotes">
        <pc:chgData name="Jakob P. Nickelsen" userId="S::jakob@lsretail.com::2e785e72-29e2-44dc-9a69-b5d74769b937" providerId="AD" clId="Web-{BE86CE14-33E9-C61D-90F8-7F2D2083D9EB}" dt="2023-05-09T08:51:46.542" v="95"/>
        <pc:sldMkLst>
          <pc:docMk/>
          <pc:sldMk cId="3577298118" sldId="301"/>
        </pc:sldMkLst>
      </pc:sldChg>
      <pc:sldChg chg="modNotes">
        <pc:chgData name="Jakob P. Nickelsen" userId="S::jakob@lsretail.com::2e785e72-29e2-44dc-9a69-b5d74769b937" providerId="AD" clId="Web-{BE86CE14-33E9-C61D-90F8-7F2D2083D9EB}" dt="2023-05-09T08:46:26.087" v="86"/>
        <pc:sldMkLst>
          <pc:docMk/>
          <pc:sldMk cId="1353438911" sldId="302"/>
        </pc:sldMkLst>
      </pc:sldChg>
      <pc:sldChg chg="modNotes">
        <pc:chgData name="Jakob P. Nickelsen" userId="S::jakob@lsretail.com::2e785e72-29e2-44dc-9a69-b5d74769b937" providerId="AD" clId="Web-{BE86CE14-33E9-C61D-90F8-7F2D2083D9EB}" dt="2023-05-09T08:37:06.959" v="31"/>
        <pc:sldMkLst>
          <pc:docMk/>
          <pc:sldMk cId="3235287417" sldId="303"/>
        </pc:sldMkLst>
      </pc:sldChg>
    </pc:docChg>
  </pc:docChgLst>
  <pc:docChgLst>
    <pc:chgData name="Jakob P. Nickelsen" userId="S::jakob@lsretail.com::2e785e72-29e2-44dc-9a69-b5d74769b937" providerId="AD" clId="Web-{A6932E8D-989F-8C95-45EE-B35C743A6758}"/>
    <pc:docChg chg="modSld">
      <pc:chgData name="Jakob P. Nickelsen" userId="S::jakob@lsretail.com::2e785e72-29e2-44dc-9a69-b5d74769b937" providerId="AD" clId="Web-{A6932E8D-989F-8C95-45EE-B35C743A6758}" dt="2023-05-22T09:39:58.685" v="135"/>
      <pc:docMkLst>
        <pc:docMk/>
      </pc:docMkLst>
      <pc:sldChg chg="modNotes">
        <pc:chgData name="Jakob P. Nickelsen" userId="S::jakob@lsretail.com::2e785e72-29e2-44dc-9a69-b5d74769b937" providerId="AD" clId="Web-{A6932E8D-989F-8C95-45EE-B35C743A6758}" dt="2023-05-22T09:39:58.685" v="135"/>
        <pc:sldMkLst>
          <pc:docMk/>
          <pc:sldMk cId="3673689918" sldId="300"/>
        </pc:sldMkLst>
      </pc:sldChg>
      <pc:sldChg chg="modNotes">
        <pc:chgData name="Jakob P. Nickelsen" userId="S::jakob@lsretail.com::2e785e72-29e2-44dc-9a69-b5d74769b937" providerId="AD" clId="Web-{A6932E8D-989F-8C95-45EE-B35C743A6758}" dt="2023-05-22T09:38:29.495" v="111"/>
        <pc:sldMkLst>
          <pc:docMk/>
          <pc:sldMk cId="3235287417" sldId="303"/>
        </pc:sldMkLst>
      </pc:sldChg>
    </pc:docChg>
  </pc:docChgLst>
  <pc:docChgLst>
    <pc:chgData name="Jakob P. Nickelsen" userId="S::jakob@lsretail.com::2e785e72-29e2-44dc-9a69-b5d74769b937" providerId="AD" clId="Web-{D89B482D-4F89-1241-5996-2C54BA0348F8}"/>
    <pc:docChg chg="modSld">
      <pc:chgData name="Jakob P. Nickelsen" userId="S::jakob@lsretail.com::2e785e72-29e2-44dc-9a69-b5d74769b937" providerId="AD" clId="Web-{D89B482D-4F89-1241-5996-2C54BA0348F8}" dt="2023-05-10T06:56:41.682" v="8"/>
      <pc:docMkLst>
        <pc:docMk/>
      </pc:docMkLst>
      <pc:sldChg chg="addSp addAnim delAnim modAnim">
        <pc:chgData name="Jakob P. Nickelsen" userId="S::jakob@lsretail.com::2e785e72-29e2-44dc-9a69-b5d74769b937" providerId="AD" clId="Web-{D89B482D-4F89-1241-5996-2C54BA0348F8}" dt="2023-05-10T06:56:41.682" v="8"/>
        <pc:sldMkLst>
          <pc:docMk/>
          <pc:sldMk cId="1347018799" sldId="278"/>
        </pc:sldMkLst>
        <pc:grpChg chg="add">
          <ac:chgData name="Jakob P. Nickelsen" userId="S::jakob@lsretail.com::2e785e72-29e2-44dc-9a69-b5d74769b937" providerId="AD" clId="Web-{D89B482D-4F89-1241-5996-2C54BA0348F8}" dt="2023-05-10T06:55:24.822" v="0"/>
          <ac:grpSpMkLst>
            <pc:docMk/>
            <pc:sldMk cId="1347018799" sldId="278"/>
            <ac:grpSpMk id="3" creationId="{892E30D0-7FD7-4D3C-3D55-6ED1F25E4C28}"/>
          </ac:grpSpMkLst>
        </pc:grpChg>
        <pc:grpChg chg="add">
          <ac:chgData name="Jakob P. Nickelsen" userId="S::jakob@lsretail.com::2e785e72-29e2-44dc-9a69-b5d74769b937" providerId="AD" clId="Web-{D89B482D-4F89-1241-5996-2C54BA0348F8}" dt="2023-05-10T06:56:17.072" v="6"/>
          <ac:grpSpMkLst>
            <pc:docMk/>
            <pc:sldMk cId="1347018799" sldId="278"/>
            <ac:grpSpMk id="4" creationId="{21955B4A-4971-E26F-977B-3DC9E6D7791D}"/>
          </ac:grpSpMkLst>
        </pc:grpChg>
      </pc:sldChg>
    </pc:docChg>
  </pc:docChgLst>
  <pc:docChgLst>
    <pc:chgData name="Hordur Olafsson" userId="35673f1e-1533-427a-a84f-da77feac3cd7" providerId="ADAL" clId="{CCE3F4C9-14C0-034B-87A0-D1F62E896C03}"/>
    <pc:docChg chg="undo redo custSel addSld delSld modSld addMainMaster delMainMaster">
      <pc:chgData name="Hordur Olafsson" userId="35673f1e-1533-427a-a84f-da77feac3cd7" providerId="ADAL" clId="{CCE3F4C9-14C0-034B-87A0-D1F62E896C03}" dt="2023-05-08T16:53:38.709" v="1253" actId="207"/>
      <pc:docMkLst>
        <pc:docMk/>
      </pc:docMkLst>
      <pc:sldChg chg="modSp mod">
        <pc:chgData name="Hordur Olafsson" userId="35673f1e-1533-427a-a84f-da77feac3cd7" providerId="ADAL" clId="{CCE3F4C9-14C0-034B-87A0-D1F62E896C03}" dt="2023-05-08T16:01:17.023" v="1" actId="1076"/>
        <pc:sldMkLst>
          <pc:docMk/>
          <pc:sldMk cId="3534435351" sldId="257"/>
        </pc:sldMkLst>
        <pc:spChg chg="mod">
          <ac:chgData name="Hordur Olafsson" userId="35673f1e-1533-427a-a84f-da77feac3cd7" providerId="ADAL" clId="{CCE3F4C9-14C0-034B-87A0-D1F62E896C03}" dt="2023-05-08T16:01:11.448" v="0" actId="14100"/>
          <ac:spMkLst>
            <pc:docMk/>
            <pc:sldMk cId="3534435351" sldId="257"/>
            <ac:spMk id="2" creationId="{01B83CFD-FB9F-8AC1-455F-967A2E52F23D}"/>
          </ac:spMkLst>
        </pc:spChg>
        <pc:spChg chg="mod">
          <ac:chgData name="Hordur Olafsson" userId="35673f1e-1533-427a-a84f-da77feac3cd7" providerId="ADAL" clId="{CCE3F4C9-14C0-034B-87A0-D1F62E896C03}" dt="2023-05-08T16:01:17.023" v="1" actId="1076"/>
          <ac:spMkLst>
            <pc:docMk/>
            <pc:sldMk cId="3534435351" sldId="257"/>
            <ac:spMk id="3" creationId="{C8106B22-AEE6-1101-7B60-888ED107A5DE}"/>
          </ac:spMkLst>
        </pc:spChg>
        <pc:spChg chg="mod">
          <ac:chgData name="Hordur Olafsson" userId="35673f1e-1533-427a-a84f-da77feac3cd7" providerId="ADAL" clId="{CCE3F4C9-14C0-034B-87A0-D1F62E896C03}" dt="2023-05-08T16:01:17.023" v="1" actId="1076"/>
          <ac:spMkLst>
            <pc:docMk/>
            <pc:sldMk cId="3534435351" sldId="257"/>
            <ac:spMk id="4" creationId="{64AA5201-39AD-DB60-7F77-C04E171C04A1}"/>
          </ac:spMkLst>
        </pc:spChg>
      </pc:sldChg>
      <pc:sldChg chg="modSp mod">
        <pc:chgData name="Hordur Olafsson" userId="35673f1e-1533-427a-a84f-da77feac3cd7" providerId="ADAL" clId="{CCE3F4C9-14C0-034B-87A0-D1F62E896C03}" dt="2023-05-08T16:52:01.526" v="1221" actId="14100"/>
        <pc:sldMkLst>
          <pc:docMk/>
          <pc:sldMk cId="2204552601" sldId="258"/>
        </pc:sldMkLst>
        <pc:spChg chg="mod">
          <ac:chgData name="Hordur Olafsson" userId="35673f1e-1533-427a-a84f-da77feac3cd7" providerId="ADAL" clId="{CCE3F4C9-14C0-034B-87A0-D1F62E896C03}" dt="2023-05-08T16:52:01.526" v="1221" actId="14100"/>
          <ac:spMkLst>
            <pc:docMk/>
            <pc:sldMk cId="2204552601" sldId="258"/>
            <ac:spMk id="2" creationId="{DC048C12-AF4E-59DE-2086-14E86A2EA711}"/>
          </ac:spMkLst>
        </pc:spChg>
      </pc:sldChg>
      <pc:sldChg chg="modSp mod">
        <pc:chgData name="Hordur Olafsson" userId="35673f1e-1533-427a-a84f-da77feac3cd7" providerId="ADAL" clId="{CCE3F4C9-14C0-034B-87A0-D1F62E896C03}" dt="2023-05-08T16:01:36.858" v="3" actId="14100"/>
        <pc:sldMkLst>
          <pc:docMk/>
          <pc:sldMk cId="4276661213" sldId="260"/>
        </pc:sldMkLst>
        <pc:spChg chg="mod">
          <ac:chgData name="Hordur Olafsson" userId="35673f1e-1533-427a-a84f-da77feac3cd7" providerId="ADAL" clId="{CCE3F4C9-14C0-034B-87A0-D1F62E896C03}" dt="2023-05-08T16:01:36.858" v="3" actId="14100"/>
          <ac:spMkLst>
            <pc:docMk/>
            <pc:sldMk cId="4276661213" sldId="260"/>
            <ac:spMk id="3" creationId="{AB7E5554-17B3-1E4B-9191-0EB554721E18}"/>
          </ac:spMkLst>
        </pc:spChg>
      </pc:sldChg>
      <pc:sldChg chg="modSp mod">
        <pc:chgData name="Hordur Olafsson" userId="35673f1e-1533-427a-a84f-da77feac3cd7" providerId="ADAL" clId="{CCE3F4C9-14C0-034B-87A0-D1F62E896C03}" dt="2023-05-08T16:50:03.976" v="1096" actId="20577"/>
        <pc:sldMkLst>
          <pc:docMk/>
          <pc:sldMk cId="2751386249" sldId="261"/>
        </pc:sldMkLst>
        <pc:spChg chg="mod">
          <ac:chgData name="Hordur Olafsson" userId="35673f1e-1533-427a-a84f-da77feac3cd7" providerId="ADAL" clId="{CCE3F4C9-14C0-034B-87A0-D1F62E896C03}" dt="2023-05-08T16:50:03.976" v="1096" actId="20577"/>
          <ac:spMkLst>
            <pc:docMk/>
            <pc:sldMk cId="2751386249" sldId="261"/>
            <ac:spMk id="2" creationId="{84C82EC2-126A-0D25-9883-6227B2BE4AD7}"/>
          </ac:spMkLst>
        </pc:spChg>
      </pc:sldChg>
      <pc:sldChg chg="modSp mod">
        <pc:chgData name="Hordur Olafsson" userId="35673f1e-1533-427a-a84f-da77feac3cd7" providerId="ADAL" clId="{CCE3F4C9-14C0-034B-87A0-D1F62E896C03}" dt="2023-05-08T16:48:39.195" v="1067" actId="20577"/>
        <pc:sldMkLst>
          <pc:docMk/>
          <pc:sldMk cId="1737940677" sldId="270"/>
        </pc:sldMkLst>
        <pc:spChg chg="mod">
          <ac:chgData name="Hordur Olafsson" userId="35673f1e-1533-427a-a84f-da77feac3cd7" providerId="ADAL" clId="{CCE3F4C9-14C0-034B-87A0-D1F62E896C03}" dt="2023-05-08T16:48:39.195" v="1067" actId="20577"/>
          <ac:spMkLst>
            <pc:docMk/>
            <pc:sldMk cId="1737940677" sldId="270"/>
            <ac:spMk id="2" creationId="{7CA43D71-15CC-56DE-543A-7D6A6A956AE3}"/>
          </ac:spMkLst>
        </pc:spChg>
        <pc:spChg chg="mod">
          <ac:chgData name="Hordur Olafsson" userId="35673f1e-1533-427a-a84f-da77feac3cd7" providerId="ADAL" clId="{CCE3F4C9-14C0-034B-87A0-D1F62E896C03}" dt="2023-05-08T16:48:04.544" v="1058" actId="113"/>
          <ac:spMkLst>
            <pc:docMk/>
            <pc:sldMk cId="1737940677" sldId="270"/>
            <ac:spMk id="11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48:06.143" v="1059" actId="113"/>
          <ac:spMkLst>
            <pc:docMk/>
            <pc:sldMk cId="1737940677" sldId="270"/>
            <ac:spMk id="13" creationId="{00000000-0000-0000-0000-000000000000}"/>
          </ac:spMkLst>
        </pc:spChg>
        <pc:picChg chg="mod">
          <ac:chgData name="Hordur Olafsson" userId="35673f1e-1533-427a-a84f-da77feac3cd7" providerId="ADAL" clId="{CCE3F4C9-14C0-034B-87A0-D1F62E896C03}" dt="2023-05-08T16:47:54.897" v="1057" actId="1076"/>
          <ac:picMkLst>
            <pc:docMk/>
            <pc:sldMk cId="1737940677" sldId="270"/>
            <ac:picMk id="12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7:47.300" v="1055" actId="14861"/>
          <ac:picMkLst>
            <pc:docMk/>
            <pc:sldMk cId="1737940677" sldId="270"/>
            <ac:picMk id="43" creationId="{740D6AED-5F5F-23C3-78AA-179A6A8660ED}"/>
          </ac:picMkLst>
        </pc:picChg>
      </pc:sldChg>
      <pc:sldChg chg="addSp delSp modSp mod">
        <pc:chgData name="Hordur Olafsson" userId="35673f1e-1533-427a-a84f-da77feac3cd7" providerId="ADAL" clId="{CCE3F4C9-14C0-034B-87A0-D1F62E896C03}" dt="2023-05-08T16:34:55.002" v="877" actId="1076"/>
        <pc:sldMkLst>
          <pc:docMk/>
          <pc:sldMk cId="1448517755" sldId="271"/>
        </pc:sldMkLst>
        <pc:spChg chg="mod">
          <ac:chgData name="Hordur Olafsson" userId="35673f1e-1533-427a-a84f-da77feac3cd7" providerId="ADAL" clId="{CCE3F4C9-14C0-034B-87A0-D1F62E896C03}" dt="2023-05-08T16:34:55.002" v="877" actId="1076"/>
          <ac:spMkLst>
            <pc:docMk/>
            <pc:sldMk cId="1448517755" sldId="271"/>
            <ac:spMk id="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4:28.345" v="873" actId="14100"/>
          <ac:spMkLst>
            <pc:docMk/>
            <pc:sldMk cId="1448517755" sldId="271"/>
            <ac:spMk id="4" creationId="{6B40901B-196C-F60F-FBD2-DDC47B305720}"/>
          </ac:spMkLst>
        </pc:spChg>
        <pc:spChg chg="mod">
          <ac:chgData name="Hordur Olafsson" userId="35673f1e-1533-427a-a84f-da77feac3cd7" providerId="ADAL" clId="{CCE3F4C9-14C0-034B-87A0-D1F62E896C03}" dt="2023-05-08T16:31:30.671" v="845" actId="207"/>
          <ac:spMkLst>
            <pc:docMk/>
            <pc:sldMk cId="1448517755" sldId="271"/>
            <ac:spMk id="5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4:55.002" v="877" actId="1076"/>
          <ac:spMkLst>
            <pc:docMk/>
            <pc:sldMk cId="1448517755" sldId="271"/>
            <ac:spMk id="6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4:55.002" v="877" actId="1076"/>
          <ac:spMkLst>
            <pc:docMk/>
            <pc:sldMk cId="1448517755" sldId="271"/>
            <ac:spMk id="7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4:55.002" v="877" actId="1076"/>
          <ac:spMkLst>
            <pc:docMk/>
            <pc:sldMk cId="1448517755" sldId="271"/>
            <ac:spMk id="8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4:55.002" v="877" actId="1076"/>
          <ac:spMkLst>
            <pc:docMk/>
            <pc:sldMk cId="1448517755" sldId="271"/>
            <ac:spMk id="9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4:55.002" v="877" actId="1076"/>
          <ac:spMkLst>
            <pc:docMk/>
            <pc:sldMk cId="1448517755" sldId="271"/>
            <ac:spMk id="29" creationId="{00000000-0000-0000-0000-000000000000}"/>
          </ac:spMkLst>
        </pc:spChg>
        <pc:picChg chg="add mod">
          <ac:chgData name="Hordur Olafsson" userId="35673f1e-1533-427a-a84f-da77feac3cd7" providerId="ADAL" clId="{CCE3F4C9-14C0-034B-87A0-D1F62E896C03}" dt="2023-05-08T16:34:55.002" v="877" actId="1076"/>
          <ac:picMkLst>
            <pc:docMk/>
            <pc:sldMk cId="1448517755" sldId="271"/>
            <ac:picMk id="10" creationId="{B1C56D3C-E60D-1694-BF30-F953B3C2BC34}"/>
          </ac:picMkLst>
        </pc:picChg>
        <pc:picChg chg="add mod">
          <ac:chgData name="Hordur Olafsson" userId="35673f1e-1533-427a-a84f-da77feac3cd7" providerId="ADAL" clId="{CCE3F4C9-14C0-034B-87A0-D1F62E896C03}" dt="2023-05-08T16:34:55.002" v="877" actId="1076"/>
          <ac:picMkLst>
            <pc:docMk/>
            <pc:sldMk cId="1448517755" sldId="271"/>
            <ac:picMk id="11" creationId="{50A7906E-5D3D-32BA-5372-818090AD75BC}"/>
          </ac:picMkLst>
        </pc:picChg>
        <pc:picChg chg="del mod">
          <ac:chgData name="Hordur Olafsson" userId="35673f1e-1533-427a-a84f-da77feac3cd7" providerId="ADAL" clId="{CCE3F4C9-14C0-034B-87A0-D1F62E896C03}" dt="2023-05-08T16:32:45.298" v="850" actId="478"/>
          <ac:picMkLst>
            <pc:docMk/>
            <pc:sldMk cId="1448517755" sldId="271"/>
            <ac:picMk id="25" creationId="{8CA7608E-7546-AD4F-BCD3-B8835ADCCB39}"/>
          </ac:picMkLst>
        </pc:picChg>
        <pc:picChg chg="mod">
          <ac:chgData name="Hordur Olafsson" userId="35673f1e-1533-427a-a84f-da77feac3cd7" providerId="ADAL" clId="{CCE3F4C9-14C0-034B-87A0-D1F62E896C03}" dt="2023-05-08T16:34:55.002" v="877" actId="1076"/>
          <ac:picMkLst>
            <pc:docMk/>
            <pc:sldMk cId="1448517755" sldId="271"/>
            <ac:picMk id="26" creationId="{D1404066-C414-C64B-A930-1BAB0B64A9EE}"/>
          </ac:picMkLst>
        </pc:picChg>
        <pc:picChg chg="del mod">
          <ac:chgData name="Hordur Olafsson" userId="35673f1e-1533-427a-a84f-da77feac3cd7" providerId="ADAL" clId="{CCE3F4C9-14C0-034B-87A0-D1F62E896C03}" dt="2023-05-08T16:32:41.222" v="848" actId="478"/>
          <ac:picMkLst>
            <pc:docMk/>
            <pc:sldMk cId="1448517755" sldId="271"/>
            <ac:picMk id="30" creationId="{8CA7608E-7546-AD4F-BCD3-B8835ADCCB39}"/>
          </ac:picMkLst>
        </pc:picChg>
      </pc:sldChg>
      <pc:sldChg chg="addSp delSp modSp mod">
        <pc:chgData name="Hordur Olafsson" userId="35673f1e-1533-427a-a84f-da77feac3cd7" providerId="ADAL" clId="{CCE3F4C9-14C0-034B-87A0-D1F62E896C03}" dt="2023-05-08T16:38:12.964" v="924" actId="2085"/>
        <pc:sldMkLst>
          <pc:docMk/>
          <pc:sldMk cId="3842937979" sldId="272"/>
        </pc:sldMkLst>
        <pc:spChg chg="mod">
          <ac:chgData name="Hordur Olafsson" userId="35673f1e-1533-427a-a84f-da77feac3cd7" providerId="ADAL" clId="{CCE3F4C9-14C0-034B-87A0-D1F62E896C03}" dt="2023-05-08T16:37:17.982" v="910" actId="1036"/>
          <ac:spMkLst>
            <pc:docMk/>
            <pc:sldMk cId="3842937979" sldId="272"/>
            <ac:spMk id="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6:16.438" v="888" actId="14100"/>
          <ac:spMkLst>
            <pc:docMk/>
            <pc:sldMk cId="3842937979" sldId="272"/>
            <ac:spMk id="3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8:12.964" v="924" actId="2085"/>
          <ac:spMkLst>
            <pc:docMk/>
            <pc:sldMk cId="3842937979" sldId="272"/>
            <ac:spMk id="7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7:17.982" v="910" actId="1036"/>
          <ac:spMkLst>
            <pc:docMk/>
            <pc:sldMk cId="3842937979" sldId="272"/>
            <ac:spMk id="29" creationId="{00000000-0000-0000-0000-000000000000}"/>
          </ac:spMkLst>
        </pc:spChg>
        <pc:picChg chg="add mod">
          <ac:chgData name="Hordur Olafsson" userId="35673f1e-1533-427a-a84f-da77feac3cd7" providerId="ADAL" clId="{CCE3F4C9-14C0-034B-87A0-D1F62E896C03}" dt="2023-05-08T16:37:44.771" v="916" actId="1076"/>
          <ac:picMkLst>
            <pc:docMk/>
            <pc:sldMk cId="3842937979" sldId="272"/>
            <ac:picMk id="6" creationId="{E2C40784-A696-9F35-E537-9309B3BA8744}"/>
          </ac:picMkLst>
        </pc:picChg>
        <pc:picChg chg="add mod">
          <ac:chgData name="Hordur Olafsson" userId="35673f1e-1533-427a-a84f-da77feac3cd7" providerId="ADAL" clId="{CCE3F4C9-14C0-034B-87A0-D1F62E896C03}" dt="2023-05-08T16:37:48.796" v="919" actId="1076"/>
          <ac:picMkLst>
            <pc:docMk/>
            <pc:sldMk cId="3842937979" sldId="272"/>
            <ac:picMk id="8" creationId="{D2ADC706-055E-88A1-C4EA-F2489A0FD937}"/>
          </ac:picMkLst>
        </pc:picChg>
        <pc:picChg chg="mod">
          <ac:chgData name="Hordur Olafsson" userId="35673f1e-1533-427a-a84f-da77feac3cd7" providerId="ADAL" clId="{CCE3F4C9-14C0-034B-87A0-D1F62E896C03}" dt="2023-05-08T16:37:58.130" v="921" actId="12788"/>
          <ac:picMkLst>
            <pc:docMk/>
            <pc:sldMk cId="3842937979" sldId="272"/>
            <ac:picMk id="12" creationId="{D13B41D8-D7DC-3C0B-BA61-666D1BB759C5}"/>
          </ac:picMkLst>
        </pc:picChg>
        <pc:picChg chg="del mod">
          <ac:chgData name="Hordur Olafsson" userId="35673f1e-1533-427a-a84f-da77feac3cd7" providerId="ADAL" clId="{CCE3F4C9-14C0-034B-87A0-D1F62E896C03}" dt="2023-05-08T16:37:45.721" v="917" actId="478"/>
          <ac:picMkLst>
            <pc:docMk/>
            <pc:sldMk cId="3842937979" sldId="272"/>
            <ac:picMk id="25" creationId="{8CA7608E-7546-AD4F-BCD3-B8835ADCCB39}"/>
          </ac:picMkLst>
        </pc:picChg>
        <pc:picChg chg="del mod">
          <ac:chgData name="Hordur Olafsson" userId="35673f1e-1533-427a-a84f-da77feac3cd7" providerId="ADAL" clId="{CCE3F4C9-14C0-034B-87A0-D1F62E896C03}" dt="2023-05-08T16:37:39.451" v="913" actId="478"/>
          <ac:picMkLst>
            <pc:docMk/>
            <pc:sldMk cId="3842937979" sldId="272"/>
            <ac:picMk id="30" creationId="{8CA7608E-7546-AD4F-BCD3-B8835ADCCB39}"/>
          </ac:picMkLst>
        </pc:picChg>
      </pc:sldChg>
      <pc:sldChg chg="modSp mod">
        <pc:chgData name="Hordur Olafsson" userId="35673f1e-1533-427a-a84f-da77feac3cd7" providerId="ADAL" clId="{CCE3F4C9-14C0-034B-87A0-D1F62E896C03}" dt="2023-05-08T16:41:00.116" v="988" actId="12"/>
        <pc:sldMkLst>
          <pc:docMk/>
          <pc:sldMk cId="2473521603" sldId="275"/>
        </pc:sldMkLst>
        <pc:spChg chg="mod">
          <ac:chgData name="Hordur Olafsson" userId="35673f1e-1533-427a-a84f-da77feac3cd7" providerId="ADAL" clId="{CCE3F4C9-14C0-034B-87A0-D1F62E896C03}" dt="2023-05-08T16:40:13.985" v="977" actId="20577"/>
          <ac:spMkLst>
            <pc:docMk/>
            <pc:sldMk cId="2473521603" sldId="275"/>
            <ac:spMk id="4" creationId="{DD149A1B-CD0C-B920-699A-AE07DFF71E3D}"/>
          </ac:spMkLst>
        </pc:spChg>
        <pc:spChg chg="mod">
          <ac:chgData name="Hordur Olafsson" userId="35673f1e-1533-427a-a84f-da77feac3cd7" providerId="ADAL" clId="{CCE3F4C9-14C0-034B-87A0-D1F62E896C03}" dt="2023-05-08T16:41:00.116" v="988" actId="12"/>
          <ac:spMkLst>
            <pc:docMk/>
            <pc:sldMk cId="2473521603" sldId="275"/>
            <ac:spMk id="6" creationId="{0B9C9916-1E25-EFFF-0B9E-BE7E656ABDC5}"/>
          </ac:spMkLst>
        </pc:spChg>
        <pc:picChg chg="mod">
          <ac:chgData name="Hordur Olafsson" userId="35673f1e-1533-427a-a84f-da77feac3cd7" providerId="ADAL" clId="{CCE3F4C9-14C0-034B-87A0-D1F62E896C03}" dt="2023-05-08T16:40:40.381" v="984" actId="1076"/>
          <ac:picMkLst>
            <pc:docMk/>
            <pc:sldMk cId="2473521603" sldId="275"/>
            <ac:picMk id="7" creationId="{322BFAA2-2722-4740-9944-AF9AC13965E6}"/>
          </ac:picMkLst>
        </pc:picChg>
        <pc:picChg chg="mod">
          <ac:chgData name="Hordur Olafsson" userId="35673f1e-1533-427a-a84f-da77feac3cd7" providerId="ADAL" clId="{CCE3F4C9-14C0-034B-87A0-D1F62E896C03}" dt="2023-05-08T16:40:40.381" v="984" actId="1076"/>
          <ac:picMkLst>
            <pc:docMk/>
            <pc:sldMk cId="2473521603" sldId="275"/>
            <ac:picMk id="8" creationId="{B0156890-FDAB-CA42-8D3A-94B5B5079F4E}"/>
          </ac:picMkLst>
        </pc:picChg>
        <pc:picChg chg="mod">
          <ac:chgData name="Hordur Olafsson" userId="35673f1e-1533-427a-a84f-da77feac3cd7" providerId="ADAL" clId="{CCE3F4C9-14C0-034B-87A0-D1F62E896C03}" dt="2023-05-08T16:40:40.381" v="984" actId="1076"/>
          <ac:picMkLst>
            <pc:docMk/>
            <pc:sldMk cId="2473521603" sldId="275"/>
            <ac:picMk id="18" creationId="{28BF189C-D023-4DDA-8EE7-8717BA980583}"/>
          </ac:picMkLst>
        </pc:picChg>
      </pc:sldChg>
      <pc:sldChg chg="addSp delSp modSp mod">
        <pc:chgData name="Hordur Olafsson" userId="35673f1e-1533-427a-a84f-da77feac3cd7" providerId="ADAL" clId="{CCE3F4C9-14C0-034B-87A0-D1F62E896C03}" dt="2023-05-08T16:53:38.709" v="1253" actId="207"/>
        <pc:sldMkLst>
          <pc:docMk/>
          <pc:sldMk cId="3322635531" sldId="277"/>
        </pc:sldMkLst>
        <pc:spChg chg="mod">
          <ac:chgData name="Hordur Olafsson" userId="35673f1e-1533-427a-a84f-da77feac3cd7" providerId="ADAL" clId="{CCE3F4C9-14C0-034B-87A0-D1F62E896C03}" dt="2023-05-08T16:43:20.991" v="1006" actId="1076"/>
          <ac:spMkLst>
            <pc:docMk/>
            <pc:sldMk cId="3322635531" sldId="277"/>
            <ac:spMk id="2" creationId="{4DBB56AA-AEF1-1948-8C03-413B7377617E}"/>
          </ac:spMkLst>
        </pc:spChg>
        <pc:spChg chg="mod">
          <ac:chgData name="Hordur Olafsson" userId="35673f1e-1533-427a-a84f-da77feac3cd7" providerId="ADAL" clId="{CCE3F4C9-14C0-034B-87A0-D1F62E896C03}" dt="2023-05-08T16:48:25.963" v="1062" actId="20577"/>
          <ac:spMkLst>
            <pc:docMk/>
            <pc:sldMk cId="3322635531" sldId="277"/>
            <ac:spMk id="3" creationId="{AB7E5554-17B3-1E4B-9191-0EB554721E18}"/>
          </ac:spMkLst>
        </pc:spChg>
        <pc:spChg chg="mod">
          <ac:chgData name="Hordur Olafsson" userId="35673f1e-1533-427a-a84f-da77feac3cd7" providerId="ADAL" clId="{CCE3F4C9-14C0-034B-87A0-D1F62E896C03}" dt="2023-05-08T16:52:35.165" v="1224" actId="207"/>
          <ac:spMkLst>
            <pc:docMk/>
            <pc:sldMk cId="3322635531" sldId="277"/>
            <ac:spMk id="1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3:38.709" v="1253" actId="207"/>
          <ac:spMkLst>
            <pc:docMk/>
            <pc:sldMk cId="3322635531" sldId="277"/>
            <ac:spMk id="13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3:38.709" v="1253" actId="207"/>
          <ac:spMkLst>
            <pc:docMk/>
            <pc:sldMk cId="3322635531" sldId="277"/>
            <ac:spMk id="14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3:24.436" v="1251" actId="20577"/>
          <ac:spMkLst>
            <pc:docMk/>
            <pc:sldMk cId="3322635531" sldId="277"/>
            <ac:spMk id="17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2:52.211" v="1228" actId="404"/>
          <ac:spMkLst>
            <pc:docMk/>
            <pc:sldMk cId="3322635531" sldId="277"/>
            <ac:spMk id="18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2:59.403" v="1229" actId="207"/>
          <ac:spMkLst>
            <pc:docMk/>
            <pc:sldMk cId="3322635531" sldId="277"/>
            <ac:spMk id="19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2:59.403" v="1229" actId="207"/>
          <ac:spMkLst>
            <pc:docMk/>
            <pc:sldMk cId="3322635531" sldId="277"/>
            <ac:spMk id="21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2:52.211" v="1228" actId="404"/>
          <ac:spMkLst>
            <pc:docMk/>
            <pc:sldMk cId="3322635531" sldId="277"/>
            <ac:spMk id="2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2:52.211" v="1228" actId="404"/>
          <ac:spMkLst>
            <pc:docMk/>
            <pc:sldMk cId="3322635531" sldId="277"/>
            <ac:spMk id="23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2:52.211" v="1228" actId="404"/>
          <ac:spMkLst>
            <pc:docMk/>
            <pc:sldMk cId="3322635531" sldId="277"/>
            <ac:spMk id="24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52:59.403" v="1229" actId="207"/>
          <ac:spMkLst>
            <pc:docMk/>
            <pc:sldMk cId="3322635531" sldId="277"/>
            <ac:spMk id="25" creationId="{00000000-0000-0000-0000-000000000000}"/>
          </ac:spMkLst>
        </pc:spChg>
        <pc:grpChg chg="mod">
          <ac:chgData name="Hordur Olafsson" userId="35673f1e-1533-427a-a84f-da77feac3cd7" providerId="ADAL" clId="{CCE3F4C9-14C0-034B-87A0-D1F62E896C03}" dt="2023-05-08T16:43:52.680" v="1010" actId="207"/>
          <ac:grpSpMkLst>
            <pc:docMk/>
            <pc:sldMk cId="3322635531" sldId="277"/>
            <ac:grpSpMk id="11" creationId="{00000000-0000-0000-0000-000000000000}"/>
          </ac:grpSpMkLst>
        </pc:grpChg>
        <pc:grpChg chg="mod">
          <ac:chgData name="Hordur Olafsson" userId="35673f1e-1533-427a-a84f-da77feac3cd7" providerId="ADAL" clId="{CCE3F4C9-14C0-034B-87A0-D1F62E896C03}" dt="2023-05-08T16:46:32.541" v="1039" actId="1076"/>
          <ac:grpSpMkLst>
            <pc:docMk/>
            <pc:sldMk cId="3322635531" sldId="277"/>
            <ac:grpSpMk id="16" creationId="{00000000-0000-0000-0000-000000000000}"/>
          </ac:grpSpMkLst>
        </pc:grpChg>
        <pc:grpChg chg="del">
          <ac:chgData name="Hordur Olafsson" userId="35673f1e-1533-427a-a84f-da77feac3cd7" providerId="ADAL" clId="{CCE3F4C9-14C0-034B-87A0-D1F62E896C03}" dt="2023-05-08T16:45:08.084" v="1028" actId="478"/>
          <ac:grpSpMkLst>
            <pc:docMk/>
            <pc:sldMk cId="3322635531" sldId="277"/>
            <ac:grpSpMk id="20" creationId="{00000000-0000-0000-0000-000000000000}"/>
          </ac:grpSpMkLst>
        </pc:grpChg>
        <pc:picChg chg="add mod">
          <ac:chgData name="Hordur Olafsson" userId="35673f1e-1533-427a-a84f-da77feac3cd7" providerId="ADAL" clId="{CCE3F4C9-14C0-034B-87A0-D1F62E896C03}" dt="2023-05-08T16:53:05.877" v="1230" actId="207"/>
          <ac:picMkLst>
            <pc:docMk/>
            <pc:sldMk cId="3322635531" sldId="277"/>
            <ac:picMk id="5" creationId="{0FCCD4BE-D4A0-29F1-6B30-D80BD42A3B08}"/>
          </ac:picMkLst>
        </pc:picChg>
        <pc:picChg chg="mod">
          <ac:chgData name="Hordur Olafsson" userId="35673f1e-1533-427a-a84f-da77feac3cd7" providerId="ADAL" clId="{CCE3F4C9-14C0-034B-87A0-D1F62E896C03}" dt="2023-05-08T16:43:32.312" v="1007" actId="1076"/>
          <ac:picMkLst>
            <pc:docMk/>
            <pc:sldMk cId="3322635531" sldId="277"/>
            <ac:picMk id="7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3:32.312" v="1007" actId="1076"/>
          <ac:picMkLst>
            <pc:docMk/>
            <pc:sldMk cId="3322635531" sldId="277"/>
            <ac:picMk id="8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3:32.312" v="1007" actId="1076"/>
          <ac:picMkLst>
            <pc:docMk/>
            <pc:sldMk cId="3322635531" sldId="277"/>
            <ac:picMk id="10" creationId="{00000000-0000-0000-0000-000000000000}"/>
          </ac:picMkLst>
        </pc:picChg>
        <pc:picChg chg="del">
          <ac:chgData name="Hordur Olafsson" userId="35673f1e-1533-427a-a84f-da77feac3cd7" providerId="ADAL" clId="{CCE3F4C9-14C0-034B-87A0-D1F62E896C03}" dt="2023-05-08T16:47:10.004" v="1045" actId="478"/>
          <ac:picMkLst>
            <pc:docMk/>
            <pc:sldMk cId="3322635531" sldId="277"/>
            <ac:picMk id="35" creationId="{00000000-0000-0000-0000-000000000000}"/>
          </ac:picMkLst>
        </pc:picChg>
        <pc:picChg chg="del mod">
          <ac:chgData name="Hordur Olafsson" userId="35673f1e-1533-427a-a84f-da77feac3cd7" providerId="ADAL" clId="{CCE3F4C9-14C0-034B-87A0-D1F62E896C03}" dt="2023-05-08T16:45:08.084" v="1028" actId="478"/>
          <ac:picMkLst>
            <pc:docMk/>
            <pc:sldMk cId="3322635531" sldId="277"/>
            <ac:picMk id="36" creationId="{00000000-0000-0000-0000-000000000000}"/>
          </ac:picMkLst>
        </pc:picChg>
        <pc:picChg chg="add mod">
          <ac:chgData name="Hordur Olafsson" userId="35673f1e-1533-427a-a84f-da77feac3cd7" providerId="ADAL" clId="{CCE3F4C9-14C0-034B-87A0-D1F62E896C03}" dt="2023-05-08T16:53:05.877" v="1230" actId="207"/>
          <ac:picMkLst>
            <pc:docMk/>
            <pc:sldMk cId="3322635531" sldId="277"/>
            <ac:picMk id="41" creationId="{3F27EE13-92F2-5F55-D896-8A64167CE534}"/>
          </ac:picMkLst>
        </pc:picChg>
        <pc:cxnChg chg="mod">
          <ac:chgData name="Hordur Olafsson" userId="35673f1e-1533-427a-a84f-da77feac3cd7" providerId="ADAL" clId="{CCE3F4C9-14C0-034B-87A0-D1F62E896C03}" dt="2023-05-08T16:46:32.541" v="1039" actId="1076"/>
          <ac:cxnSpMkLst>
            <pc:docMk/>
            <pc:sldMk cId="3322635531" sldId="277"/>
            <ac:cxnSpMk id="15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4:29.892" v="1018" actId="208"/>
          <ac:cxnSpMkLst>
            <pc:docMk/>
            <pc:sldMk cId="3322635531" sldId="277"/>
            <ac:cxnSpMk id="26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4:29.892" v="1018" actId="208"/>
          <ac:cxnSpMkLst>
            <pc:docMk/>
            <pc:sldMk cId="3322635531" sldId="277"/>
            <ac:cxnSpMk id="28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6:19.040" v="1038" actId="208"/>
          <ac:cxnSpMkLst>
            <pc:docMk/>
            <pc:sldMk cId="3322635531" sldId="277"/>
            <ac:cxnSpMk id="29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5:08.084" v="1028" actId="478"/>
          <ac:cxnSpMkLst>
            <pc:docMk/>
            <pc:sldMk cId="3322635531" sldId="277"/>
            <ac:cxnSpMk id="30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4:34.714" v="1019" actId="208"/>
          <ac:cxnSpMkLst>
            <pc:docMk/>
            <pc:sldMk cId="3322635531" sldId="277"/>
            <ac:cxnSpMk id="31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6:10.428" v="1037" actId="208"/>
          <ac:cxnSpMkLst>
            <pc:docMk/>
            <pc:sldMk cId="3322635531" sldId="277"/>
            <ac:cxnSpMk id="32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5:40.424" v="1033" actId="1076"/>
          <ac:cxnSpMkLst>
            <pc:docMk/>
            <pc:sldMk cId="3322635531" sldId="277"/>
            <ac:cxnSpMk id="33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5:40.424" v="1033" actId="1076"/>
          <ac:cxnSpMkLst>
            <pc:docMk/>
            <pc:sldMk cId="3322635531" sldId="277"/>
            <ac:cxnSpMk id="34" creationId="{00000000-0000-0000-0000-000000000000}"/>
          </ac:cxnSpMkLst>
        </pc:cxnChg>
      </pc:sldChg>
      <pc:sldChg chg="addSp delSp modSp mod">
        <pc:chgData name="Hordur Olafsson" userId="35673f1e-1533-427a-a84f-da77feac3cd7" providerId="ADAL" clId="{CCE3F4C9-14C0-034B-87A0-D1F62E896C03}" dt="2023-05-08T16:13:37.605" v="184" actId="554"/>
        <pc:sldMkLst>
          <pc:docMk/>
          <pc:sldMk cId="1347018799" sldId="278"/>
        </pc:sldMkLst>
        <pc:spChg chg="mod">
          <ac:chgData name="Hordur Olafsson" userId="35673f1e-1533-427a-a84f-da77feac3cd7" providerId="ADAL" clId="{CCE3F4C9-14C0-034B-87A0-D1F62E896C03}" dt="2023-05-08T16:12:29.152" v="173" actId="207"/>
          <ac:spMkLst>
            <pc:docMk/>
            <pc:sldMk cId="1347018799" sldId="278"/>
            <ac:spMk id="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02:17.266" v="10" actId="404"/>
          <ac:spMkLst>
            <pc:docMk/>
            <pc:sldMk cId="1347018799" sldId="278"/>
            <ac:spMk id="5" creationId="{00000000-0000-0000-0000-000000000000}"/>
          </ac:spMkLst>
        </pc:spChg>
        <pc:spChg chg="add mod">
          <ac:chgData name="Hordur Olafsson" userId="35673f1e-1533-427a-a84f-da77feac3cd7" providerId="ADAL" clId="{CCE3F4C9-14C0-034B-87A0-D1F62E896C03}" dt="2023-05-08T16:06:32.737" v="66" actId="208"/>
          <ac:spMkLst>
            <pc:docMk/>
            <pc:sldMk cId="1347018799" sldId="278"/>
            <ac:spMk id="8" creationId="{370C856E-4283-8576-ECE0-EE905C29D460}"/>
          </ac:spMkLst>
        </pc:spChg>
        <pc:spChg chg="add mod">
          <ac:chgData name="Hordur Olafsson" userId="35673f1e-1533-427a-a84f-da77feac3cd7" providerId="ADAL" clId="{CCE3F4C9-14C0-034B-87A0-D1F62E896C03}" dt="2023-05-08T16:06:32.737" v="66" actId="208"/>
          <ac:spMkLst>
            <pc:docMk/>
            <pc:sldMk cId="1347018799" sldId="278"/>
            <ac:spMk id="9" creationId="{FCA94C5D-145F-99B4-4B47-165357491FC7}"/>
          </ac:spMkLst>
        </pc:spChg>
        <pc:spChg chg="mod">
          <ac:chgData name="Hordur Olafsson" userId="35673f1e-1533-427a-a84f-da77feac3cd7" providerId="ADAL" clId="{CCE3F4C9-14C0-034B-87A0-D1F62E896C03}" dt="2023-05-08T16:13:17.710" v="180" actId="554"/>
          <ac:spMkLst>
            <pc:docMk/>
            <pc:sldMk cId="1347018799" sldId="278"/>
            <ac:spMk id="16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37.605" v="184" actId="554"/>
          <ac:spMkLst>
            <pc:docMk/>
            <pc:sldMk cId="1347018799" sldId="278"/>
            <ac:spMk id="17" creationId="{00000000-0000-0000-0000-000000000000}"/>
          </ac:spMkLst>
        </pc:spChg>
        <pc:spChg chg="add del mod">
          <ac:chgData name="Hordur Olafsson" userId="35673f1e-1533-427a-a84f-da77feac3cd7" providerId="ADAL" clId="{CCE3F4C9-14C0-034B-87A0-D1F62E896C03}" dt="2023-05-08T16:05:26.905" v="47" actId="478"/>
          <ac:spMkLst>
            <pc:docMk/>
            <pc:sldMk cId="1347018799" sldId="278"/>
            <ac:spMk id="18" creationId="{00000000-0000-0000-0000-000000000000}"/>
          </ac:spMkLst>
        </pc:spChg>
        <pc:spChg chg="del mod">
          <ac:chgData name="Hordur Olafsson" userId="35673f1e-1533-427a-a84f-da77feac3cd7" providerId="ADAL" clId="{CCE3F4C9-14C0-034B-87A0-D1F62E896C03}" dt="2023-05-08T16:06:01.750" v="59" actId="478"/>
          <ac:spMkLst>
            <pc:docMk/>
            <pc:sldMk cId="1347018799" sldId="278"/>
            <ac:spMk id="19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06:45.211" v="67" actId="404"/>
          <ac:spMkLst>
            <pc:docMk/>
            <pc:sldMk cId="1347018799" sldId="278"/>
            <ac:spMk id="34" creationId="{AC268F61-AF18-0648-8786-CDF29B9A2315}"/>
          </ac:spMkLst>
        </pc:spChg>
        <pc:spChg chg="mod">
          <ac:chgData name="Hordur Olafsson" userId="35673f1e-1533-427a-a84f-da77feac3cd7" providerId="ADAL" clId="{CCE3F4C9-14C0-034B-87A0-D1F62E896C03}" dt="2023-05-08T16:12:32.363" v="174" actId="207"/>
          <ac:spMkLst>
            <pc:docMk/>
            <pc:sldMk cId="1347018799" sldId="278"/>
            <ac:spMk id="36" creationId="{A18890B9-1D60-E34C-AB49-FD330054706C}"/>
          </ac:spMkLst>
        </pc:spChg>
        <pc:spChg chg="mod">
          <ac:chgData name="Hordur Olafsson" userId="35673f1e-1533-427a-a84f-da77feac3cd7" providerId="ADAL" clId="{CCE3F4C9-14C0-034B-87A0-D1F62E896C03}" dt="2023-05-08T16:12:32.363" v="174" actId="207"/>
          <ac:spMkLst>
            <pc:docMk/>
            <pc:sldMk cId="1347018799" sldId="278"/>
            <ac:spMk id="37" creationId="{EB6C76FE-FA88-914C-8C51-4C7C11784423}"/>
          </ac:spMkLst>
        </pc:spChg>
        <pc:spChg chg="mod">
          <ac:chgData name="Hordur Olafsson" userId="35673f1e-1533-427a-a84f-da77feac3cd7" providerId="ADAL" clId="{CCE3F4C9-14C0-034B-87A0-D1F62E896C03}" dt="2023-05-08T16:13:26.622" v="182" actId="554"/>
          <ac:spMkLst>
            <pc:docMk/>
            <pc:sldMk cId="1347018799" sldId="278"/>
            <ac:spMk id="39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22.486" v="181" actId="554"/>
          <ac:spMkLst>
            <pc:docMk/>
            <pc:sldMk cId="1347018799" sldId="278"/>
            <ac:spMk id="43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32.971" v="183" actId="554"/>
          <ac:spMkLst>
            <pc:docMk/>
            <pc:sldMk cId="1347018799" sldId="278"/>
            <ac:spMk id="48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17.710" v="180" actId="554"/>
          <ac:spMkLst>
            <pc:docMk/>
            <pc:sldMk cId="1347018799" sldId="278"/>
            <ac:spMk id="53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26.622" v="182" actId="554"/>
          <ac:spMkLst>
            <pc:docMk/>
            <pc:sldMk cId="1347018799" sldId="278"/>
            <ac:spMk id="54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22.486" v="181" actId="554"/>
          <ac:spMkLst>
            <pc:docMk/>
            <pc:sldMk cId="1347018799" sldId="278"/>
            <ac:spMk id="55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37.605" v="184" actId="554"/>
          <ac:spMkLst>
            <pc:docMk/>
            <pc:sldMk cId="1347018799" sldId="278"/>
            <ac:spMk id="56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32.971" v="183" actId="554"/>
          <ac:spMkLst>
            <pc:docMk/>
            <pc:sldMk cId="1347018799" sldId="278"/>
            <ac:spMk id="57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17.710" v="180" actId="554"/>
          <ac:spMkLst>
            <pc:docMk/>
            <pc:sldMk cId="1347018799" sldId="278"/>
            <ac:spMk id="59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26.622" v="182" actId="554"/>
          <ac:spMkLst>
            <pc:docMk/>
            <pc:sldMk cId="1347018799" sldId="278"/>
            <ac:spMk id="60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22.486" v="181" actId="554"/>
          <ac:spMkLst>
            <pc:docMk/>
            <pc:sldMk cId="1347018799" sldId="278"/>
            <ac:spMk id="61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37.605" v="184" actId="554"/>
          <ac:spMkLst>
            <pc:docMk/>
            <pc:sldMk cId="1347018799" sldId="278"/>
            <ac:spMk id="6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32.971" v="183" actId="554"/>
          <ac:spMkLst>
            <pc:docMk/>
            <pc:sldMk cId="1347018799" sldId="278"/>
            <ac:spMk id="63" creationId="{00000000-0000-0000-0000-000000000000}"/>
          </ac:spMkLst>
        </pc:spChg>
        <pc:spChg chg="add del mod">
          <ac:chgData name="Hordur Olafsson" userId="35673f1e-1533-427a-a84f-da77feac3cd7" providerId="ADAL" clId="{CCE3F4C9-14C0-034B-87A0-D1F62E896C03}" dt="2023-05-08T16:05:26.905" v="47" actId="478"/>
          <ac:spMkLst>
            <pc:docMk/>
            <pc:sldMk cId="1347018799" sldId="278"/>
            <ac:spMk id="64" creationId="{00000000-0000-0000-0000-000000000000}"/>
          </ac:spMkLst>
        </pc:spChg>
        <pc:spChg chg="del mod">
          <ac:chgData name="Hordur Olafsson" userId="35673f1e-1533-427a-a84f-da77feac3cd7" providerId="ADAL" clId="{CCE3F4C9-14C0-034B-87A0-D1F62E896C03}" dt="2023-05-08T16:05:55.379" v="56" actId="478"/>
          <ac:spMkLst>
            <pc:docMk/>
            <pc:sldMk cId="1347018799" sldId="278"/>
            <ac:spMk id="65" creationId="{00000000-0000-0000-0000-000000000000}"/>
          </ac:spMkLst>
        </pc:spChg>
        <pc:picChg chg="add mod">
          <ac:chgData name="Hordur Olafsson" userId="35673f1e-1533-427a-a84f-da77feac3cd7" providerId="ADAL" clId="{CCE3F4C9-14C0-034B-87A0-D1F62E896C03}" dt="2023-05-08T16:12:36.348" v="175" actId="207"/>
          <ac:picMkLst>
            <pc:docMk/>
            <pc:sldMk cId="1347018799" sldId="278"/>
            <ac:picMk id="6" creationId="{401F22C7-EF9C-0331-ED76-117B73729311}"/>
          </ac:picMkLst>
        </pc:picChg>
        <pc:picChg chg="mod">
          <ac:chgData name="Hordur Olafsson" userId="35673f1e-1533-427a-a84f-da77feac3cd7" providerId="ADAL" clId="{CCE3F4C9-14C0-034B-87A0-D1F62E896C03}" dt="2023-05-08T16:02:26.573" v="13" actId="167"/>
          <ac:picMkLst>
            <pc:docMk/>
            <pc:sldMk cId="1347018799" sldId="278"/>
            <ac:picMk id="10" creationId="{00000000-0000-0000-0000-000000000000}"/>
          </ac:picMkLst>
        </pc:picChg>
        <pc:picChg chg="add mod">
          <ac:chgData name="Hordur Olafsson" userId="35673f1e-1533-427a-a84f-da77feac3cd7" providerId="ADAL" clId="{CCE3F4C9-14C0-034B-87A0-D1F62E896C03}" dt="2023-05-08T16:12:18.588" v="171"/>
          <ac:picMkLst>
            <pc:docMk/>
            <pc:sldMk cId="1347018799" sldId="278"/>
            <ac:picMk id="14" creationId="{7A0C4FBD-8D5D-24C7-5838-FEACF1DF75E2}"/>
          </ac:picMkLst>
        </pc:picChg>
        <pc:picChg chg="mod">
          <ac:chgData name="Hordur Olafsson" userId="35673f1e-1533-427a-a84f-da77feac3cd7" providerId="ADAL" clId="{CCE3F4C9-14C0-034B-87A0-D1F62E896C03}" dt="2023-05-08T16:06:52.367" v="68" actId="1076"/>
          <ac:picMkLst>
            <pc:docMk/>
            <pc:sldMk cId="1347018799" sldId="278"/>
            <ac:picMk id="30" creationId="{8CA7608E-7546-AD4F-BCD3-B8835ADCCB39}"/>
          </ac:picMkLst>
        </pc:picChg>
        <pc:picChg chg="mod">
          <ac:chgData name="Hordur Olafsson" userId="35673f1e-1533-427a-a84f-da77feac3cd7" providerId="ADAL" clId="{CCE3F4C9-14C0-034B-87A0-D1F62E896C03}" dt="2023-05-08T16:06:52.367" v="68" actId="1076"/>
          <ac:picMkLst>
            <pc:docMk/>
            <pc:sldMk cId="1347018799" sldId="278"/>
            <ac:picMk id="31" creationId="{B02ECD85-C77B-9B43-A35B-6339718B12FD}"/>
          </ac:picMkLst>
        </pc:picChg>
        <pc:picChg chg="del">
          <ac:chgData name="Hordur Olafsson" userId="35673f1e-1533-427a-a84f-da77feac3cd7" providerId="ADAL" clId="{CCE3F4C9-14C0-034B-87A0-D1F62E896C03}" dt="2023-05-08T16:03:47.350" v="21" actId="478"/>
          <ac:picMkLst>
            <pc:docMk/>
            <pc:sldMk cId="1347018799" sldId="278"/>
            <ac:picMk id="32" creationId="{C8F4AFA1-051D-3A43-9F8A-1BBF410B32A9}"/>
          </ac:picMkLst>
        </pc:picChg>
        <pc:picChg chg="del">
          <ac:chgData name="Hordur Olafsson" userId="35673f1e-1533-427a-a84f-da77feac3cd7" providerId="ADAL" clId="{CCE3F4C9-14C0-034B-87A0-D1F62E896C03}" dt="2023-05-08T16:12:18.266" v="170" actId="478"/>
          <ac:picMkLst>
            <pc:docMk/>
            <pc:sldMk cId="1347018799" sldId="278"/>
            <ac:picMk id="33" creationId="{17C70D57-BAB6-374A-B62F-4A864D618882}"/>
          </ac:picMkLst>
        </pc:picChg>
        <pc:cxnChg chg="mod">
          <ac:chgData name="Hordur Olafsson" userId="35673f1e-1533-427a-a84f-da77feac3cd7" providerId="ADAL" clId="{CCE3F4C9-14C0-034B-87A0-D1F62E896C03}" dt="2023-05-08T16:13:17.710" v="180" actId="554"/>
          <ac:cxnSpMkLst>
            <pc:docMk/>
            <pc:sldMk cId="1347018799" sldId="278"/>
            <ac:cxnSpMk id="24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12:45.951" v="176" actId="208"/>
          <ac:cxnSpMkLst>
            <pc:docMk/>
            <pc:sldMk cId="1347018799" sldId="278"/>
            <ac:cxnSpMk id="28" creationId="{97946078-24AD-974F-A7BD-3EC49C70622D}"/>
          </ac:cxnSpMkLst>
        </pc:cxnChg>
        <pc:cxnChg chg="mod">
          <ac:chgData name="Hordur Olafsson" userId="35673f1e-1533-427a-a84f-da77feac3cd7" providerId="ADAL" clId="{CCE3F4C9-14C0-034B-87A0-D1F62E896C03}" dt="2023-05-08T16:10:14.053" v="154" actId="14100"/>
          <ac:cxnSpMkLst>
            <pc:docMk/>
            <pc:sldMk cId="1347018799" sldId="278"/>
            <ac:cxnSpMk id="66" creationId="{00000000-0000-0000-0000-000000000000}"/>
          </ac:cxnSpMkLst>
        </pc:cxnChg>
      </pc:sldChg>
      <pc:sldChg chg="modSp mod modClrScheme chgLayout">
        <pc:chgData name="Hordur Olafsson" userId="35673f1e-1533-427a-a84f-da77feac3cd7" providerId="ADAL" clId="{CCE3F4C9-14C0-034B-87A0-D1F62E896C03}" dt="2023-05-08T16:48:19.754" v="1061" actId="20577"/>
        <pc:sldMkLst>
          <pc:docMk/>
          <pc:sldMk cId="2876571698" sldId="279"/>
        </pc:sldMkLst>
        <pc:spChg chg="mod ord">
          <ac:chgData name="Hordur Olafsson" userId="35673f1e-1533-427a-a84f-da77feac3cd7" providerId="ADAL" clId="{CCE3F4C9-14C0-034B-87A0-D1F62E896C03}" dt="2023-05-08T16:48:19.754" v="1061" actId="20577"/>
          <ac:spMkLst>
            <pc:docMk/>
            <pc:sldMk cId="2876571698" sldId="279"/>
            <ac:spMk id="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42:53.500" v="999" actId="2711"/>
          <ac:spMkLst>
            <pc:docMk/>
            <pc:sldMk cId="2876571698" sldId="279"/>
            <ac:spMk id="8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42:53.500" v="999" actId="2711"/>
          <ac:spMkLst>
            <pc:docMk/>
            <pc:sldMk cId="2876571698" sldId="279"/>
            <ac:spMk id="1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42:53.500" v="999" actId="2711"/>
          <ac:spMkLst>
            <pc:docMk/>
            <pc:sldMk cId="2876571698" sldId="279"/>
            <ac:spMk id="16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42:53.500" v="999" actId="2711"/>
          <ac:spMkLst>
            <pc:docMk/>
            <pc:sldMk cId="2876571698" sldId="279"/>
            <ac:spMk id="2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42:53.500" v="999" actId="2711"/>
          <ac:spMkLst>
            <pc:docMk/>
            <pc:sldMk cId="2876571698" sldId="279"/>
            <ac:spMk id="3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42:53.500" v="999" actId="2711"/>
          <ac:spMkLst>
            <pc:docMk/>
            <pc:sldMk cId="2876571698" sldId="279"/>
            <ac:spMk id="33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42:53.500" v="999" actId="2711"/>
          <ac:spMkLst>
            <pc:docMk/>
            <pc:sldMk cId="2876571698" sldId="279"/>
            <ac:spMk id="36" creationId="{00000000-0000-0000-0000-000000000000}"/>
          </ac:spMkLst>
        </pc:spChg>
        <pc:grpChg chg="mod">
          <ac:chgData name="Hordur Olafsson" userId="35673f1e-1533-427a-a84f-da77feac3cd7" providerId="ADAL" clId="{CCE3F4C9-14C0-034B-87A0-D1F62E896C03}" dt="2023-05-08T16:42:40.598" v="998" actId="1076"/>
          <ac:grpSpMkLst>
            <pc:docMk/>
            <pc:sldMk cId="2876571698" sldId="279"/>
            <ac:grpSpMk id="25" creationId="{00000000-0000-0000-0000-000000000000}"/>
          </ac:grpSpMkLst>
        </pc:grp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3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5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6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11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14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29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31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34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35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38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2:40.598" v="998" actId="1076"/>
          <ac:picMkLst>
            <pc:docMk/>
            <pc:sldMk cId="2876571698" sldId="279"/>
            <ac:picMk id="42" creationId="{00000000-0000-0000-0000-000000000000}"/>
          </ac:picMkLst>
        </pc:picChg>
        <pc:cxnChg chg="mod">
          <ac:chgData name="Hordur Olafsson" userId="35673f1e-1533-427a-a84f-da77feac3cd7" providerId="ADAL" clId="{CCE3F4C9-14C0-034B-87A0-D1F62E896C03}" dt="2023-05-08T16:42:40.598" v="998" actId="1076"/>
          <ac:cxnSpMkLst>
            <pc:docMk/>
            <pc:sldMk cId="2876571698" sldId="279"/>
            <ac:cxnSpMk id="17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2:40.598" v="998" actId="1076"/>
          <ac:cxnSpMkLst>
            <pc:docMk/>
            <pc:sldMk cId="2876571698" sldId="279"/>
            <ac:cxnSpMk id="18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2:40.598" v="998" actId="1076"/>
          <ac:cxnSpMkLst>
            <pc:docMk/>
            <pc:sldMk cId="2876571698" sldId="279"/>
            <ac:cxnSpMk id="19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2:40.598" v="998" actId="1076"/>
          <ac:cxnSpMkLst>
            <pc:docMk/>
            <pc:sldMk cId="2876571698" sldId="279"/>
            <ac:cxnSpMk id="20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2:40.598" v="998" actId="1076"/>
          <ac:cxnSpMkLst>
            <pc:docMk/>
            <pc:sldMk cId="2876571698" sldId="279"/>
            <ac:cxnSpMk id="21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42:40.598" v="998" actId="1076"/>
          <ac:cxnSpMkLst>
            <pc:docMk/>
            <pc:sldMk cId="2876571698" sldId="279"/>
            <ac:cxnSpMk id="23" creationId="{00000000-0000-0000-0000-000000000000}"/>
          </ac:cxnSpMkLst>
        </pc:cxnChg>
      </pc:sldChg>
      <pc:sldChg chg="addSp delSp modSp mod chgLayout">
        <pc:chgData name="Hordur Olafsson" userId="35673f1e-1533-427a-a84f-da77feac3cd7" providerId="ADAL" clId="{CCE3F4C9-14C0-034B-87A0-D1F62E896C03}" dt="2023-05-08T16:20:33.035" v="408" actId="27614"/>
        <pc:sldMkLst>
          <pc:docMk/>
          <pc:sldMk cId="1153126987" sldId="288"/>
        </pc:sldMkLst>
        <pc:spChg chg="mod ord">
          <ac:chgData name="Hordur Olafsson" userId="35673f1e-1533-427a-a84f-da77feac3cd7" providerId="ADAL" clId="{CCE3F4C9-14C0-034B-87A0-D1F62E896C03}" dt="2023-05-08T16:20:28.236" v="406" actId="700"/>
          <ac:spMkLst>
            <pc:docMk/>
            <pc:sldMk cId="1153126987" sldId="288"/>
            <ac:spMk id="2" creationId="{C5F21622-53C1-6A47-9328-5F53F0766FF0}"/>
          </ac:spMkLst>
        </pc:spChg>
        <pc:spChg chg="mod ord">
          <ac:chgData name="Hordur Olafsson" userId="35673f1e-1533-427a-a84f-da77feac3cd7" providerId="ADAL" clId="{CCE3F4C9-14C0-034B-87A0-D1F62E896C03}" dt="2023-05-08T16:20:28.236" v="406" actId="700"/>
          <ac:spMkLst>
            <pc:docMk/>
            <pc:sldMk cId="1153126987" sldId="288"/>
            <ac:spMk id="3" creationId="{C32ED89C-9787-694C-B62D-24E3504FC02D}"/>
          </ac:spMkLst>
        </pc:spChg>
        <pc:spChg chg="add del mod ord">
          <ac:chgData name="Hordur Olafsson" userId="35673f1e-1533-427a-a84f-da77feac3cd7" providerId="ADAL" clId="{CCE3F4C9-14C0-034B-87A0-D1F62E896C03}" dt="2023-05-08T16:20:31.861" v="407"/>
          <ac:spMkLst>
            <pc:docMk/>
            <pc:sldMk cId="1153126987" sldId="288"/>
            <ac:spMk id="4" creationId="{54F4C3A7-5DD0-0257-88FD-BEE4A5C6CF3E}"/>
          </ac:spMkLst>
        </pc:spChg>
        <pc:picChg chg="del">
          <ac:chgData name="Hordur Olafsson" userId="35673f1e-1533-427a-a84f-da77feac3cd7" providerId="ADAL" clId="{CCE3F4C9-14C0-034B-87A0-D1F62E896C03}" dt="2023-05-08T16:20:23.791" v="403" actId="478"/>
          <ac:picMkLst>
            <pc:docMk/>
            <pc:sldMk cId="1153126987" sldId="288"/>
            <ac:picMk id="5" creationId="{00000000-0000-0000-0000-000000000000}"/>
          </ac:picMkLst>
        </pc:picChg>
        <pc:picChg chg="add mod">
          <ac:chgData name="Hordur Olafsson" userId="35673f1e-1533-427a-a84f-da77feac3cd7" providerId="ADAL" clId="{CCE3F4C9-14C0-034B-87A0-D1F62E896C03}" dt="2023-05-08T16:20:33.035" v="408" actId="27614"/>
          <ac:picMkLst>
            <pc:docMk/>
            <pc:sldMk cId="1153126987" sldId="288"/>
            <ac:picMk id="7" creationId="{057F9681-AB78-977E-AEE9-157B2534821E}"/>
          </ac:picMkLst>
        </pc:picChg>
      </pc:sldChg>
      <pc:sldChg chg="addSp delSp modSp mod">
        <pc:chgData name="Hordur Olafsson" userId="35673f1e-1533-427a-a84f-da77feac3cd7" providerId="ADAL" clId="{CCE3F4C9-14C0-034B-87A0-D1F62E896C03}" dt="2023-05-08T16:22:37.949" v="552" actId="20577"/>
        <pc:sldMkLst>
          <pc:docMk/>
          <pc:sldMk cId="3109636912" sldId="289"/>
        </pc:sldMkLst>
        <pc:spChg chg="mod">
          <ac:chgData name="Hordur Olafsson" userId="35673f1e-1533-427a-a84f-da77feac3cd7" providerId="ADAL" clId="{CCE3F4C9-14C0-034B-87A0-D1F62E896C03}" dt="2023-05-08T16:22:13.693" v="516" actId="20577"/>
          <ac:spMkLst>
            <pc:docMk/>
            <pc:sldMk cId="3109636912" sldId="289"/>
            <ac:spMk id="2" creationId="{1AB79479-E647-EB09-6EDC-FBE2EA3011F1}"/>
          </ac:spMkLst>
        </pc:spChg>
        <pc:spChg chg="add del mod">
          <ac:chgData name="Hordur Olafsson" userId="35673f1e-1533-427a-a84f-da77feac3cd7" providerId="ADAL" clId="{CCE3F4C9-14C0-034B-87A0-D1F62E896C03}" dt="2023-05-08T16:22:04.150" v="499" actId="478"/>
          <ac:spMkLst>
            <pc:docMk/>
            <pc:sldMk cId="3109636912" sldId="289"/>
            <ac:spMk id="4" creationId="{37A8ABE1-2CDA-E8B1-8822-6EFEF8ECBC1D}"/>
          </ac:spMkLst>
        </pc:spChg>
        <pc:spChg chg="mod">
          <ac:chgData name="Hordur Olafsson" userId="35673f1e-1533-427a-a84f-da77feac3cd7" providerId="ADAL" clId="{CCE3F4C9-14C0-034B-87A0-D1F62E896C03}" dt="2023-05-08T16:22:37.949" v="552" actId="20577"/>
          <ac:spMkLst>
            <pc:docMk/>
            <pc:sldMk cId="3109636912" sldId="289"/>
            <ac:spMk id="6" creationId="{E1A9F030-6A62-F335-AA9E-20F59E649ADD}"/>
          </ac:spMkLst>
        </pc:spChg>
        <pc:spChg chg="add del mod">
          <ac:chgData name="Hordur Olafsson" userId="35673f1e-1533-427a-a84f-da77feac3cd7" providerId="ADAL" clId="{CCE3F4C9-14C0-034B-87A0-D1F62E896C03}" dt="2023-05-08T16:22:06.102" v="501"/>
          <ac:spMkLst>
            <pc:docMk/>
            <pc:sldMk cId="3109636912" sldId="289"/>
            <ac:spMk id="8" creationId="{0D7F108A-C784-96EB-620C-170D849416D7}"/>
          </ac:spMkLst>
        </pc:spChg>
        <pc:picChg chg="add del">
          <ac:chgData name="Hordur Olafsson" userId="35673f1e-1533-427a-a84f-da77feac3cd7" providerId="ADAL" clId="{CCE3F4C9-14C0-034B-87A0-D1F62E896C03}" dt="2023-05-08T16:22:05.106" v="500" actId="21"/>
          <ac:picMkLst>
            <pc:docMk/>
            <pc:sldMk cId="3109636912" sldId="289"/>
            <ac:picMk id="7" creationId="{00000000-0000-0000-0000-000000000000}"/>
          </ac:picMkLst>
        </pc:picChg>
        <pc:picChg chg="add mod">
          <ac:chgData name="Hordur Olafsson" userId="35673f1e-1533-427a-a84f-da77feac3cd7" providerId="ADAL" clId="{CCE3F4C9-14C0-034B-87A0-D1F62E896C03}" dt="2023-05-08T16:22:06.102" v="501"/>
          <ac:picMkLst>
            <pc:docMk/>
            <pc:sldMk cId="3109636912" sldId="289"/>
            <ac:picMk id="9" creationId="{78C17EF4-6439-A9BC-3D92-1138810891D5}"/>
          </ac:picMkLst>
        </pc:picChg>
      </pc:sldChg>
      <pc:sldChg chg="addSp delSp modSp mod modClrScheme chgLayout">
        <pc:chgData name="Hordur Olafsson" userId="35673f1e-1533-427a-a84f-da77feac3cd7" providerId="ADAL" clId="{CCE3F4C9-14C0-034B-87A0-D1F62E896C03}" dt="2023-05-08T16:25:13.190" v="619" actId="1076"/>
        <pc:sldMkLst>
          <pc:docMk/>
          <pc:sldMk cId="2591016429" sldId="290"/>
        </pc:sldMkLst>
        <pc:spChg chg="mod ord">
          <ac:chgData name="Hordur Olafsson" userId="35673f1e-1533-427a-a84f-da77feac3cd7" providerId="ADAL" clId="{CCE3F4C9-14C0-034B-87A0-D1F62E896C03}" dt="2023-05-08T16:23:55.584" v="555" actId="700"/>
          <ac:spMkLst>
            <pc:docMk/>
            <pc:sldMk cId="2591016429" sldId="290"/>
            <ac:spMk id="2" creationId="{021921BC-D405-47B9-B3B5-6D574DCDAFC6}"/>
          </ac:spMkLst>
        </pc:spChg>
        <pc:spChg chg="add del mod ord">
          <ac:chgData name="Hordur Olafsson" userId="35673f1e-1533-427a-a84f-da77feac3cd7" providerId="ADAL" clId="{CCE3F4C9-14C0-034B-87A0-D1F62E896C03}" dt="2023-05-08T16:24:03.898" v="558"/>
          <ac:spMkLst>
            <pc:docMk/>
            <pc:sldMk cId="2591016429" sldId="290"/>
            <ac:spMk id="3" creationId="{DC57AB1E-CE5A-4763-5A8C-E7CC23FB0D02}"/>
          </ac:spMkLst>
        </pc:spChg>
        <pc:spChg chg="mod ord">
          <ac:chgData name="Hordur Olafsson" userId="35673f1e-1533-427a-a84f-da77feac3cd7" providerId="ADAL" clId="{CCE3F4C9-14C0-034B-87A0-D1F62E896C03}" dt="2023-05-08T16:23:55.586" v="556" actId="27636"/>
          <ac:spMkLst>
            <pc:docMk/>
            <pc:sldMk cId="2591016429" sldId="290"/>
            <ac:spMk id="8" creationId="{54190692-3085-86E9-7FDC-7B38D9DDF2E1}"/>
          </ac:spMkLst>
        </pc:spChg>
        <pc:spChg chg="add mod">
          <ac:chgData name="Hordur Olafsson" userId="35673f1e-1533-427a-a84f-da77feac3cd7" providerId="ADAL" clId="{CCE3F4C9-14C0-034B-87A0-D1F62E896C03}" dt="2023-05-08T16:25:13.190" v="619" actId="1076"/>
          <ac:spMkLst>
            <pc:docMk/>
            <pc:sldMk cId="2591016429" sldId="290"/>
            <ac:spMk id="9" creationId="{F9830871-D545-85E7-673D-DE23629BE157}"/>
          </ac:spMkLst>
        </pc:spChg>
        <pc:picChg chg="del mod">
          <ac:chgData name="Hordur Olafsson" userId="35673f1e-1533-427a-a84f-da77feac3cd7" providerId="ADAL" clId="{CCE3F4C9-14C0-034B-87A0-D1F62E896C03}" dt="2023-05-08T16:24:29.006" v="602" actId="478"/>
          <ac:picMkLst>
            <pc:docMk/>
            <pc:sldMk cId="2591016429" sldId="290"/>
            <ac:picMk id="5" creationId="{219B179D-C939-4C25-AE52-811D7A6DC451}"/>
          </ac:picMkLst>
        </pc:picChg>
        <pc:picChg chg="del">
          <ac:chgData name="Hordur Olafsson" userId="35673f1e-1533-427a-a84f-da77feac3cd7" providerId="ADAL" clId="{CCE3F4C9-14C0-034B-87A0-D1F62E896C03}" dt="2023-05-08T16:23:52.352" v="554" actId="478"/>
          <ac:picMkLst>
            <pc:docMk/>
            <pc:sldMk cId="2591016429" sldId="290"/>
            <ac:picMk id="6" creationId="{00000000-0000-0000-0000-000000000000}"/>
          </ac:picMkLst>
        </pc:picChg>
        <pc:picChg chg="add mod">
          <ac:chgData name="Hordur Olafsson" userId="35673f1e-1533-427a-a84f-da77feac3cd7" providerId="ADAL" clId="{CCE3F4C9-14C0-034B-87A0-D1F62E896C03}" dt="2023-05-08T16:24:04.926" v="560" actId="962"/>
          <ac:picMkLst>
            <pc:docMk/>
            <pc:sldMk cId="2591016429" sldId="290"/>
            <ac:picMk id="7" creationId="{4B7EE3ED-F196-AE74-8A86-DFE86A251AC8}"/>
          </ac:picMkLst>
        </pc:picChg>
      </pc:sldChg>
      <pc:sldChg chg="modSp mod">
        <pc:chgData name="Hordur Olafsson" userId="35673f1e-1533-427a-a84f-da77feac3cd7" providerId="ADAL" clId="{CCE3F4C9-14C0-034B-87A0-D1F62E896C03}" dt="2023-05-08T16:28:20.678" v="645" actId="2711"/>
        <pc:sldMkLst>
          <pc:docMk/>
          <pc:sldMk cId="3614554811" sldId="291"/>
        </pc:sldMkLst>
        <pc:spChg chg="mod">
          <ac:chgData name="Hordur Olafsson" userId="35673f1e-1533-427a-a84f-da77feac3cd7" providerId="ADAL" clId="{CCE3F4C9-14C0-034B-87A0-D1F62E896C03}" dt="2023-05-08T16:28:01.565" v="641" actId="20577"/>
          <ac:spMkLst>
            <pc:docMk/>
            <pc:sldMk cId="3614554811" sldId="291"/>
            <ac:spMk id="3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28:20.678" v="645" actId="2711"/>
          <ac:spMkLst>
            <pc:docMk/>
            <pc:sldMk cId="3614554811" sldId="291"/>
            <ac:spMk id="4" creationId="{00000000-0000-0000-0000-000000000000}"/>
          </ac:spMkLst>
        </pc:spChg>
        <pc:picChg chg="mod">
          <ac:chgData name="Hordur Olafsson" userId="35673f1e-1533-427a-a84f-da77feac3cd7" providerId="ADAL" clId="{CCE3F4C9-14C0-034B-87A0-D1F62E896C03}" dt="2023-05-08T16:27:43.439" v="638" actId="1076"/>
          <ac:picMkLst>
            <pc:docMk/>
            <pc:sldMk cId="3614554811" sldId="291"/>
            <ac:picMk id="6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27:43.439" v="638" actId="1076"/>
          <ac:picMkLst>
            <pc:docMk/>
            <pc:sldMk cId="3614554811" sldId="291"/>
            <ac:picMk id="7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27:46.554" v="639" actId="1076"/>
          <ac:picMkLst>
            <pc:docMk/>
            <pc:sldMk cId="3614554811" sldId="291"/>
            <ac:picMk id="1026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27:50.727" v="640" actId="1076"/>
          <ac:picMkLst>
            <pc:docMk/>
            <pc:sldMk cId="3614554811" sldId="291"/>
            <ac:picMk id="1028" creationId="{00000000-0000-0000-0000-000000000000}"/>
          </ac:picMkLst>
        </pc:picChg>
      </pc:sldChg>
      <pc:sldChg chg="del">
        <pc:chgData name="Hordur Olafsson" userId="35673f1e-1533-427a-a84f-da77feac3cd7" providerId="ADAL" clId="{CCE3F4C9-14C0-034B-87A0-D1F62E896C03}" dt="2023-05-08T16:10:34.819" v="155" actId="2696"/>
        <pc:sldMkLst>
          <pc:docMk/>
          <pc:sldMk cId="1928396552" sldId="292"/>
        </pc:sldMkLst>
      </pc:sldChg>
      <pc:sldChg chg="modSp mod">
        <pc:chgData name="Hordur Olafsson" userId="35673f1e-1533-427a-a84f-da77feac3cd7" providerId="ADAL" clId="{CCE3F4C9-14C0-034B-87A0-D1F62E896C03}" dt="2023-05-08T16:29:36.500" v="734" actId="1076"/>
        <pc:sldMkLst>
          <pc:docMk/>
          <pc:sldMk cId="396484112" sldId="293"/>
        </pc:sldMkLst>
        <pc:spChg chg="mod">
          <ac:chgData name="Hordur Olafsson" userId="35673f1e-1533-427a-a84f-da77feac3cd7" providerId="ADAL" clId="{CCE3F4C9-14C0-034B-87A0-D1F62E896C03}" dt="2023-05-08T16:29:23.340" v="731" actId="14100"/>
          <ac:spMkLst>
            <pc:docMk/>
            <pc:sldMk cId="396484112" sldId="293"/>
            <ac:spMk id="3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28:57.225" v="682" actId="20577"/>
          <ac:spMkLst>
            <pc:docMk/>
            <pc:sldMk cId="396484112" sldId="293"/>
            <ac:spMk id="4" creationId="{00000000-0000-0000-0000-000000000000}"/>
          </ac:spMkLst>
        </pc:spChg>
        <pc:picChg chg="mod">
          <ac:chgData name="Hordur Olafsson" userId="35673f1e-1533-427a-a84f-da77feac3cd7" providerId="ADAL" clId="{CCE3F4C9-14C0-034B-87A0-D1F62E896C03}" dt="2023-05-08T16:29:36.500" v="734" actId="1076"/>
          <ac:picMkLst>
            <pc:docMk/>
            <pc:sldMk cId="396484112" sldId="293"/>
            <ac:picMk id="5" creationId="{00000000-0000-0000-0000-000000000000}"/>
          </ac:picMkLst>
        </pc:picChg>
      </pc:sldChg>
      <pc:sldChg chg="modSp mod">
        <pc:chgData name="Hordur Olafsson" userId="35673f1e-1533-427a-a84f-da77feac3cd7" providerId="ADAL" clId="{CCE3F4C9-14C0-034B-87A0-D1F62E896C03}" dt="2023-05-08T16:30:36.152" v="838" actId="20577"/>
        <pc:sldMkLst>
          <pc:docMk/>
          <pc:sldMk cId="2573489123" sldId="294"/>
        </pc:sldMkLst>
        <pc:spChg chg="mod">
          <ac:chgData name="Hordur Olafsson" userId="35673f1e-1533-427a-a84f-da77feac3cd7" providerId="ADAL" clId="{CCE3F4C9-14C0-034B-87A0-D1F62E896C03}" dt="2023-05-08T16:30:36.152" v="838" actId="20577"/>
          <ac:spMkLst>
            <pc:docMk/>
            <pc:sldMk cId="2573489123" sldId="294"/>
            <ac:spMk id="3" creationId="{00000000-0000-0000-0000-000000000000}"/>
          </ac:spMkLst>
        </pc:spChg>
        <pc:picChg chg="mod">
          <ac:chgData name="Hordur Olafsson" userId="35673f1e-1533-427a-a84f-da77feac3cd7" providerId="ADAL" clId="{CCE3F4C9-14C0-034B-87A0-D1F62E896C03}" dt="2023-05-08T16:30:11.701" v="835" actId="12788"/>
          <ac:picMkLst>
            <pc:docMk/>
            <pc:sldMk cId="2573489123" sldId="294"/>
            <ac:picMk id="2052" creationId="{00000000-0000-0000-0000-000000000000}"/>
          </ac:picMkLst>
        </pc:picChg>
      </pc:sldChg>
      <pc:sldChg chg="modSp mod">
        <pc:chgData name="Hordur Olafsson" userId="35673f1e-1533-427a-a84f-da77feac3cd7" providerId="ADAL" clId="{CCE3F4C9-14C0-034B-87A0-D1F62E896C03}" dt="2023-05-08T16:01:48.524" v="5" actId="2711"/>
        <pc:sldMkLst>
          <pc:docMk/>
          <pc:sldMk cId="213764036" sldId="295"/>
        </pc:sldMkLst>
        <pc:spChg chg="mod">
          <ac:chgData name="Hordur Olafsson" userId="35673f1e-1533-427a-a84f-da77feac3cd7" providerId="ADAL" clId="{CCE3F4C9-14C0-034B-87A0-D1F62E896C03}" dt="2023-05-08T16:01:48.524" v="5" actId="2711"/>
          <ac:spMkLst>
            <pc:docMk/>
            <pc:sldMk cId="213764036" sldId="295"/>
            <ac:spMk id="2" creationId="{4DBB56AA-AEF1-1948-8C03-413B7377617E}"/>
          </ac:spMkLst>
        </pc:spChg>
        <pc:spChg chg="mod">
          <ac:chgData name="Hordur Olafsson" userId="35673f1e-1533-427a-a84f-da77feac3cd7" providerId="ADAL" clId="{CCE3F4C9-14C0-034B-87A0-D1F62E896C03}" dt="2023-05-08T16:01:43.234" v="4" actId="2711"/>
          <ac:spMkLst>
            <pc:docMk/>
            <pc:sldMk cId="213764036" sldId="295"/>
            <ac:spMk id="3" creationId="{AB7E5554-17B3-1E4B-9191-0EB554721E18}"/>
          </ac:spMkLst>
        </pc:spChg>
      </pc:sldChg>
      <pc:sldChg chg="modSp mod">
        <pc:chgData name="Hordur Olafsson" userId="35673f1e-1533-427a-a84f-da77feac3cd7" providerId="ADAL" clId="{CCE3F4C9-14C0-034B-87A0-D1F62E896C03}" dt="2023-05-08T16:36:04.146" v="884" actId="1076"/>
        <pc:sldMkLst>
          <pc:docMk/>
          <pc:sldMk cId="4032272133" sldId="296"/>
        </pc:sldMkLst>
        <pc:spChg chg="mod">
          <ac:chgData name="Hordur Olafsson" userId="35673f1e-1533-427a-a84f-da77feac3cd7" providerId="ADAL" clId="{CCE3F4C9-14C0-034B-87A0-D1F62E896C03}" dt="2023-05-08T16:35:35.845" v="882" actId="1076"/>
          <ac:spMkLst>
            <pc:docMk/>
            <pc:sldMk cId="4032272133" sldId="296"/>
            <ac:spMk id="10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5:53.227" v="883" actId="554"/>
          <ac:spMkLst>
            <pc:docMk/>
            <pc:sldMk cId="4032272133" sldId="296"/>
            <ac:spMk id="11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5:53.227" v="883" actId="554"/>
          <ac:spMkLst>
            <pc:docMk/>
            <pc:sldMk cId="4032272133" sldId="296"/>
            <ac:spMk id="13" creationId="{00000000-0000-0000-0000-000000000000}"/>
          </ac:spMkLst>
        </pc:spChg>
        <pc:picChg chg="mod">
          <ac:chgData name="Hordur Olafsson" userId="35673f1e-1533-427a-a84f-da77feac3cd7" providerId="ADAL" clId="{CCE3F4C9-14C0-034B-87A0-D1F62E896C03}" dt="2023-05-08T16:36:04.146" v="884" actId="1076"/>
          <ac:picMkLst>
            <pc:docMk/>
            <pc:sldMk cId="4032272133" sldId="296"/>
            <ac:picMk id="2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36:04.146" v="884" actId="1076"/>
          <ac:picMkLst>
            <pc:docMk/>
            <pc:sldMk cId="4032272133" sldId="296"/>
            <ac:picMk id="12" creationId="{00000000-0000-0000-0000-000000000000}"/>
          </ac:picMkLst>
        </pc:picChg>
      </pc:sldChg>
      <pc:sldChg chg="addSp delSp modSp mod">
        <pc:chgData name="Hordur Olafsson" userId="35673f1e-1533-427a-a84f-da77feac3cd7" providerId="ADAL" clId="{CCE3F4C9-14C0-034B-87A0-D1F62E896C03}" dt="2023-05-08T16:40:03.742" v="976" actId="18131"/>
        <pc:sldMkLst>
          <pc:docMk/>
          <pc:sldMk cId="1013816096" sldId="299"/>
        </pc:sldMkLst>
        <pc:spChg chg="mod">
          <ac:chgData name="Hordur Olafsson" userId="35673f1e-1533-427a-a84f-da77feac3cd7" providerId="ADAL" clId="{CCE3F4C9-14C0-034B-87A0-D1F62E896C03}" dt="2023-05-08T16:39:09.974" v="973" actId="14100"/>
          <ac:spMkLst>
            <pc:docMk/>
            <pc:sldMk cId="1013816096" sldId="299"/>
            <ac:spMk id="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38:27.332" v="970" actId="27636"/>
          <ac:spMkLst>
            <pc:docMk/>
            <pc:sldMk cId="1013816096" sldId="299"/>
            <ac:spMk id="4" creationId="{00000000-0000-0000-0000-000000000000}"/>
          </ac:spMkLst>
        </pc:spChg>
        <pc:spChg chg="add del mod">
          <ac:chgData name="Hordur Olafsson" userId="35673f1e-1533-427a-a84f-da77feac3cd7" providerId="ADAL" clId="{CCE3F4C9-14C0-034B-87A0-D1F62E896C03}" dt="2023-05-08T16:39:56.889" v="974"/>
          <ac:spMkLst>
            <pc:docMk/>
            <pc:sldMk cId="1013816096" sldId="299"/>
            <ac:spMk id="7" creationId="{B66B4C79-EAC9-B483-194F-CB81FDDD69B1}"/>
          </ac:spMkLst>
        </pc:spChg>
        <pc:picChg chg="del">
          <ac:chgData name="Hordur Olafsson" userId="35673f1e-1533-427a-a84f-da77feac3cd7" providerId="ADAL" clId="{CCE3F4C9-14C0-034B-87A0-D1F62E896C03}" dt="2023-05-08T16:38:48.933" v="971" actId="478"/>
          <ac:picMkLst>
            <pc:docMk/>
            <pc:sldMk cId="1013816096" sldId="299"/>
            <ac:picMk id="5" creationId="{96419CE6-7B42-002D-5AD0-CDCAF4B2E767}"/>
          </ac:picMkLst>
        </pc:picChg>
        <pc:picChg chg="add mod modCrop">
          <ac:chgData name="Hordur Olafsson" userId="35673f1e-1533-427a-a84f-da77feac3cd7" providerId="ADAL" clId="{CCE3F4C9-14C0-034B-87A0-D1F62E896C03}" dt="2023-05-08T16:40:03.742" v="976" actId="18131"/>
          <ac:picMkLst>
            <pc:docMk/>
            <pc:sldMk cId="1013816096" sldId="299"/>
            <ac:picMk id="9" creationId="{5CA8A880-7568-28BD-1A6B-1113E715C826}"/>
          </ac:picMkLst>
        </pc:picChg>
      </pc:sldChg>
      <pc:sldChg chg="modSp mod">
        <pc:chgData name="Hordur Olafsson" userId="35673f1e-1533-427a-a84f-da77feac3cd7" providerId="ADAL" clId="{CCE3F4C9-14C0-034B-87A0-D1F62E896C03}" dt="2023-05-08T16:17:57.119" v="362" actId="20577"/>
        <pc:sldMkLst>
          <pc:docMk/>
          <pc:sldMk cId="3673689918" sldId="300"/>
        </pc:sldMkLst>
        <pc:spChg chg="mod">
          <ac:chgData name="Hordur Olafsson" userId="35673f1e-1533-427a-a84f-da77feac3cd7" providerId="ADAL" clId="{CCE3F4C9-14C0-034B-87A0-D1F62E896C03}" dt="2023-05-08T16:17:57.119" v="362" actId="20577"/>
          <ac:spMkLst>
            <pc:docMk/>
            <pc:sldMk cId="3673689918" sldId="300"/>
            <ac:spMk id="2" creationId="{4DBB56AA-AEF1-1948-8C03-413B7377617E}"/>
          </ac:spMkLst>
        </pc:spChg>
        <pc:spChg chg="mod">
          <ac:chgData name="Hordur Olafsson" userId="35673f1e-1533-427a-a84f-da77feac3cd7" providerId="ADAL" clId="{CCE3F4C9-14C0-034B-87A0-D1F62E896C03}" dt="2023-05-08T16:14:44.455" v="198" actId="20577"/>
          <ac:spMkLst>
            <pc:docMk/>
            <pc:sldMk cId="3673689918" sldId="300"/>
            <ac:spMk id="3" creationId="{AB7E5554-17B3-1E4B-9191-0EB554721E18}"/>
          </ac:spMkLst>
        </pc:spChg>
      </pc:sldChg>
      <pc:sldChg chg="modSp mod">
        <pc:chgData name="Hordur Olafsson" userId="35673f1e-1533-427a-a84f-da77feac3cd7" providerId="ADAL" clId="{CCE3F4C9-14C0-034B-87A0-D1F62E896C03}" dt="2023-05-08T16:51:28.431" v="1212" actId="207"/>
        <pc:sldMkLst>
          <pc:docMk/>
          <pc:sldMk cId="3577298118" sldId="301"/>
        </pc:sldMkLst>
        <pc:spChg chg="mod">
          <ac:chgData name="Hordur Olafsson" userId="35673f1e-1533-427a-a84f-da77feac3cd7" providerId="ADAL" clId="{CCE3F4C9-14C0-034B-87A0-D1F62E896C03}" dt="2023-05-08T16:51:25.425" v="1211" actId="1076"/>
          <ac:spMkLst>
            <pc:docMk/>
            <pc:sldMk cId="3577298118" sldId="301"/>
            <ac:spMk id="2" creationId="{4DBB56AA-AEF1-1948-8C03-413B7377617E}"/>
          </ac:spMkLst>
        </pc:spChg>
        <pc:spChg chg="mod">
          <ac:chgData name="Hordur Olafsson" userId="35673f1e-1533-427a-a84f-da77feac3cd7" providerId="ADAL" clId="{CCE3F4C9-14C0-034B-87A0-D1F62E896C03}" dt="2023-05-08T16:51:28.431" v="1212" actId="207"/>
          <ac:spMkLst>
            <pc:docMk/>
            <pc:sldMk cId="3577298118" sldId="301"/>
            <ac:spMk id="3" creationId="{AB7E5554-17B3-1E4B-9191-0EB554721E18}"/>
          </ac:spMkLst>
        </pc:spChg>
      </pc:sldChg>
      <pc:sldChg chg="modSp mod">
        <pc:chgData name="Hordur Olafsson" userId="35673f1e-1533-427a-a84f-da77feac3cd7" providerId="ADAL" clId="{CCE3F4C9-14C0-034B-87A0-D1F62E896C03}" dt="2023-05-08T16:49:52.493" v="1081" actId="1076"/>
        <pc:sldMkLst>
          <pc:docMk/>
          <pc:sldMk cId="1353438911" sldId="302"/>
        </pc:sldMkLst>
        <pc:spChg chg="mod">
          <ac:chgData name="Hordur Olafsson" userId="35673f1e-1533-427a-a84f-da77feac3cd7" providerId="ADAL" clId="{CCE3F4C9-14C0-034B-87A0-D1F62E896C03}" dt="2023-05-08T16:49:39.282" v="1076" actId="20577"/>
          <ac:spMkLst>
            <pc:docMk/>
            <pc:sldMk cId="1353438911" sldId="302"/>
            <ac:spMk id="2" creationId="{7CA43D71-15CC-56DE-543A-7D6A6A956AE3}"/>
          </ac:spMkLst>
        </pc:spChg>
        <pc:picChg chg="mod">
          <ac:chgData name="Hordur Olafsson" userId="35673f1e-1533-427a-a84f-da77feac3cd7" providerId="ADAL" clId="{CCE3F4C9-14C0-034B-87A0-D1F62E896C03}" dt="2023-05-08T16:49:52.493" v="1081" actId="1076"/>
          <ac:picMkLst>
            <pc:docMk/>
            <pc:sldMk cId="1353438911" sldId="302"/>
            <ac:picMk id="7" creationId="{00000000-0000-0000-0000-000000000000}"/>
          </ac:picMkLst>
        </pc:picChg>
        <pc:picChg chg="mod">
          <ac:chgData name="Hordur Olafsson" userId="35673f1e-1533-427a-a84f-da77feac3cd7" providerId="ADAL" clId="{CCE3F4C9-14C0-034B-87A0-D1F62E896C03}" dt="2023-05-08T16:49:43.986" v="1078" actId="1076"/>
          <ac:picMkLst>
            <pc:docMk/>
            <pc:sldMk cId="1353438911" sldId="302"/>
            <ac:picMk id="8" creationId="{18EEAB7F-8B68-7916-8C3D-6AA3905EFCEA}"/>
          </ac:picMkLst>
        </pc:picChg>
      </pc:sldChg>
      <pc:sldChg chg="addSp delSp modSp add mod">
        <pc:chgData name="Hordur Olafsson" userId="35673f1e-1533-427a-a84f-da77feac3cd7" providerId="ADAL" clId="{CCE3F4C9-14C0-034B-87A0-D1F62E896C03}" dt="2023-05-08T16:14:12.312" v="190" actId="208"/>
        <pc:sldMkLst>
          <pc:docMk/>
          <pc:sldMk cId="3235287417" sldId="303"/>
        </pc:sldMkLst>
        <pc:spChg chg="mod">
          <ac:chgData name="Hordur Olafsson" userId="35673f1e-1533-427a-a84f-da77feac3cd7" providerId="ADAL" clId="{CCE3F4C9-14C0-034B-87A0-D1F62E896C03}" dt="2023-05-08T16:11:13.569" v="158" actId="207"/>
          <ac:spMkLst>
            <pc:docMk/>
            <pc:sldMk cId="3235287417" sldId="303"/>
            <ac:spMk id="2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07:57.099" v="74" actId="20577"/>
          <ac:spMkLst>
            <pc:docMk/>
            <pc:sldMk cId="3235287417" sldId="303"/>
            <ac:spMk id="8" creationId="{370C856E-4283-8576-ECE0-EE905C29D460}"/>
          </ac:spMkLst>
        </pc:spChg>
        <pc:spChg chg="mod">
          <ac:chgData name="Hordur Olafsson" userId="35673f1e-1533-427a-a84f-da77feac3cd7" providerId="ADAL" clId="{CCE3F4C9-14C0-034B-87A0-D1F62E896C03}" dt="2023-05-08T16:08:01.379" v="84" actId="20577"/>
          <ac:spMkLst>
            <pc:docMk/>
            <pc:sldMk cId="3235287417" sldId="303"/>
            <ac:spMk id="9" creationId="{FCA94C5D-145F-99B4-4B47-165357491FC7}"/>
          </ac:spMkLst>
        </pc:spChg>
        <pc:spChg chg="mod">
          <ac:chgData name="Hordur Olafsson" userId="35673f1e-1533-427a-a84f-da77feac3cd7" providerId="ADAL" clId="{CCE3F4C9-14C0-034B-87A0-D1F62E896C03}" dt="2023-05-08T16:13:51.953" v="186" actId="554"/>
          <ac:spMkLst>
            <pc:docMk/>
            <pc:sldMk cId="3235287417" sldId="303"/>
            <ac:spMk id="16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4:05.423" v="189" actId="554"/>
          <ac:spMkLst>
            <pc:docMk/>
            <pc:sldMk cId="3235287417" sldId="303"/>
            <ac:spMk id="17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1:17.750" v="159" actId="207"/>
          <ac:spMkLst>
            <pc:docMk/>
            <pc:sldMk cId="3235287417" sldId="303"/>
            <ac:spMk id="36" creationId="{A18890B9-1D60-E34C-AB49-FD330054706C}"/>
          </ac:spMkLst>
        </pc:spChg>
        <pc:spChg chg="mod">
          <ac:chgData name="Hordur Olafsson" userId="35673f1e-1533-427a-a84f-da77feac3cd7" providerId="ADAL" clId="{CCE3F4C9-14C0-034B-87A0-D1F62E896C03}" dt="2023-05-08T16:11:17.750" v="159" actId="207"/>
          <ac:spMkLst>
            <pc:docMk/>
            <pc:sldMk cId="3235287417" sldId="303"/>
            <ac:spMk id="37" creationId="{EB6C76FE-FA88-914C-8C51-4C7C11784423}"/>
          </ac:spMkLst>
        </pc:spChg>
        <pc:spChg chg="del">
          <ac:chgData name="Hordur Olafsson" userId="35673f1e-1533-427a-a84f-da77feac3cd7" providerId="ADAL" clId="{CCE3F4C9-14C0-034B-87A0-D1F62E896C03}" dt="2023-05-08T16:08:50.399" v="138" actId="478"/>
          <ac:spMkLst>
            <pc:docMk/>
            <pc:sldMk cId="3235287417" sldId="303"/>
            <ac:spMk id="39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46.562" v="185" actId="554"/>
          <ac:spMkLst>
            <pc:docMk/>
            <pc:sldMk cId="3235287417" sldId="303"/>
            <ac:spMk id="43" creationId="{00000000-0000-0000-0000-000000000000}"/>
          </ac:spMkLst>
        </pc:spChg>
        <pc:spChg chg="del">
          <ac:chgData name="Hordur Olafsson" userId="35673f1e-1533-427a-a84f-da77feac3cd7" providerId="ADAL" clId="{CCE3F4C9-14C0-034B-87A0-D1F62E896C03}" dt="2023-05-08T16:08:50.399" v="138" actId="478"/>
          <ac:spMkLst>
            <pc:docMk/>
            <pc:sldMk cId="3235287417" sldId="303"/>
            <ac:spMk id="48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51.953" v="186" actId="554"/>
          <ac:spMkLst>
            <pc:docMk/>
            <pc:sldMk cId="3235287417" sldId="303"/>
            <ac:spMk id="53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1:13.569" v="158" actId="207"/>
          <ac:spMkLst>
            <pc:docMk/>
            <pc:sldMk cId="3235287417" sldId="303"/>
            <ac:spMk id="54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46.562" v="185" actId="554"/>
          <ac:spMkLst>
            <pc:docMk/>
            <pc:sldMk cId="3235287417" sldId="303"/>
            <ac:spMk id="55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4:05.423" v="189" actId="554"/>
          <ac:spMkLst>
            <pc:docMk/>
            <pc:sldMk cId="3235287417" sldId="303"/>
            <ac:spMk id="56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2:59.447" v="177" actId="207"/>
          <ac:spMkLst>
            <pc:docMk/>
            <pc:sldMk cId="3235287417" sldId="303"/>
            <ac:spMk id="57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51.953" v="186" actId="554"/>
          <ac:spMkLst>
            <pc:docMk/>
            <pc:sldMk cId="3235287417" sldId="303"/>
            <ac:spMk id="59" creationId="{00000000-0000-0000-0000-000000000000}"/>
          </ac:spMkLst>
        </pc:spChg>
        <pc:spChg chg="del">
          <ac:chgData name="Hordur Olafsson" userId="35673f1e-1533-427a-a84f-da77feac3cd7" providerId="ADAL" clId="{CCE3F4C9-14C0-034B-87A0-D1F62E896C03}" dt="2023-05-08T16:08:50.399" v="138" actId="478"/>
          <ac:spMkLst>
            <pc:docMk/>
            <pc:sldMk cId="3235287417" sldId="303"/>
            <ac:spMk id="60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3:46.562" v="185" actId="554"/>
          <ac:spMkLst>
            <pc:docMk/>
            <pc:sldMk cId="3235287417" sldId="303"/>
            <ac:spMk id="61" creationId="{00000000-0000-0000-0000-000000000000}"/>
          </ac:spMkLst>
        </pc:spChg>
        <pc:spChg chg="mod">
          <ac:chgData name="Hordur Olafsson" userId="35673f1e-1533-427a-a84f-da77feac3cd7" providerId="ADAL" clId="{CCE3F4C9-14C0-034B-87A0-D1F62E896C03}" dt="2023-05-08T16:14:05.423" v="189" actId="554"/>
          <ac:spMkLst>
            <pc:docMk/>
            <pc:sldMk cId="3235287417" sldId="303"/>
            <ac:spMk id="62" creationId="{00000000-0000-0000-0000-000000000000}"/>
          </ac:spMkLst>
        </pc:spChg>
        <pc:spChg chg="del">
          <ac:chgData name="Hordur Olafsson" userId="35673f1e-1533-427a-a84f-da77feac3cd7" providerId="ADAL" clId="{CCE3F4C9-14C0-034B-87A0-D1F62E896C03}" dt="2023-05-08T16:08:50.399" v="138" actId="478"/>
          <ac:spMkLst>
            <pc:docMk/>
            <pc:sldMk cId="3235287417" sldId="303"/>
            <ac:spMk id="63" creationId="{00000000-0000-0000-0000-000000000000}"/>
          </ac:spMkLst>
        </pc:spChg>
        <pc:picChg chg="mod">
          <ac:chgData name="Hordur Olafsson" userId="35673f1e-1533-427a-a84f-da77feac3cd7" providerId="ADAL" clId="{CCE3F4C9-14C0-034B-87A0-D1F62E896C03}" dt="2023-05-08T16:11:21.760" v="160" actId="207"/>
          <ac:picMkLst>
            <pc:docMk/>
            <pc:sldMk cId="3235287417" sldId="303"/>
            <ac:picMk id="6" creationId="{401F22C7-EF9C-0331-ED76-117B73729311}"/>
          </ac:picMkLst>
        </pc:picChg>
        <pc:picChg chg="add mod">
          <ac:chgData name="Hordur Olafsson" userId="35673f1e-1533-427a-a84f-da77feac3cd7" providerId="ADAL" clId="{CCE3F4C9-14C0-034B-87A0-D1F62E896C03}" dt="2023-05-08T16:12:15.043" v="169" actId="1076"/>
          <ac:picMkLst>
            <pc:docMk/>
            <pc:sldMk cId="3235287417" sldId="303"/>
            <ac:picMk id="18" creationId="{DE2D5579-2E8F-0A7F-FF78-6493DB16936C}"/>
          </ac:picMkLst>
        </pc:picChg>
        <pc:picChg chg="del mod">
          <ac:chgData name="Hordur Olafsson" userId="35673f1e-1533-427a-a84f-da77feac3cd7" providerId="ADAL" clId="{CCE3F4C9-14C0-034B-87A0-D1F62E896C03}" dt="2023-05-08T16:12:05.572" v="165" actId="478"/>
          <ac:picMkLst>
            <pc:docMk/>
            <pc:sldMk cId="3235287417" sldId="303"/>
            <ac:picMk id="33" creationId="{17C70D57-BAB6-374A-B62F-4A864D618882}"/>
          </ac:picMkLst>
        </pc:picChg>
        <pc:cxnChg chg="add del">
          <ac:chgData name="Hordur Olafsson" userId="35673f1e-1533-427a-a84f-da77feac3cd7" providerId="ADAL" clId="{CCE3F4C9-14C0-034B-87A0-D1F62E896C03}" dt="2023-05-08T16:09:31.970" v="144" actId="11529"/>
          <ac:cxnSpMkLst>
            <pc:docMk/>
            <pc:sldMk cId="3235287417" sldId="303"/>
            <ac:cxnSpMk id="7" creationId="{62F3C2D2-79B0-DE92-357E-B52072AC7B4C}"/>
          </ac:cxnSpMkLst>
        </pc:cxnChg>
        <pc:cxnChg chg="add mod">
          <ac:chgData name="Hordur Olafsson" userId="35673f1e-1533-427a-a84f-da77feac3cd7" providerId="ADAL" clId="{CCE3F4C9-14C0-034B-87A0-D1F62E896C03}" dt="2023-05-08T16:13:51.953" v="186" actId="554"/>
          <ac:cxnSpMkLst>
            <pc:docMk/>
            <pc:sldMk cId="3235287417" sldId="303"/>
            <ac:cxnSpMk id="12" creationId="{DEC658E4-DF87-470D-3919-61E721CD5FE7}"/>
          </ac:cxnSpMkLst>
        </pc:cxnChg>
        <pc:cxnChg chg="add mod">
          <ac:chgData name="Hordur Olafsson" userId="35673f1e-1533-427a-a84f-da77feac3cd7" providerId="ADAL" clId="{CCE3F4C9-14C0-034B-87A0-D1F62E896C03}" dt="2023-05-08T16:13:51.953" v="186" actId="554"/>
          <ac:cxnSpMkLst>
            <pc:docMk/>
            <pc:sldMk cId="3235287417" sldId="303"/>
            <ac:cxnSpMk id="14" creationId="{4AA08A5D-B56D-7E6B-21A5-029A197698EC}"/>
          </ac:cxnSpMkLst>
        </pc:cxnChg>
        <pc:cxnChg chg="del mod">
          <ac:chgData name="Hordur Olafsson" userId="35673f1e-1533-427a-a84f-da77feac3cd7" providerId="ADAL" clId="{CCE3F4C9-14C0-034B-87A0-D1F62E896C03}" dt="2023-05-08T16:09:38.681" v="145" actId="478"/>
          <ac:cxnSpMkLst>
            <pc:docMk/>
            <pc:sldMk cId="3235287417" sldId="303"/>
            <ac:cxnSpMk id="24" creationId="{00000000-0000-0000-0000-000000000000}"/>
          </ac:cxnSpMkLst>
        </pc:cxnChg>
        <pc:cxnChg chg="mod">
          <ac:chgData name="Hordur Olafsson" userId="35673f1e-1533-427a-a84f-da77feac3cd7" providerId="ADAL" clId="{CCE3F4C9-14C0-034B-87A0-D1F62E896C03}" dt="2023-05-08T16:14:12.312" v="190" actId="208"/>
          <ac:cxnSpMkLst>
            <pc:docMk/>
            <pc:sldMk cId="3235287417" sldId="303"/>
            <ac:cxnSpMk id="28" creationId="{97946078-24AD-974F-A7BD-3EC49C70622D}"/>
          </ac:cxnSpMkLst>
        </pc:cxnChg>
        <pc:cxnChg chg="del">
          <ac:chgData name="Hordur Olafsson" userId="35673f1e-1533-427a-a84f-da77feac3cd7" providerId="ADAL" clId="{CCE3F4C9-14C0-034B-87A0-D1F62E896C03}" dt="2023-05-08T16:09:39.052" v="146" actId="478"/>
          <ac:cxnSpMkLst>
            <pc:docMk/>
            <pc:sldMk cId="3235287417" sldId="303"/>
            <ac:cxnSpMk id="66" creationId="{00000000-0000-0000-0000-000000000000}"/>
          </ac:cxnSpMkLst>
        </pc:cxnChg>
      </pc:sldChg>
      <pc:sldMasterChg chg="add del addSldLayout delSldLayout">
        <pc:chgData name="Hordur Olafsson" userId="35673f1e-1533-427a-a84f-da77feac3cd7" providerId="ADAL" clId="{CCE3F4C9-14C0-034B-87A0-D1F62E896C03}" dt="2023-05-08T16:20:28.236" v="406" actId="700"/>
        <pc:sldMasterMkLst>
          <pc:docMk/>
          <pc:sldMasterMk cId="551877695" sldId="2147483648"/>
        </pc:sldMasterMkLst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755592750" sldId="2147483649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2705830860" sldId="2147483650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2893713605" sldId="2147483651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2699098093" sldId="2147483652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1996121944" sldId="2147483653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1694655029" sldId="2147483654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2519063520" sldId="2147483655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2895413503" sldId="2147483656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2047206975" sldId="2147483657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477547855" sldId="2147483658"/>
          </pc:sldLayoutMkLst>
        </pc:sldLayoutChg>
        <pc:sldLayoutChg chg="add del">
          <pc:chgData name="Hordur Olafsson" userId="35673f1e-1533-427a-a84f-da77feac3cd7" providerId="ADAL" clId="{CCE3F4C9-14C0-034B-87A0-D1F62E896C03}" dt="2023-05-08T16:20:28.236" v="406" actId="700"/>
          <pc:sldLayoutMkLst>
            <pc:docMk/>
            <pc:sldMasterMk cId="551877695" sldId="2147483648"/>
            <pc:sldLayoutMk cId="1308584360" sldId="2147483659"/>
          </pc:sldLayoutMkLst>
        </pc:sldLayoutChg>
      </pc:sldMasterChg>
    </pc:docChg>
  </pc:docChgLst>
  <pc:docChgLst>
    <pc:chgData name="Jakob P. Nickelsen" userId="S::jakob@lsretail.com::2e785e72-29e2-44dc-9a69-b5d74769b937" providerId="AD" clId="Web-{8DF344BC-F765-8E9E-B170-603664C00B21}"/>
    <pc:docChg chg="modSld">
      <pc:chgData name="Jakob P. Nickelsen" userId="S::jakob@lsretail.com::2e785e72-29e2-44dc-9a69-b5d74769b937" providerId="AD" clId="Web-{8DF344BC-F765-8E9E-B170-603664C00B21}" dt="2023-05-21T09:43:37.016" v="9"/>
      <pc:docMkLst>
        <pc:docMk/>
      </pc:docMkLst>
      <pc:sldChg chg="modNotes">
        <pc:chgData name="Jakob P. Nickelsen" userId="S::jakob@lsretail.com::2e785e72-29e2-44dc-9a69-b5d74769b937" providerId="AD" clId="Web-{8DF344BC-F765-8E9E-B170-603664C00B21}" dt="2023-05-21T09:43:37.016" v="9"/>
        <pc:sldMkLst>
          <pc:docMk/>
          <pc:sldMk cId="3322635531" sldId="277"/>
        </pc:sldMkLst>
      </pc:sldChg>
      <pc:sldChg chg="modNotes">
        <pc:chgData name="Jakob P. Nickelsen" userId="S::jakob@lsretail.com::2e785e72-29e2-44dc-9a69-b5d74769b937" providerId="AD" clId="Web-{8DF344BC-F765-8E9E-B170-603664C00B21}" dt="2023-05-21T09:37:42.220" v="7"/>
        <pc:sldMkLst>
          <pc:docMk/>
          <pc:sldMk cId="3235287417" sldId="30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2:04:57.284" idx="1">
    <p:pos x="3337" y="2552"/>
    <p:text>Can we please get a ferry shape icon around here?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A0200-F75E-4B83-8C56-87CC1C93E6D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0E964-2D21-4333-A7DA-64025295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1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0E964-2D21-4333-A7DA-64025295FC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29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69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565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307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933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0E964-2D21-4333-A7DA-64025295FC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01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0E964-2D21-4333-A7DA-64025295FC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02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576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871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0E964-2D21-4333-A7DA-64025295FC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410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0E964-2D21-4333-A7DA-64025295FC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39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0E964-2D21-4333-A7DA-64025295FC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62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0D2D4-DC85-4FED-99F9-6560CC0A1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09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15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581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735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3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7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84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0E964-2D21-4333-A7DA-64025295FC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1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0E964-2D21-4333-A7DA-64025295FC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0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940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944512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311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93703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924373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2788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079516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7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9512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3982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510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78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7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889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9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051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98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79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49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1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13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85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03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2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43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7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00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46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9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73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51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45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704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4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853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2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4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9737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67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25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4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88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101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5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9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87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7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53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88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57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71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374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26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7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83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45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28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8916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32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8560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7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615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329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308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626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2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43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988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504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06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475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52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959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88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263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108762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648330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4029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58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012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251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422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7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4716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3946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10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820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93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62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774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828023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Gra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466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426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4358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597020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839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267074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168011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003671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2725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34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23.svg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19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0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7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1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832B8-BA52-48E3-8E56-52FAA37B87E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00C34-D8FF-4B51-8036-ABAC3811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6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1.emf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microsoft.com/office/2007/relationships/hdphoto" Target="../media/hdphoto1.wdp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comments" Target="../comments/comment1.xml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83CFD-FB9F-8AC1-455F-967A2E52F2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7819" y="3276223"/>
            <a:ext cx="6642730" cy="984050"/>
          </a:xfrm>
        </p:spPr>
        <p:txBody>
          <a:bodyPr/>
          <a:lstStyle/>
          <a:p>
            <a:r>
              <a:rPr lang="en-GB" sz="3200"/>
              <a:t>How LS Central supports ferries and travel retail, in addition to duty free processes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06B22-AEE6-1101-7B60-888ED107A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826" y="5202098"/>
            <a:ext cx="3054376" cy="702365"/>
          </a:xfrm>
        </p:spPr>
        <p:txBody>
          <a:bodyPr/>
          <a:lstStyle/>
          <a:p>
            <a:r>
              <a:rPr lang="en-US"/>
              <a:t>Joerg Schmikale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A5201-39AD-DB60-7F77-C04E171C04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60547" y="5202098"/>
            <a:ext cx="3054376" cy="702365"/>
          </a:xfrm>
        </p:spPr>
        <p:txBody>
          <a:bodyPr/>
          <a:lstStyle/>
          <a:p>
            <a:r>
              <a:rPr lang="en-US"/>
              <a:t>Jakob Nickelsen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34435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BB56AA-AEF1-1948-8C03-413B737761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2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149A1B-CD0C-B920-699A-AE07DFF7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9700693" cy="588637"/>
          </a:xfrm>
        </p:spPr>
        <p:txBody>
          <a:bodyPr>
            <a:normAutofit/>
          </a:bodyPr>
          <a:lstStyle/>
          <a:p>
            <a:r>
              <a:rPr lang="is-IS"/>
              <a:t>LS Central for restaurants</a:t>
            </a:r>
            <a:endParaRPr lang="en-US"/>
          </a:p>
        </p:txBody>
      </p:sp>
      <p:pic>
        <p:nvPicPr>
          <p:cNvPr id="18" name="Picture Placeholder 7">
            <a:extLst>
              <a:ext uri="{FF2B5EF4-FFF2-40B4-BE49-F238E27FC236}">
                <a16:creationId xmlns:a16="http://schemas.microsoft.com/office/drawing/2014/main" id="{28BF189C-D023-4DDA-8EE7-8717BA9805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80" r="19680"/>
          <a:stretch>
            <a:fillRect/>
          </a:stretch>
        </p:blipFill>
        <p:spPr>
          <a:xfrm rot="5400000">
            <a:off x="4901987" y="980789"/>
            <a:ext cx="2387058" cy="2952333"/>
          </a:xfrm>
          <a:prstGeom prst="rect">
            <a:avLst/>
          </a:prstGeom>
        </p:spPr>
      </p:pic>
      <p:pic>
        <p:nvPicPr>
          <p:cNvPr id="7" name="Picture 6" descr="A picture containing water, table, indoor, drink&#10;&#10;Description automatically generated">
            <a:extLst>
              <a:ext uri="{FF2B5EF4-FFF2-40B4-BE49-F238E27FC236}">
                <a16:creationId xmlns:a16="http://schemas.microsoft.com/office/drawing/2014/main" id="{322BFAA2-2722-4740-9944-AF9AC13965E6}"/>
              </a:ext>
            </a:extLst>
          </p:cNvPr>
          <p:cNvPicPr>
            <a:picLocks noGrp="1"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6636" y="1263426"/>
            <a:ext cx="4233648" cy="2381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156890-FDAB-CA42-8D3A-94B5B5079F4E}"/>
              </a:ext>
            </a:extLst>
          </p:cNvPr>
          <p:cNvPicPr>
            <a:picLocks noGrp="1"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6636" y="3849887"/>
            <a:ext cx="4233648" cy="2381427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B9C9916-1E25-EFFF-0B9E-BE7E656ABDC5}"/>
              </a:ext>
            </a:extLst>
          </p:cNvPr>
          <p:cNvSpPr txBox="1">
            <a:spLocks/>
          </p:cNvSpPr>
          <p:nvPr/>
        </p:nvSpPr>
        <p:spPr>
          <a:xfrm>
            <a:off x="342335" y="1268413"/>
            <a:ext cx="11509375" cy="5040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Restaurants</a:t>
            </a:r>
          </a:p>
          <a:p>
            <a:pPr lvl="1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Dining a la carte </a:t>
            </a:r>
          </a:p>
          <a:p>
            <a:pPr lvl="1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Buffets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Bars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Cafes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Show lounges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Fast Food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Self Service POS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F&amp;B for Conferences and Events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21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9575" y="336550"/>
            <a:ext cx="1137285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3600" b="1" noProof="0">
                <a:solidFill>
                  <a:srgbClr val="341B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Hospitality system architecture</a:t>
            </a:r>
            <a:br>
              <a:rPr lang="en-US" sz="3600" b="1" noProof="0">
                <a:solidFill>
                  <a:srgbClr val="341B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Vessel</a:t>
            </a:r>
            <a:endParaRPr lang="en-US" sz="3600" noProof="0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6954" y="2749964"/>
            <a:ext cx="162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Restaurant Back Office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18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7417" y="3000723"/>
            <a:ext cx="1178923" cy="1635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3676" y="4768559"/>
            <a:ext cx="188755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  <a:cs typeface="Segoe UI"/>
              </a:rPr>
              <a:t>Vessel</a:t>
            </a:r>
            <a:r>
              <a:rPr lang="en-US" sz="1600">
                <a:solidFill>
                  <a:srgbClr val="242D2F"/>
                </a:solidFill>
                <a:latin typeface="Segoe UI"/>
                <a:cs typeface="Segoe UI"/>
              </a:rPr>
              <a:t> Server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  <a:cs typeface="Segoe UI"/>
              </a:rPr>
              <a:t>Restaurant Server</a:t>
            </a:r>
            <a:r>
              <a:rPr lang="en-US" sz="1600">
                <a:solidFill>
                  <a:srgbClr val="242D2F"/>
                </a:solidFill>
                <a:latin typeface="Segoe UI"/>
                <a:cs typeface="Segoe UI"/>
              </a:rPr>
              <a:t> 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  <a:cs typeface="Segoe UI"/>
              </a:rPr>
              <a:t>Kitchen Server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827" y="5038390"/>
            <a:ext cx="847394" cy="10028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52782" y="4104252"/>
            <a:ext cx="132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Kitchen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Display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Straight Connector 16"/>
          <p:cNvCxnSpPr>
            <a:endCxn id="11" idx="1"/>
          </p:cNvCxnSpPr>
          <p:nvPr/>
        </p:nvCxnSpPr>
        <p:spPr>
          <a:xfrm>
            <a:off x="4720975" y="2185826"/>
            <a:ext cx="1076442" cy="1632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1" idx="1"/>
          </p:cNvCxnSpPr>
          <p:nvPr/>
        </p:nvCxnSpPr>
        <p:spPr>
          <a:xfrm>
            <a:off x="4709794" y="3796190"/>
            <a:ext cx="1087623" cy="22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1" idx="1"/>
          </p:cNvCxnSpPr>
          <p:nvPr/>
        </p:nvCxnSpPr>
        <p:spPr>
          <a:xfrm flipV="1">
            <a:off x="4447985" y="3818562"/>
            <a:ext cx="1349432" cy="1767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6939496" y="3534810"/>
            <a:ext cx="1210639" cy="214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3"/>
            <a:endCxn id="14" idx="1"/>
          </p:cNvCxnSpPr>
          <p:nvPr/>
        </p:nvCxnSpPr>
        <p:spPr>
          <a:xfrm>
            <a:off x="6976340" y="3818562"/>
            <a:ext cx="1005487" cy="1721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78652" y="4220902"/>
            <a:ext cx="1259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Self Service POS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23" name="Straight Connector 22"/>
          <p:cNvCxnSpPr>
            <a:stCxn id="29" idx="1"/>
            <a:endCxn id="11" idx="0"/>
          </p:cNvCxnSpPr>
          <p:nvPr/>
        </p:nvCxnSpPr>
        <p:spPr>
          <a:xfrm flipH="1">
            <a:off x="6386879" y="2218876"/>
            <a:ext cx="2356910" cy="781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789" y="1738506"/>
            <a:ext cx="1266924" cy="9607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308" y="3219573"/>
            <a:ext cx="1046012" cy="715288"/>
          </a:xfrm>
          <a:prstGeom prst="rect">
            <a:avLst/>
          </a:prstGeom>
        </p:spPr>
      </p:pic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879607" y="5234531"/>
            <a:ext cx="497423" cy="1188564"/>
            <a:chOff x="220055" y="116632"/>
            <a:chExt cx="1657474" cy="396044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0" y="332656"/>
              <a:ext cx="1576216" cy="324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5D638A-02D8-C242-A1F3-5A2D00C70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055" y="116632"/>
              <a:ext cx="1657474" cy="396044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3406424" y="2419810"/>
            <a:ext cx="1259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77030" y="5640015"/>
            <a:ext cx="1259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Central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Mobile POS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8064" y="1766729"/>
            <a:ext cx="1213772" cy="67814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147" y="1892557"/>
            <a:ext cx="530238" cy="6275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486" y="3704410"/>
            <a:ext cx="530238" cy="6275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580074" y="5766007"/>
            <a:ext cx="132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Kitchen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Printing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8" name="Picture Placeholder 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281" y="1335486"/>
            <a:ext cx="1404866" cy="1158910"/>
          </a:xfrm>
          <a:prstGeom prst="rect">
            <a:avLst/>
          </a:prstGeom>
        </p:spPr>
      </p:pic>
      <p:pic>
        <p:nvPicPr>
          <p:cNvPr id="42" name="Picture Placeholder 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281" y="3124955"/>
            <a:ext cx="1404866" cy="1158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8200" y="3230732"/>
            <a:ext cx="1187945" cy="704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9431" y="1446019"/>
            <a:ext cx="1186189" cy="6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1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BB56AA-AEF1-1948-8C03-413B7377617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0747" y="1268413"/>
            <a:ext cx="11509375" cy="5040312"/>
          </a:xfrm>
          <a:prstGeom prst="rect">
            <a:avLst/>
          </a:prstGeo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Recipe Management</a:t>
            </a:r>
          </a:p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Kitchen Printing</a:t>
            </a:r>
          </a:p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Kitchen Displays</a:t>
            </a:r>
          </a:p>
          <a:p>
            <a:endPara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E5554-17B3-1E4B-9191-0EB554721E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0747" y="440530"/>
            <a:ext cx="10164763" cy="5857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Kitchen management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803" b="29369"/>
          <a:stretch/>
        </p:blipFill>
        <p:spPr>
          <a:xfrm>
            <a:off x="385088" y="2919734"/>
            <a:ext cx="3382089" cy="21178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048" y="4108798"/>
            <a:ext cx="2906621" cy="16253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934" y="5277061"/>
            <a:ext cx="3179208" cy="121260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5643856" y="1195252"/>
            <a:ext cx="1657764" cy="1224136"/>
            <a:chOff x="307745" y="818561"/>
            <a:chExt cx="1657764" cy="1224136"/>
          </a:xfrm>
        </p:grpSpPr>
        <p:sp>
          <p:nvSpPr>
            <p:cNvPr id="12" name="Rounded Rectangle 11"/>
            <p:cNvSpPr/>
            <p:nvPr/>
          </p:nvSpPr>
          <p:spPr>
            <a:xfrm>
              <a:off x="307745" y="818561"/>
              <a:ext cx="1657764" cy="1224136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Restaurant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4154" y="1389050"/>
              <a:ext cx="576064" cy="432048"/>
            </a:xfrm>
            <a:prstGeom prst="rect">
              <a:avLst/>
            </a:prstGeom>
            <a:solidFill>
              <a:srgbClr val="27B2A7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99831" y="1389050"/>
              <a:ext cx="576064" cy="432048"/>
            </a:xfrm>
            <a:prstGeom prst="rect">
              <a:avLst/>
            </a:prstGeom>
            <a:solidFill>
              <a:srgbClr val="27B2A7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POS2</a:t>
              </a:r>
            </a:p>
          </p:txBody>
        </p:sp>
      </p:grpSp>
      <p:cxnSp>
        <p:nvCxnSpPr>
          <p:cNvPr id="15" name="Elbow Connector 92"/>
          <p:cNvCxnSpPr>
            <a:endCxn id="18" idx="1"/>
          </p:cNvCxnSpPr>
          <p:nvPr/>
        </p:nvCxnSpPr>
        <p:spPr>
          <a:xfrm rot="16200000" flipH="1">
            <a:off x="5406438" y="3348121"/>
            <a:ext cx="2019437" cy="254327"/>
          </a:xfrm>
          <a:prstGeom prst="bentConnector2">
            <a:avLst/>
          </a:prstGeom>
          <a:ln w="38100">
            <a:solidFill>
              <a:srgbClr val="27B2A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388119" y="2781975"/>
            <a:ext cx="5187087" cy="3606160"/>
            <a:chOff x="1802947" y="2215481"/>
            <a:chExt cx="5187087" cy="3606160"/>
          </a:xfrm>
        </p:grpSpPr>
        <p:sp>
          <p:nvSpPr>
            <p:cNvPr id="17" name="Rounded Rectangle 16"/>
            <p:cNvSpPr/>
            <p:nvPr/>
          </p:nvSpPr>
          <p:spPr>
            <a:xfrm>
              <a:off x="1802947" y="2215481"/>
              <a:ext cx="5187087" cy="3606160"/>
            </a:xfrm>
            <a:prstGeom prst="roundRect">
              <a:avLst/>
            </a:prstGeom>
            <a:noFill/>
            <a:ln>
              <a:solidFill>
                <a:srgbClr val="27B2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KDS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58148" y="3575767"/>
              <a:ext cx="1296144" cy="685485"/>
            </a:xfrm>
            <a:prstGeom prst="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Kitchen Service</a:t>
              </a:r>
            </a:p>
          </p:txBody>
        </p:sp>
        <p:sp>
          <p:nvSpPr>
            <p:cNvPr id="19" name="Frame 18"/>
            <p:cNvSpPr/>
            <p:nvPr/>
          </p:nvSpPr>
          <p:spPr>
            <a:xfrm>
              <a:off x="4992932" y="2400438"/>
              <a:ext cx="1016786" cy="504056"/>
            </a:xfrm>
            <a:prstGeom prst="frame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Grill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02594" y="3403085"/>
              <a:ext cx="404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Bar</a:t>
              </a: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ame 20"/>
            <p:cNvSpPr/>
            <p:nvPr/>
          </p:nvSpPr>
          <p:spPr>
            <a:xfrm>
              <a:off x="5590509" y="3993357"/>
              <a:ext cx="1016786" cy="504056"/>
            </a:xfrm>
            <a:prstGeom prst="frame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Expeditor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86341" y="2323154"/>
              <a:ext cx="1184875" cy="665788"/>
            </a:xfrm>
            <a:prstGeom prst="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Kitchen Displays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86341" y="3585615"/>
              <a:ext cx="1184875" cy="665788"/>
            </a:xfrm>
            <a:prstGeom prst="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Kitchen Displays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86341" y="4848076"/>
              <a:ext cx="1184875" cy="665788"/>
            </a:xfrm>
            <a:prstGeom prst="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Kitchen Displays</a:t>
              </a:r>
            </a:p>
          </p:txBody>
        </p:sp>
        <p:sp>
          <p:nvSpPr>
            <p:cNvPr id="25" name="Frame 24"/>
            <p:cNvSpPr/>
            <p:nvPr/>
          </p:nvSpPr>
          <p:spPr>
            <a:xfrm>
              <a:off x="4973152" y="4926289"/>
              <a:ext cx="1016786" cy="504056"/>
            </a:xfrm>
            <a:prstGeom prst="frame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Colds</a:t>
              </a:r>
            </a:p>
          </p:txBody>
        </p:sp>
        <p:cxnSp>
          <p:nvCxnSpPr>
            <p:cNvPr id="26" name="Elbow Connector 25"/>
            <p:cNvCxnSpPr>
              <a:stCxn id="18" idx="3"/>
              <a:endCxn id="22" idx="1"/>
            </p:cNvCxnSpPr>
            <p:nvPr/>
          </p:nvCxnSpPr>
          <p:spPr>
            <a:xfrm flipV="1">
              <a:off x="3254292" y="2656048"/>
              <a:ext cx="432049" cy="1262462"/>
            </a:xfrm>
            <a:prstGeom prst="bentConnector3">
              <a:avLst/>
            </a:prstGeom>
            <a:ln>
              <a:solidFill>
                <a:srgbClr val="27B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3" idx="1"/>
              <a:endCxn id="18" idx="3"/>
            </p:cNvCxnSpPr>
            <p:nvPr/>
          </p:nvCxnSpPr>
          <p:spPr>
            <a:xfrm rot="10800000" flipV="1">
              <a:off x="3254293" y="3918508"/>
              <a:ext cx="432049" cy="1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24" idx="1"/>
              <a:endCxn id="18" idx="3"/>
            </p:cNvCxnSpPr>
            <p:nvPr/>
          </p:nvCxnSpPr>
          <p:spPr>
            <a:xfrm rot="10800000">
              <a:off x="3254293" y="3918510"/>
              <a:ext cx="432049" cy="1262460"/>
            </a:xfrm>
            <a:prstGeom prst="bentConnector3">
              <a:avLst/>
            </a:prstGeom>
            <a:ln>
              <a:solidFill>
                <a:srgbClr val="27B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22" idx="3"/>
              <a:endCxn id="19" idx="1"/>
            </p:cNvCxnSpPr>
            <p:nvPr/>
          </p:nvCxnSpPr>
          <p:spPr>
            <a:xfrm flipV="1">
              <a:off x="4871216" y="2652466"/>
              <a:ext cx="121716" cy="3582"/>
            </a:xfrm>
            <a:prstGeom prst="bentConnector3">
              <a:avLst/>
            </a:prstGeom>
            <a:ln>
              <a:solidFill>
                <a:srgbClr val="27B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cxnSpLocks/>
              <a:stCxn id="23" idx="3"/>
            </p:cNvCxnSpPr>
            <p:nvPr/>
          </p:nvCxnSpPr>
          <p:spPr>
            <a:xfrm flipV="1">
              <a:off x="4871216" y="3587751"/>
              <a:ext cx="243888" cy="330758"/>
            </a:xfrm>
            <a:prstGeom prst="bentConnector3">
              <a:avLst/>
            </a:prstGeom>
            <a:ln>
              <a:solidFill>
                <a:srgbClr val="27B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23" idx="3"/>
              <a:endCxn id="21" idx="1"/>
            </p:cNvCxnSpPr>
            <p:nvPr/>
          </p:nvCxnSpPr>
          <p:spPr>
            <a:xfrm>
              <a:off x="4871216" y="3918509"/>
              <a:ext cx="719293" cy="326876"/>
            </a:xfrm>
            <a:prstGeom prst="bentConnector3">
              <a:avLst/>
            </a:prstGeom>
            <a:ln>
              <a:solidFill>
                <a:srgbClr val="27B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/>
            <p:cNvCxnSpPr>
              <a:stCxn id="24" idx="3"/>
              <a:endCxn id="25" idx="1"/>
            </p:cNvCxnSpPr>
            <p:nvPr/>
          </p:nvCxnSpPr>
          <p:spPr>
            <a:xfrm flipV="1">
              <a:off x="4871216" y="5178317"/>
              <a:ext cx="101936" cy="2653"/>
            </a:xfrm>
            <a:prstGeom prst="bentConnector3">
              <a:avLst/>
            </a:prstGeom>
            <a:ln>
              <a:solidFill>
                <a:srgbClr val="27B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>
              <a:stCxn id="19" idx="3"/>
              <a:endCxn id="21" idx="0"/>
            </p:cNvCxnSpPr>
            <p:nvPr/>
          </p:nvCxnSpPr>
          <p:spPr>
            <a:xfrm>
              <a:off x="6009718" y="2652466"/>
              <a:ext cx="89184" cy="1340891"/>
            </a:xfrm>
            <a:prstGeom prst="bentConnector2">
              <a:avLst/>
            </a:prstGeom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25" idx="3"/>
              <a:endCxn id="21" idx="2"/>
            </p:cNvCxnSpPr>
            <p:nvPr/>
          </p:nvCxnSpPr>
          <p:spPr>
            <a:xfrm flipV="1">
              <a:off x="5989938" y="4497413"/>
              <a:ext cx="108964" cy="680904"/>
            </a:xfrm>
            <a:prstGeom prst="bentConnector2">
              <a:avLst/>
            </a:prstGeom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FCCD4BE-D4A0-29F1-6B30-D80BD42A3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7916" y="3880397"/>
            <a:ext cx="455362" cy="45536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3F27EE13-92F2-5F55-D896-8A64167CE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30321" y="5212808"/>
            <a:ext cx="532003" cy="53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3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6011" y="423454"/>
            <a:ext cx="833591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6C36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Route Management System ( RMS )</a:t>
            </a: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1404066-C414-C64B-A930-1BAB0B64A9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541" y="2867272"/>
            <a:ext cx="3256189" cy="2025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039" y="5515099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Harbor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47307" y="557395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Harbor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1967863" y="5699765"/>
            <a:ext cx="8121600" cy="694800"/>
          </a:xfrm>
          <a:prstGeom prst="leftRight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Route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086255" y="4973778"/>
            <a:ext cx="5884817" cy="694800"/>
          </a:xfrm>
          <a:prstGeom prst="right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Leg 1 VAT</a:t>
            </a:r>
          </a:p>
        </p:txBody>
      </p:sp>
      <p:sp>
        <p:nvSpPr>
          <p:cNvPr id="8" name="Left Arrow 7"/>
          <p:cNvSpPr/>
          <p:nvPr/>
        </p:nvSpPr>
        <p:spPr>
          <a:xfrm>
            <a:off x="3086255" y="4247791"/>
            <a:ext cx="5884817" cy="694800"/>
          </a:xfrm>
          <a:prstGeom prst="left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Leg 2 VAT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6156" y="375147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0901B-196C-F60F-FBD2-DDC47B305720}"/>
              </a:ext>
            </a:extLst>
          </p:cNvPr>
          <p:cNvSpPr txBox="1"/>
          <p:nvPr/>
        </p:nvSpPr>
        <p:spPr>
          <a:xfrm>
            <a:off x="468702" y="1158815"/>
            <a:ext cx="6541698" cy="23432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Stores and Restaurants on the Vessel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Rules changing with Direction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Direction by RMS ( GPS 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Vessel move – Vessels can go to different Routes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1C56D3C-E60D-1694-BF30-F953B3C2B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139" y="4264221"/>
            <a:ext cx="1257300" cy="12573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0A7906E-5D3D-32BA-5372-818090AD7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4237" y="426422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17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11499613" cy="4961162"/>
          </a:xfrm>
        </p:spPr>
        <p:txBody>
          <a:bodyPr/>
          <a:lstStyle/>
          <a:p>
            <a:r>
              <a:rPr lang="en-US"/>
              <a:t>Combines Stores and Restaurants for a Vessel by Dimension </a:t>
            </a:r>
          </a:p>
          <a:p>
            <a:r>
              <a:rPr lang="en-US"/>
              <a:t>Supports VAT change based Route / Leg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egoe UI Bold"/>
                <a:cs typeface="Segoe UI Bold"/>
              </a:rPr>
              <a:t>Route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67" y="3074228"/>
            <a:ext cx="3552409" cy="2076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8277" y="2462818"/>
            <a:ext cx="289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Route </a:t>
            </a:r>
            <a:r>
              <a:rPr lang="en-US" err="1"/>
              <a:t>Karlskrona</a:t>
            </a:r>
            <a:r>
              <a:rPr lang="en-US"/>
              <a:t> - Gdynia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1067" y="5250824"/>
            <a:ext cx="4511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Leg 1 Sweden -&gt; Poland</a:t>
            </a:r>
          </a:p>
          <a:p>
            <a:r>
              <a:rPr lang="en-US"/>
              <a:t>Swedish VAT</a:t>
            </a:r>
          </a:p>
          <a:p>
            <a:r>
              <a:rPr lang="en-US"/>
              <a:t>Onboard Consumption</a:t>
            </a:r>
          </a:p>
          <a:p>
            <a:r>
              <a:rPr lang="en-US"/>
              <a:t>Non-Fiscal sales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737" y="3074228"/>
            <a:ext cx="3607196" cy="2114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03737" y="5250824"/>
            <a:ext cx="4511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Leg 2 Poland -&gt; Sweden</a:t>
            </a:r>
          </a:p>
          <a:p>
            <a:r>
              <a:rPr lang="en-US"/>
              <a:t>Polish VAT</a:t>
            </a:r>
          </a:p>
          <a:p>
            <a:r>
              <a:rPr lang="en-US"/>
              <a:t>Onboard Consumption</a:t>
            </a:r>
          </a:p>
          <a:p>
            <a:r>
              <a:rPr lang="en-US"/>
              <a:t>Fiscal sales </a:t>
            </a:r>
          </a:p>
        </p:txBody>
      </p:sp>
    </p:spTree>
    <p:extLst>
      <p:ext uri="{BB962C8B-B14F-4D97-AF65-F5344CB8AC3E}">
        <p14:creationId xmlns:p14="http://schemas.microsoft.com/office/powerpoint/2010/main" val="403227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6011" y="423454"/>
            <a:ext cx="8335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Central Duty Free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536" y="4896606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Airport/Site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174624" y="4896606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Airport/Site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756453" y="4316090"/>
            <a:ext cx="6679096" cy="1143806"/>
          </a:xfrm>
          <a:prstGeom prst="right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Destination based Taxes and other Rules</a:t>
            </a:r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D13B41D8-D7DC-3C0B-BA61-666D1BB75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7350" y="3058791"/>
            <a:ext cx="1257300" cy="125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011" y="1094791"/>
            <a:ext cx="719098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Stores / Restaurants are at an Airport/Site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Land side / Air side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Rules changing with Destination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Destination by Boarding Pass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C40784-A696-9F35-E537-9309B3BA8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151" y="3824218"/>
            <a:ext cx="1004880" cy="10048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2ADC706-055E-88A1-C4EA-F2489A0FD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7104" y="3824218"/>
            <a:ext cx="1004880" cy="10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37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3502" y="1077238"/>
            <a:ext cx="11499613" cy="4961162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0290" y="488601"/>
            <a:ext cx="7518249" cy="588637"/>
          </a:xfrm>
        </p:spPr>
        <p:txBody>
          <a:bodyPr>
            <a:normAutofit/>
          </a:bodyPr>
          <a:lstStyle/>
          <a:p>
            <a:r>
              <a:rPr lang="en-US" b="1">
                <a:latin typeface="Segoe UI Bold"/>
                <a:cs typeface="Segoe UI Bold"/>
              </a:rPr>
              <a:t>Duty free module for LS Central</a:t>
            </a:r>
          </a:p>
        </p:txBody>
      </p:sp>
      <p:sp>
        <p:nvSpPr>
          <p:cNvPr id="2" name="Rectangle 1"/>
          <p:cNvSpPr/>
          <p:nvPr/>
        </p:nvSpPr>
        <p:spPr>
          <a:xfrm>
            <a:off x="340289" y="1185723"/>
            <a:ext cx="7133938" cy="4109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Tax calculation based on the travelling route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Prices, discounts and posting based on the route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Tax refund / Reverse tax discount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Quantity or amount limitation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STEB handling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Currency utility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Capture of boarding card information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Capture of passport information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Flight information and time tables</a:t>
            </a:r>
            <a:endParaRPr lang="en-US" sz="2400"/>
          </a:p>
        </p:txBody>
      </p:sp>
      <p:pic>
        <p:nvPicPr>
          <p:cNvPr id="9" name="Picture Placeholder 8" descr="A picture containing clothing, footwear, person, person&#10;&#10;Description automatically generated">
            <a:extLst>
              <a:ext uri="{FF2B5EF4-FFF2-40B4-BE49-F238E27FC236}">
                <a16:creationId xmlns:a16="http://schemas.microsoft.com/office/drawing/2014/main" id="{5CA8A880-7568-28BD-1A6B-1113E715C8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7" r="14344"/>
          <a:stretch/>
        </p:blipFill>
        <p:spPr>
          <a:xfrm>
            <a:off x="7609114" y="544289"/>
            <a:ext cx="4582886" cy="5769423"/>
          </a:xfrm>
        </p:spPr>
      </p:pic>
    </p:spTree>
    <p:extLst>
      <p:ext uri="{BB962C8B-B14F-4D97-AF65-F5344CB8AC3E}">
        <p14:creationId xmlns:p14="http://schemas.microsoft.com/office/powerpoint/2010/main" val="1013816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40D6AED-5F5F-23C3-78AA-179A6A866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73" t="4027" r="18525" b="3818"/>
          <a:stretch/>
        </p:blipFill>
        <p:spPr>
          <a:xfrm>
            <a:off x="1503433" y="1673942"/>
            <a:ext cx="2137755" cy="306373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1085277" y="4981906"/>
            <a:ext cx="447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3rd Party Self Checkout 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Soft/Hardware Security Features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Border Shops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345" y="1762761"/>
            <a:ext cx="2728932" cy="2886096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/>
        </p:nvSpPr>
        <p:spPr>
          <a:xfrm>
            <a:off x="6624987" y="4990855"/>
            <a:ext cx="47396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Central POS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Software Security Features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Limited Hardware Security Features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Vessels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Border Shops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43D71-15CC-56DE-543A-7D6A6A956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Retail self-service checkout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40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3D71-15CC-56DE-543A-7D6A6A956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Self-service kiosk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779" y="497355"/>
            <a:ext cx="6249112" cy="586329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EEAB7F-8B68-7916-8C3D-6AA3905EF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064" y="1585655"/>
            <a:ext cx="1854320" cy="43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38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Passenger Name Record</a:t>
            </a:r>
          </a:p>
          <a:p>
            <a:r>
              <a:rPr lang="en-US"/>
              <a:t>In aviation also called </a:t>
            </a:r>
            <a:r>
              <a:rPr lang="en-US" err="1"/>
              <a:t>Filekey</a:t>
            </a:r>
            <a:endParaRPr lang="en-US"/>
          </a:p>
          <a:p>
            <a:r>
              <a:rPr lang="en-US"/>
              <a:t>Contains Information about a Booking</a:t>
            </a:r>
          </a:p>
          <a:p>
            <a:r>
              <a:rPr lang="en-US"/>
              <a:t>Used for Example by</a:t>
            </a:r>
          </a:p>
          <a:p>
            <a:pPr lvl="1"/>
            <a:r>
              <a:rPr lang="en-US"/>
              <a:t>Ferry Companies</a:t>
            </a:r>
          </a:p>
          <a:p>
            <a:pPr lvl="1"/>
            <a:r>
              <a:rPr lang="en-US"/>
              <a:t>Hotels</a:t>
            </a:r>
          </a:p>
          <a:p>
            <a:pPr lvl="1"/>
            <a:r>
              <a:rPr lang="en-US"/>
              <a:t>Airlines</a:t>
            </a:r>
          </a:p>
          <a:p>
            <a:pPr lvl="1"/>
            <a:r>
              <a:rPr lang="en-US"/>
              <a:t>Train Companies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egoe UI Bold"/>
                <a:cs typeface="Segoe UI Bold"/>
              </a:rPr>
              <a:t>The PNR – 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 booking number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187" y="5064379"/>
            <a:ext cx="4239171" cy="1305020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762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26" name="Picture 2" descr="C:\Users\JS\AppData\Local\Temp\SNAGHTML29ea7a6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06" y="841519"/>
            <a:ext cx="2103273" cy="1348092"/>
          </a:xfrm>
          <a:prstGeom prst="rect">
            <a:avLst/>
          </a:prstGeom>
          <a:noFill/>
          <a:ln>
            <a:solidFill>
              <a:srgbClr val="EEEBF2"/>
            </a:solidFill>
          </a:ln>
          <a:effectLst>
            <a:outerShdw blurRad="165100" dist="762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S\AppData\Local\Temp\SNAGHTML29f139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485" y="2617357"/>
            <a:ext cx="3083494" cy="1457373"/>
          </a:xfrm>
          <a:prstGeom prst="rect">
            <a:avLst/>
          </a:prstGeom>
          <a:noFill/>
          <a:ln>
            <a:solidFill>
              <a:srgbClr val="EEEBF2"/>
            </a:solidFill>
          </a:ln>
          <a:effectLst>
            <a:outerShdw blurRad="165100" dist="762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4774" y="4502477"/>
            <a:ext cx="2298205" cy="1866922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762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55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E5554-17B3-1E4B-9191-0EB554721E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516" y="500901"/>
            <a:ext cx="11265084" cy="5857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it possible to travel by car from La Valetta to Dublin?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16" y="1187910"/>
            <a:ext cx="3294994" cy="30970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47" y="1408789"/>
            <a:ext cx="7171172" cy="463263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565" y="1931710"/>
            <a:ext cx="6070320" cy="35867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313" y="1137557"/>
            <a:ext cx="4160535" cy="319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113519" cy="49611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egoe UI"/>
                <a:cs typeface="Segoe UI"/>
              </a:rPr>
              <a:t>Extends the PNR</a:t>
            </a:r>
          </a:p>
          <a:p>
            <a:r>
              <a:rPr lang="en-US">
                <a:latin typeface="Segoe UI"/>
                <a:cs typeface="Segoe UI"/>
              </a:rPr>
              <a:t>Makes the PNR scan-able</a:t>
            </a:r>
          </a:p>
          <a:p>
            <a:r>
              <a:rPr lang="en-US">
                <a:latin typeface="Segoe UI"/>
                <a:cs typeface="Segoe UI"/>
              </a:rPr>
              <a:t>Connects booked Services and Activities 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0290" y="488601"/>
            <a:ext cx="9589277" cy="588637"/>
          </a:xfrm>
        </p:spPr>
        <p:txBody>
          <a:bodyPr>
            <a:normAutofit/>
          </a:bodyPr>
          <a:lstStyle/>
          <a:p>
            <a:r>
              <a:rPr lang="en-US" b="1">
                <a:latin typeface="Segoe UI Bold"/>
                <a:cs typeface="Segoe UI Bold"/>
              </a:rPr>
              <a:t>Ferry module booking reference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59" y="1527797"/>
            <a:ext cx="5217851" cy="4528446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0256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484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Is a part of Member Management</a:t>
            </a:r>
          </a:p>
          <a:p>
            <a:r>
              <a:rPr lang="en-US"/>
              <a:t>Can connect a booking history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egoe UI Bold"/>
                <a:cs typeface="Segoe UI Bold"/>
              </a:rPr>
              <a:t>The Member Number</a:t>
            </a:r>
          </a:p>
        </p:txBody>
      </p:sp>
      <p:pic>
        <p:nvPicPr>
          <p:cNvPr id="2052" name="Picture 4" descr="C:\Users\JS\AppData\Local\Temp\SNAGHTML2a119e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28" y="2622269"/>
            <a:ext cx="7103344" cy="3747130"/>
          </a:xfrm>
          <a:prstGeom prst="rect">
            <a:avLst/>
          </a:prstGeom>
          <a:noFill/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89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4C82EC2-126A-0D25-9883-6227B2BE4AD7}"/>
              </a:ext>
            </a:extLst>
          </p:cNvPr>
          <p:cNvSpPr txBox="1">
            <a:spLocks/>
          </p:cNvSpPr>
          <p:nvPr/>
        </p:nvSpPr>
        <p:spPr>
          <a:xfrm>
            <a:off x="1401763" y="5065740"/>
            <a:ext cx="9388475" cy="1037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Ferry module demo</a:t>
            </a:r>
            <a:endParaRPr kumimoji="0" lang="en-IS" sz="66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2A1F2032-F895-C8F6-EC11-655071427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562" y="754398"/>
            <a:ext cx="5452875" cy="409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86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BB56AA-AEF1-1948-8C03-413B7377617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6676" y="1168387"/>
            <a:ext cx="9707038" cy="428122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Ferry module for LS Central</a:t>
            </a:r>
          </a:p>
          <a:p>
            <a:pPr lvl="1"/>
            <a:r>
              <a:rPr 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 Bookings and Services </a:t>
            </a:r>
            <a:r>
              <a:rPr lang="en-US" sz="28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OnBoard</a:t>
            </a:r>
            <a:endParaRPr lang="en-US" sz="2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Route Management System for LS Central – RMS</a:t>
            </a:r>
          </a:p>
          <a:p>
            <a:pPr lvl="1"/>
            <a:r>
              <a:rPr 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 Financials</a:t>
            </a:r>
          </a:p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Duty free module for LS Central</a:t>
            </a:r>
          </a:p>
          <a:p>
            <a:pPr lvl="1"/>
            <a:r>
              <a:rPr 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 Duty Free Sales</a:t>
            </a:r>
          </a:p>
          <a:p>
            <a:endParaRPr lang="en-US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E5554-17B3-1E4B-9191-0EB554721E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516" y="500901"/>
            <a:ext cx="10164763" cy="5857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Retail Consulting modules for travel industry</a:t>
            </a:r>
          </a:p>
        </p:txBody>
      </p:sp>
    </p:spTree>
    <p:extLst>
      <p:ext uri="{BB962C8B-B14F-4D97-AF65-F5344CB8AC3E}">
        <p14:creationId xmlns:p14="http://schemas.microsoft.com/office/powerpoint/2010/main" val="3577298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7909" y="4271554"/>
            <a:ext cx="6300652" cy="2367530"/>
          </a:xfrm>
        </p:spPr>
        <p:txBody>
          <a:bodyPr/>
          <a:lstStyle/>
          <a:p>
            <a:r>
              <a:rPr lang="en-US" sz="4800"/>
              <a:t>Enjoy the Journey!</a:t>
            </a:r>
          </a:p>
          <a:p>
            <a:r>
              <a:rPr lang="en-IS" sz="48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045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BB56AA-AEF1-1948-8C03-413B7377617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990" y="1522329"/>
            <a:ext cx="4174671" cy="5040312"/>
          </a:xfrm>
          <a:prstGeom prst="rect">
            <a:avLst/>
          </a:prstGeo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Restaurant Management</a:t>
            </a:r>
          </a:p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Retail Management</a:t>
            </a:r>
          </a:p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Member Management</a:t>
            </a:r>
          </a:p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Activities Management</a:t>
            </a:r>
          </a:p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Campaign Management</a:t>
            </a:r>
          </a:p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Inventory Management</a:t>
            </a:r>
          </a:p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Replenishment</a:t>
            </a:r>
          </a:p>
          <a:p>
            <a:endPara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E5554-17B3-1E4B-9191-0EB554721E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516" y="500901"/>
            <a:ext cx="10164763" cy="5857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 for Cruise and Ferries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75F0C12-CE1D-E244-B217-B99DAB1994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522" y="3105164"/>
            <a:ext cx="4632960" cy="288205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1404066-C414-C64B-A930-1BAB0B64A9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898" y="2843504"/>
            <a:ext cx="5474208" cy="34053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395CB9-5643-C648-9AF5-AFC3A5A663FC}"/>
              </a:ext>
            </a:extLst>
          </p:cNvPr>
          <p:cNvGrpSpPr/>
          <p:nvPr/>
        </p:nvGrpSpPr>
        <p:grpSpPr>
          <a:xfrm>
            <a:off x="9790719" y="2766455"/>
            <a:ext cx="677418" cy="677418"/>
            <a:chOff x="10791096" y="2487316"/>
            <a:chExt cx="677418" cy="67741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B70405-3C8F-AB4E-8207-25A2E6BCE2B9}"/>
                </a:ext>
              </a:extLst>
            </p:cNvPr>
            <p:cNvSpPr/>
            <p:nvPr/>
          </p:nvSpPr>
          <p:spPr>
            <a:xfrm>
              <a:off x="10791096" y="2487316"/>
              <a:ext cx="677418" cy="677418"/>
            </a:xfrm>
            <a:prstGeom prst="ellipse">
              <a:avLst/>
            </a:prstGeom>
            <a:solidFill>
              <a:srgbClr val="C76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42">
              <a:extLst>
                <a:ext uri="{FF2B5EF4-FFF2-40B4-BE49-F238E27FC236}">
                  <a16:creationId xmlns:a16="http://schemas.microsoft.com/office/drawing/2014/main" id="{A77AC330-24E0-E44B-8A9B-6948FE835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71046" y="2657741"/>
              <a:ext cx="317518" cy="31751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2AA2BA-D2AF-E747-8AFD-CB9F1D314800}"/>
              </a:ext>
            </a:extLst>
          </p:cNvPr>
          <p:cNvGrpSpPr/>
          <p:nvPr/>
        </p:nvGrpSpPr>
        <p:grpSpPr>
          <a:xfrm>
            <a:off x="4999654" y="3413137"/>
            <a:ext cx="677418" cy="677419"/>
            <a:chOff x="3519678" y="2007870"/>
            <a:chExt cx="677418" cy="6774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774DB52-A4F5-DF46-8498-BCE4C03479E2}"/>
                </a:ext>
              </a:extLst>
            </p:cNvPr>
            <p:cNvSpPr/>
            <p:nvPr/>
          </p:nvSpPr>
          <p:spPr>
            <a:xfrm>
              <a:off x="3519678" y="2007870"/>
              <a:ext cx="677418" cy="677418"/>
            </a:xfrm>
            <a:prstGeom prst="ellipse">
              <a:avLst/>
            </a:prstGeom>
            <a:solidFill>
              <a:srgbClr val="C76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556D1D4-B6E8-A348-A226-74254F0FA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29406" y="2117598"/>
              <a:ext cx="457962" cy="45796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61E899-4490-5F4A-8639-82B7A981265E}"/>
              </a:ext>
            </a:extLst>
          </p:cNvPr>
          <p:cNvGrpSpPr/>
          <p:nvPr/>
        </p:nvGrpSpPr>
        <p:grpSpPr>
          <a:xfrm>
            <a:off x="5957867" y="2771774"/>
            <a:ext cx="677418" cy="677418"/>
            <a:chOff x="4547235" y="2487316"/>
            <a:chExt cx="677418" cy="67741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57DD2F-48E5-824F-875C-12FF95586417}"/>
                </a:ext>
              </a:extLst>
            </p:cNvPr>
            <p:cNvSpPr/>
            <p:nvPr/>
          </p:nvSpPr>
          <p:spPr>
            <a:xfrm>
              <a:off x="4547235" y="2487316"/>
              <a:ext cx="677418" cy="677418"/>
            </a:xfrm>
            <a:prstGeom prst="ellipse">
              <a:avLst/>
            </a:prstGeom>
            <a:solidFill>
              <a:srgbClr val="C76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18">
              <a:extLst>
                <a:ext uri="{FF2B5EF4-FFF2-40B4-BE49-F238E27FC236}">
                  <a16:creationId xmlns:a16="http://schemas.microsoft.com/office/drawing/2014/main" id="{D11D1F1A-D881-9047-B481-0DA13B108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56963" y="2587519"/>
              <a:ext cx="457962" cy="45796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A9CA16-3873-9249-86B3-61A916DC6C36}"/>
              </a:ext>
            </a:extLst>
          </p:cNvPr>
          <p:cNvGrpSpPr/>
          <p:nvPr/>
        </p:nvGrpSpPr>
        <p:grpSpPr>
          <a:xfrm>
            <a:off x="6916080" y="2137622"/>
            <a:ext cx="677418" cy="677418"/>
            <a:chOff x="5609681" y="2487316"/>
            <a:chExt cx="677418" cy="67741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44BD549-C845-2C43-A7DF-015FEFF3DF8E}"/>
                </a:ext>
              </a:extLst>
            </p:cNvPr>
            <p:cNvSpPr/>
            <p:nvPr/>
          </p:nvSpPr>
          <p:spPr>
            <a:xfrm>
              <a:off x="5609681" y="2487316"/>
              <a:ext cx="677418" cy="677418"/>
            </a:xfrm>
            <a:prstGeom prst="ellipse">
              <a:avLst/>
            </a:prstGeom>
            <a:solidFill>
              <a:srgbClr val="C76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24">
              <a:extLst>
                <a:ext uri="{FF2B5EF4-FFF2-40B4-BE49-F238E27FC236}">
                  <a16:creationId xmlns:a16="http://schemas.microsoft.com/office/drawing/2014/main" id="{F4E98014-C01A-EF4C-9829-3CF7E951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30948" y="2582638"/>
              <a:ext cx="422701" cy="4227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D45E5-4F98-0E44-B568-35C69C280352}"/>
              </a:ext>
            </a:extLst>
          </p:cNvPr>
          <p:cNvGrpSpPr/>
          <p:nvPr/>
        </p:nvGrpSpPr>
        <p:grpSpPr>
          <a:xfrm>
            <a:off x="7874293" y="1551521"/>
            <a:ext cx="677418" cy="677418"/>
            <a:chOff x="6915531" y="2487316"/>
            <a:chExt cx="677418" cy="67741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96DA7C7-C387-2C44-B43B-6EA2B20C342D}"/>
                </a:ext>
              </a:extLst>
            </p:cNvPr>
            <p:cNvSpPr/>
            <p:nvPr/>
          </p:nvSpPr>
          <p:spPr>
            <a:xfrm>
              <a:off x="6915531" y="2487316"/>
              <a:ext cx="677418" cy="677418"/>
            </a:xfrm>
            <a:prstGeom prst="ellipse">
              <a:avLst/>
            </a:prstGeom>
            <a:solidFill>
              <a:srgbClr val="C76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30">
              <a:extLst>
                <a:ext uri="{FF2B5EF4-FFF2-40B4-BE49-F238E27FC236}">
                  <a16:creationId xmlns:a16="http://schemas.microsoft.com/office/drawing/2014/main" id="{F671B7E2-2A18-9943-8BAC-D2E001E9B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049697" y="2624473"/>
              <a:ext cx="409086" cy="40908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E77E30-C44D-A84F-9139-31F12756CD50}"/>
              </a:ext>
            </a:extLst>
          </p:cNvPr>
          <p:cNvGrpSpPr/>
          <p:nvPr/>
        </p:nvGrpSpPr>
        <p:grpSpPr>
          <a:xfrm>
            <a:off x="8823376" y="2134184"/>
            <a:ext cx="677418" cy="677418"/>
            <a:chOff x="8073771" y="2487316"/>
            <a:chExt cx="677418" cy="67741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DA565D3-ABD5-644C-8E20-070DF730F641}"/>
                </a:ext>
              </a:extLst>
            </p:cNvPr>
            <p:cNvSpPr/>
            <p:nvPr/>
          </p:nvSpPr>
          <p:spPr>
            <a:xfrm>
              <a:off x="8073771" y="2487316"/>
              <a:ext cx="677418" cy="677418"/>
            </a:xfrm>
            <a:prstGeom prst="ellipse">
              <a:avLst/>
            </a:prstGeom>
            <a:solidFill>
              <a:srgbClr val="C76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36">
              <a:extLst>
                <a:ext uri="{FF2B5EF4-FFF2-40B4-BE49-F238E27FC236}">
                  <a16:creationId xmlns:a16="http://schemas.microsoft.com/office/drawing/2014/main" id="{49012644-8DF9-9D4A-AECC-691E2195A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193426" y="2606971"/>
              <a:ext cx="438108" cy="4381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212825-B215-5B4F-9A61-72C69C3834CD}"/>
              </a:ext>
            </a:extLst>
          </p:cNvPr>
          <p:cNvGrpSpPr/>
          <p:nvPr/>
        </p:nvGrpSpPr>
        <p:grpSpPr>
          <a:xfrm>
            <a:off x="10765012" y="3429000"/>
            <a:ext cx="677418" cy="677418"/>
            <a:chOff x="10393678" y="2487316"/>
            <a:chExt cx="677418" cy="67741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BF5EC64-347C-EB4E-B4D4-D551B4C88E0A}"/>
                </a:ext>
              </a:extLst>
            </p:cNvPr>
            <p:cNvSpPr/>
            <p:nvPr/>
          </p:nvSpPr>
          <p:spPr>
            <a:xfrm>
              <a:off x="10393678" y="2487316"/>
              <a:ext cx="677418" cy="677418"/>
            </a:xfrm>
            <a:prstGeom prst="ellipse">
              <a:avLst/>
            </a:prstGeom>
            <a:solidFill>
              <a:srgbClr val="C76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48">
              <a:extLst>
                <a:ext uri="{FF2B5EF4-FFF2-40B4-BE49-F238E27FC236}">
                  <a16:creationId xmlns:a16="http://schemas.microsoft.com/office/drawing/2014/main" id="{15F62847-30DE-0748-B29F-C8335EA9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561909" y="2655547"/>
              <a:ext cx="340956" cy="340956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FFFB06-6AD1-994B-846F-003D0F601136}"/>
              </a:ext>
            </a:extLst>
          </p:cNvPr>
          <p:cNvCxnSpPr>
            <a:cxnSpLocks/>
          </p:cNvCxnSpPr>
          <p:nvPr/>
        </p:nvCxnSpPr>
        <p:spPr>
          <a:xfrm flipV="1">
            <a:off x="5677072" y="3691981"/>
            <a:ext cx="2534548" cy="59866"/>
          </a:xfrm>
          <a:prstGeom prst="line">
            <a:avLst/>
          </a:prstGeom>
          <a:ln>
            <a:solidFill>
              <a:srgbClr val="C765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689CE2-A420-C248-B5EE-B6897589CE5A}"/>
              </a:ext>
            </a:extLst>
          </p:cNvPr>
          <p:cNvCxnSpPr>
            <a:cxnSpLocks/>
          </p:cNvCxnSpPr>
          <p:nvPr/>
        </p:nvCxnSpPr>
        <p:spPr>
          <a:xfrm>
            <a:off x="6536079" y="3349986"/>
            <a:ext cx="1672704" cy="338557"/>
          </a:xfrm>
          <a:prstGeom prst="line">
            <a:avLst/>
          </a:prstGeom>
          <a:ln>
            <a:solidFill>
              <a:srgbClr val="C765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B2E649-9157-1442-BF21-66A06FE44DED}"/>
              </a:ext>
            </a:extLst>
          </p:cNvPr>
          <p:cNvCxnSpPr>
            <a:cxnSpLocks/>
          </p:cNvCxnSpPr>
          <p:nvPr/>
        </p:nvCxnSpPr>
        <p:spPr>
          <a:xfrm>
            <a:off x="7494292" y="2715834"/>
            <a:ext cx="717328" cy="972709"/>
          </a:xfrm>
          <a:prstGeom prst="line">
            <a:avLst/>
          </a:prstGeom>
          <a:ln>
            <a:solidFill>
              <a:srgbClr val="C765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7701BB-0854-C54A-A77F-C4F138628971}"/>
              </a:ext>
            </a:extLst>
          </p:cNvPr>
          <p:cNvCxnSpPr>
            <a:cxnSpLocks/>
          </p:cNvCxnSpPr>
          <p:nvPr/>
        </p:nvCxnSpPr>
        <p:spPr>
          <a:xfrm>
            <a:off x="8213002" y="2228939"/>
            <a:ext cx="0" cy="1459604"/>
          </a:xfrm>
          <a:prstGeom prst="line">
            <a:avLst/>
          </a:prstGeom>
          <a:ln>
            <a:solidFill>
              <a:srgbClr val="C765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9AB397-9899-1149-8FD3-716570C39BA0}"/>
              </a:ext>
            </a:extLst>
          </p:cNvPr>
          <p:cNvCxnSpPr>
            <a:cxnSpLocks/>
          </p:cNvCxnSpPr>
          <p:nvPr/>
        </p:nvCxnSpPr>
        <p:spPr>
          <a:xfrm flipH="1">
            <a:off x="8213001" y="2712396"/>
            <a:ext cx="709581" cy="976147"/>
          </a:xfrm>
          <a:prstGeom prst="line">
            <a:avLst/>
          </a:prstGeom>
          <a:ln>
            <a:solidFill>
              <a:srgbClr val="C765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B1A539B-AB72-A54F-AFF0-DCF52130D0D6}"/>
              </a:ext>
            </a:extLst>
          </p:cNvPr>
          <p:cNvCxnSpPr>
            <a:cxnSpLocks/>
          </p:cNvCxnSpPr>
          <p:nvPr/>
        </p:nvCxnSpPr>
        <p:spPr>
          <a:xfrm flipH="1">
            <a:off x="8203234" y="3344667"/>
            <a:ext cx="1686691" cy="343876"/>
          </a:xfrm>
          <a:prstGeom prst="line">
            <a:avLst/>
          </a:prstGeom>
          <a:ln>
            <a:solidFill>
              <a:srgbClr val="C765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B6B0AE2-4AD4-F442-9F08-30EA143244E6}"/>
              </a:ext>
            </a:extLst>
          </p:cNvPr>
          <p:cNvCxnSpPr>
            <a:cxnSpLocks/>
          </p:cNvCxnSpPr>
          <p:nvPr/>
        </p:nvCxnSpPr>
        <p:spPr>
          <a:xfrm flipH="1" flipV="1">
            <a:off x="8211620" y="3688543"/>
            <a:ext cx="2537312" cy="56881"/>
          </a:xfrm>
          <a:prstGeom prst="line">
            <a:avLst/>
          </a:prstGeom>
          <a:ln>
            <a:solidFill>
              <a:srgbClr val="C765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5D8F22-7923-B940-BA08-CB6F603583AE}"/>
              </a:ext>
            </a:extLst>
          </p:cNvPr>
          <p:cNvSpPr txBox="1"/>
          <p:nvPr/>
        </p:nvSpPr>
        <p:spPr>
          <a:xfrm>
            <a:off x="4999654" y="3125151"/>
            <a:ext cx="668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546A33-74B2-4841-8D18-B3505E93F48C}"/>
              </a:ext>
            </a:extLst>
          </p:cNvPr>
          <p:cNvSpPr txBox="1"/>
          <p:nvPr/>
        </p:nvSpPr>
        <p:spPr>
          <a:xfrm>
            <a:off x="5817570" y="2480211"/>
            <a:ext cx="958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98DB6E-724E-E141-9E73-0882A2D09F5F}"/>
              </a:ext>
            </a:extLst>
          </p:cNvPr>
          <p:cNvSpPr txBox="1"/>
          <p:nvPr/>
        </p:nvSpPr>
        <p:spPr>
          <a:xfrm>
            <a:off x="6916079" y="1851003"/>
            <a:ext cx="6774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4D9F01-50D7-BB4C-A715-D953CDFC9B0F}"/>
              </a:ext>
            </a:extLst>
          </p:cNvPr>
          <p:cNvSpPr txBox="1"/>
          <p:nvPr/>
        </p:nvSpPr>
        <p:spPr>
          <a:xfrm>
            <a:off x="7666648" y="1268413"/>
            <a:ext cx="10927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Entertainment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BFDA95-9EB5-DC4E-A067-89D674FAFE67}"/>
              </a:ext>
            </a:extLst>
          </p:cNvPr>
          <p:cNvSpPr txBox="1"/>
          <p:nvPr/>
        </p:nvSpPr>
        <p:spPr>
          <a:xfrm>
            <a:off x="8823376" y="1849683"/>
            <a:ext cx="6774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Lounge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0C6CAD-5755-5145-B03C-A9D2B11A24D6}"/>
              </a:ext>
            </a:extLst>
          </p:cNvPr>
          <p:cNvSpPr txBox="1"/>
          <p:nvPr/>
        </p:nvSpPr>
        <p:spPr>
          <a:xfrm>
            <a:off x="9789338" y="2480949"/>
            <a:ext cx="6774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286DD7-54CF-7F46-BE60-76BE9A2D2405}"/>
              </a:ext>
            </a:extLst>
          </p:cNvPr>
          <p:cNvSpPr txBox="1"/>
          <p:nvPr/>
        </p:nvSpPr>
        <p:spPr>
          <a:xfrm>
            <a:off x="10780751" y="3162991"/>
            <a:ext cx="6774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21376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6011" y="423454"/>
            <a:ext cx="11600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Cruise and Ferries System –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 distributed environment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2E30D0-7FD7-4D3C-3D55-6ED1F25E4C28}"/>
              </a:ext>
            </a:extLst>
          </p:cNvPr>
          <p:cNvGrpSpPr/>
          <p:nvPr/>
        </p:nvGrpSpPr>
        <p:grpSpPr>
          <a:xfrm>
            <a:off x="154923" y="1382366"/>
            <a:ext cx="11462939" cy="2935912"/>
            <a:chOff x="154923" y="1382366"/>
            <a:chExt cx="11462939" cy="29359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23" y="1412084"/>
              <a:ext cx="2906194" cy="290619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CA7608E-7546-AD4F-BCD3-B8835ADCC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1232" y="2363876"/>
              <a:ext cx="1002610" cy="100261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02ECD85-C77B-9B43-A35B-6339718B1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2734" y="2425423"/>
              <a:ext cx="1006884" cy="100688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268F61-AF18-0648-8786-CDF29B9A2315}"/>
                </a:ext>
              </a:extLst>
            </p:cNvPr>
            <p:cNvSpPr txBox="1"/>
            <p:nvPr/>
          </p:nvSpPr>
          <p:spPr>
            <a:xfrm>
              <a:off x="503898" y="2779513"/>
              <a:ext cx="2208245" cy="605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CORPORATE HQ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and </a:t>
              </a:r>
              <a:r>
                <a:rPr kumimoji="0" lang="es-ES_tradnl" sz="2000" b="0" i="0" u="none" strike="noStrike" kern="1200" cap="none" spc="0" normalizeH="0" baseline="3000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Region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old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916000" y="2511326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Master Data </a:t>
              </a:r>
            </a:p>
          </p:txBody>
        </p:sp>
        <p:cxnSp>
          <p:nvCxnSpPr>
            <p:cNvPr id="24" name="Straight Arrow Connector 23"/>
            <p:cNvCxnSpPr>
              <a:cxnSpLocks/>
              <a:stCxn id="8" idx="2"/>
              <a:endCxn id="16" idx="0"/>
            </p:cNvCxnSpPr>
            <p:nvPr/>
          </p:nvCxnSpPr>
          <p:spPr>
            <a:xfrm>
              <a:off x="7861795" y="2096673"/>
              <a:ext cx="792557" cy="414653"/>
            </a:xfrm>
            <a:prstGeom prst="straightConnector1">
              <a:avLst/>
            </a:prstGeom>
            <a:ln w="12700">
              <a:solidFill>
                <a:srgbClr val="88BDC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ounded Rectangle 52"/>
            <p:cNvSpPr/>
            <p:nvPr/>
          </p:nvSpPr>
          <p:spPr>
            <a:xfrm>
              <a:off x="5694682" y="2511326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Setup Data 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10141158" y="2511326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Booking Data </a:t>
              </a:r>
            </a:p>
          </p:txBody>
        </p:sp>
        <p:cxnSp>
          <p:nvCxnSpPr>
            <p:cNvPr id="66" name="Straight Arrow Connector 65"/>
            <p:cNvCxnSpPr>
              <a:cxnSpLocks/>
              <a:stCxn id="9" idx="2"/>
            </p:cNvCxnSpPr>
            <p:nvPr/>
          </p:nvCxnSpPr>
          <p:spPr>
            <a:xfrm>
              <a:off x="10048404" y="2096673"/>
              <a:ext cx="808717" cy="414653"/>
            </a:xfrm>
            <a:prstGeom prst="straightConnector1">
              <a:avLst/>
            </a:prstGeom>
            <a:ln w="12700">
              <a:solidFill>
                <a:srgbClr val="88BDC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0C856E-4283-8576-ECE0-EE905C29D460}"/>
                </a:ext>
              </a:extLst>
            </p:cNvPr>
            <p:cNvSpPr/>
            <p:nvPr/>
          </p:nvSpPr>
          <p:spPr>
            <a:xfrm>
              <a:off x="6904383" y="1382366"/>
              <a:ext cx="1914823" cy="714307"/>
            </a:xfrm>
            <a:prstGeom prst="rect">
              <a:avLst/>
            </a:prstGeom>
            <a:noFill/>
            <a:ln>
              <a:solidFill>
                <a:srgbClr val="F3A3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r>
                <a:rPr lang="en-US" sz="1600" baseline="30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rd</a:t>
              </a: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Party MDM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A94C5D-145F-99B4-4B47-165357491FC7}"/>
                </a:ext>
              </a:extLst>
            </p:cNvPr>
            <p:cNvSpPr/>
            <p:nvPr/>
          </p:nvSpPr>
          <p:spPr>
            <a:xfrm>
              <a:off x="9090992" y="1382366"/>
              <a:ext cx="1914823" cy="714307"/>
            </a:xfrm>
            <a:prstGeom prst="rect">
              <a:avLst/>
            </a:prstGeom>
            <a:noFill/>
            <a:ln>
              <a:solidFill>
                <a:srgbClr val="F3A3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r>
                <a:rPr lang="en-US" sz="1600" baseline="30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rd</a:t>
              </a: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Party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booking engine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1955B4A-4971-E26F-977B-3DC9E6D7791D}"/>
              </a:ext>
            </a:extLst>
          </p:cNvPr>
          <p:cNvGrpSpPr/>
          <p:nvPr/>
        </p:nvGrpSpPr>
        <p:grpSpPr>
          <a:xfrm>
            <a:off x="278525" y="3559263"/>
            <a:ext cx="11339337" cy="3051744"/>
            <a:chOff x="278525" y="3559263"/>
            <a:chExt cx="11339337" cy="3051744"/>
          </a:xfrm>
        </p:grpSpPr>
        <p:sp>
          <p:nvSpPr>
            <p:cNvPr id="2" name="Rounded Rectangle 1"/>
            <p:cNvSpPr/>
            <p:nvPr/>
          </p:nvSpPr>
          <p:spPr>
            <a:xfrm>
              <a:off x="278525" y="4051098"/>
              <a:ext cx="5019718" cy="2559909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1B5A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26B295-71A8-F447-A3AB-58492F5FAB6E}"/>
                </a:ext>
              </a:extLst>
            </p:cNvPr>
            <p:cNvCxnSpPr/>
            <p:nvPr/>
          </p:nvCxnSpPr>
          <p:spPr>
            <a:xfrm flipV="1">
              <a:off x="2896395" y="3855981"/>
              <a:ext cx="2232000" cy="40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7946078-24AD-974F-A7BD-3EC49C70622D}"/>
                </a:ext>
              </a:extLst>
            </p:cNvPr>
            <p:cNvCxnSpPr/>
            <p:nvPr/>
          </p:nvCxnSpPr>
          <p:spPr>
            <a:xfrm flipV="1">
              <a:off x="2896395" y="5229011"/>
              <a:ext cx="2232000" cy="6864"/>
            </a:xfrm>
            <a:prstGeom prst="line">
              <a:avLst/>
            </a:prstGeom>
            <a:ln>
              <a:solidFill>
                <a:srgbClr val="341B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8890B9-1D60-E34C-AB49-FD330054706C}"/>
                </a:ext>
              </a:extLst>
            </p:cNvPr>
            <p:cNvSpPr txBox="1"/>
            <p:nvPr/>
          </p:nvSpPr>
          <p:spPr>
            <a:xfrm>
              <a:off x="456433" y="4464172"/>
              <a:ext cx="220824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0" i="0" u="none" strike="noStrike" kern="1200" cap="none" spc="0" normalizeH="0" baseline="3000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VESSEL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41B5A"/>
                </a:solidFill>
                <a:effectLst/>
                <a:uLnTx/>
                <a:uFillTx/>
                <a:latin typeface="Segoe UI Bold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6C76FE-FA88-914C-8C51-4C7C11784423}"/>
                </a:ext>
              </a:extLst>
            </p:cNvPr>
            <p:cNvSpPr txBox="1"/>
            <p:nvPr/>
          </p:nvSpPr>
          <p:spPr>
            <a:xfrm>
              <a:off x="549074" y="5527663"/>
              <a:ext cx="2208245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0" i="0" u="none" strike="noStrike" kern="1200" cap="none" spc="0" normalizeH="0" baseline="3000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POINTS OF SALE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2400" baseline="30000">
                  <a:solidFill>
                    <a:srgbClr val="341B5A"/>
                  </a:solidFill>
                  <a:latin typeface="Segoe UI Bold"/>
                </a:rPr>
                <a:t>Retail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0" i="0" u="none" strike="noStrike" kern="1200" cap="none" spc="0" normalizeH="0" baseline="3000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F&amp;B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41B5A"/>
                </a:solidFill>
                <a:effectLst/>
                <a:uLnTx/>
                <a:uFillTx/>
                <a:latin typeface="Segoe UI Bold"/>
                <a:ea typeface="+mn-ea"/>
                <a:cs typeface="+mn-cs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916000" y="5587177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Master Data 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7916000" y="4051098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Master Data </a:t>
              </a: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8412036" y="3559263"/>
              <a:ext cx="484632" cy="415843"/>
            </a:xfrm>
            <a:prstGeom prst="downArrow">
              <a:avLst/>
            </a:prstGeom>
            <a:solidFill>
              <a:srgbClr val="27B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wn Arrow 47"/>
            <p:cNvSpPr/>
            <p:nvPr/>
          </p:nvSpPr>
          <p:spPr>
            <a:xfrm>
              <a:off x="8412036" y="5080498"/>
              <a:ext cx="484632" cy="415843"/>
            </a:xfrm>
            <a:prstGeom prst="downArrow">
              <a:avLst/>
            </a:prstGeom>
            <a:solidFill>
              <a:srgbClr val="27B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5694682" y="5587177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Setup Data 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5694682" y="4051098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Setup Data </a:t>
              </a:r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6190718" y="3559263"/>
              <a:ext cx="484632" cy="415843"/>
            </a:xfrm>
            <a:prstGeom prst="downArrow">
              <a:avLst/>
            </a:prstGeom>
            <a:solidFill>
              <a:srgbClr val="27B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6190718" y="5080498"/>
              <a:ext cx="484632" cy="415843"/>
            </a:xfrm>
            <a:prstGeom prst="downArrow">
              <a:avLst/>
            </a:prstGeom>
            <a:solidFill>
              <a:srgbClr val="27B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10141158" y="5587177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Booking Data </a:t>
              </a: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10141158" y="4051098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Booking Data </a:t>
              </a:r>
            </a:p>
          </p:txBody>
        </p:sp>
        <p:sp>
          <p:nvSpPr>
            <p:cNvPr id="62" name="Down Arrow 61"/>
            <p:cNvSpPr/>
            <p:nvPr/>
          </p:nvSpPr>
          <p:spPr>
            <a:xfrm>
              <a:off x="10637194" y="3559263"/>
              <a:ext cx="484632" cy="415843"/>
            </a:xfrm>
            <a:prstGeom prst="downArrow">
              <a:avLst/>
            </a:prstGeom>
            <a:solidFill>
              <a:srgbClr val="27B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62"/>
            <p:cNvSpPr/>
            <p:nvPr/>
          </p:nvSpPr>
          <p:spPr>
            <a:xfrm>
              <a:off x="10637194" y="5080498"/>
              <a:ext cx="484632" cy="415843"/>
            </a:xfrm>
            <a:prstGeom prst="downArrow">
              <a:avLst/>
            </a:prstGeom>
            <a:solidFill>
              <a:srgbClr val="27B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01F22C7-EF9C-0331-ED76-117B7372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58966" y="4259257"/>
              <a:ext cx="823860" cy="82386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A0C4FBD-8D5D-24C7-5838-FEACF1DF7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30952" y="5542817"/>
              <a:ext cx="731219" cy="731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01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6011" y="423454"/>
            <a:ext cx="11600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Cruise and Ferries System –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 distributed environment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AutoShape 4" descr="data:image/png;base64,iVBORw0KGgoAAAANSUhEUgAAAFwAAABdCAMAAAAfbfHPAAAAAXNSR0IArs4c6QAAAARnQU1BAACxjwv8YQUAAAAzUExURQAAAP///////////////////////////////////////////////////////////////7eV4oIAAAAQdFJOUwAQIDBAUGBwf4+fr7/P3+8FUYRsAAAACXBIWXMAABcRAAAXEQHKJvM/AAACZklEQVRoQ+2Y26KjIAxFS0GQFor//7WTDbEHL1VE3ob1JCoxxE0SfXQ6nU6n0yGEHLRWTx615Gl9mBLetn2AsrPlhNN84T7Ss80M38h7lbwO/j3qYbQujqbJ8OVbmGj7YwSP6UyyP/LwBhZ2fGYayA/OWh5VY2DFLU2DF86/DGmIoiX55EUkYmK3tvmpM75GPQLR/bH6GK8vfs+BA4QUI01783BDjEzwMfx0cCE2yvG2OZhkrJZwWEf7oVT58h0NgyLBJUnx4AT9t9kLYylxb5EfSQjB2Zd7l65VY0aBI0/47QcelQJdFWQE3Pa6qCzSFs36KawvWOBV1QJI5nQaCSUoPr4CFHOmdSzP8fElsOHOnIKoqtIdNHaiAolNfVUpEUw8Eq4wqaBVGcemPsiOA+egQwd+EvPY5PbfqUhXSSt11TFVJ9oiPM6JqRtNQ2VZIUwyv9Vasu3rLUdUXP3Gesyxu/XsGlD72jpEWhnrFcgey+QbE2GjFk3Beq43LOZ2FzKDCGeSEeR4SaYvA9kpcx0Rb9CczUAyf+8PC6nalfss6waJv7B0l0H2Ah8+nvSkZq8T5HWjOoX/Iq8bUGa77xBiIINz2obnTXbnTF6U8HYbKjEZ/6qPjs9bjgsspJ1LpwULaUM6VXVzn6X6MKrqVfbB9s98RX1q5jqU/cnSIISZj+8g0J4slI0TjQIDqSwdRdSbWI8NSliFOBan+38L0sfUZrvHsj3d+5Ui05+TnSSIPUs4q1UNgx5To7nfRMz92D3W8f7Czt8grH5vLOBfKXUEZ85eGaJXgVHxU73T6XQ6nf+Dx+Mf+2EyQEFv1fYAAAAASUVORK5CYII="/>
          <p:cNvSpPr>
            <a:spLocks noChangeAspect="1" noChangeArrowheads="1"/>
          </p:cNvSpPr>
          <p:nvPr/>
        </p:nvSpPr>
        <p:spPr bwMode="auto">
          <a:xfrm>
            <a:off x="349629" y="671484"/>
            <a:ext cx="1454902" cy="145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999A40-809E-7537-12A7-355C5DF4E3A4}"/>
              </a:ext>
            </a:extLst>
          </p:cNvPr>
          <p:cNvGrpSpPr/>
          <p:nvPr/>
        </p:nvGrpSpPr>
        <p:grpSpPr>
          <a:xfrm>
            <a:off x="154923" y="1382366"/>
            <a:ext cx="11462939" cy="2935912"/>
            <a:chOff x="154923" y="1382366"/>
            <a:chExt cx="11462939" cy="29359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23" y="1412084"/>
              <a:ext cx="2906194" cy="290619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88E48A-6C57-128D-FFC5-69D788932A5B}"/>
                </a:ext>
              </a:extLst>
            </p:cNvPr>
            <p:cNvGrpSpPr/>
            <p:nvPr/>
          </p:nvGrpSpPr>
          <p:grpSpPr>
            <a:xfrm>
              <a:off x="503898" y="1382366"/>
              <a:ext cx="11113964" cy="2552984"/>
              <a:chOff x="503898" y="1382366"/>
              <a:chExt cx="11113964" cy="255298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726B295-71A8-F447-A3AB-58492F5FAB6E}"/>
                  </a:ext>
                </a:extLst>
              </p:cNvPr>
              <p:cNvCxnSpPr/>
              <p:nvPr/>
            </p:nvCxnSpPr>
            <p:spPr>
              <a:xfrm flipV="1">
                <a:off x="2896395" y="3855981"/>
                <a:ext cx="2232000" cy="40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CA7608E-7546-AD4F-BCD3-B8835ADCC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1232" y="2363876"/>
                <a:ext cx="1002610" cy="100261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02ECD85-C77B-9B43-A35B-6339718B1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2734" y="2425423"/>
                <a:ext cx="1006884" cy="100688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268F61-AF18-0648-8786-CDF29B9A2315}"/>
                  </a:ext>
                </a:extLst>
              </p:cNvPr>
              <p:cNvSpPr txBox="1"/>
              <p:nvPr/>
            </p:nvSpPr>
            <p:spPr>
              <a:xfrm>
                <a:off x="503898" y="2779513"/>
                <a:ext cx="2208245" cy="6052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0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CORPORATE HQ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0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and </a:t>
                </a:r>
                <a:r>
                  <a:rPr kumimoji="0" lang="es-ES_tradnl" sz="2000" b="0" i="0" u="none" strike="noStrike" kern="1200" cap="none" spc="0" normalizeH="0" baseline="3000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Region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7916000" y="2511326"/>
                <a:ext cx="1476704" cy="914400"/>
              </a:xfrm>
              <a:prstGeom prst="roundRect">
                <a:avLst/>
              </a:prstGeom>
              <a:solidFill>
                <a:srgbClr val="83CD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rgbClr val="341B5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Inventory data</a:t>
                </a:r>
              </a:p>
            </p:txBody>
          </p:sp>
          <p:sp>
            <p:nvSpPr>
              <p:cNvPr id="17" name="Down Arrow 16"/>
              <p:cNvSpPr/>
              <p:nvPr/>
            </p:nvSpPr>
            <p:spPr>
              <a:xfrm flipV="1">
                <a:off x="8412036" y="3519507"/>
                <a:ext cx="484632" cy="415843"/>
              </a:xfrm>
              <a:prstGeom prst="downArrow">
                <a:avLst/>
              </a:prstGeom>
              <a:solidFill>
                <a:srgbClr val="27B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5694682" y="2511326"/>
                <a:ext cx="1476704" cy="914400"/>
              </a:xfrm>
              <a:prstGeom prst="roundRect">
                <a:avLst/>
              </a:prstGeom>
              <a:solidFill>
                <a:srgbClr val="83CD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rgbClr val="341B5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Transaction data</a:t>
                </a:r>
              </a:p>
            </p:txBody>
          </p:sp>
          <p:sp>
            <p:nvSpPr>
              <p:cNvPr id="56" name="Down Arrow 55"/>
              <p:cNvSpPr/>
              <p:nvPr/>
            </p:nvSpPr>
            <p:spPr>
              <a:xfrm flipV="1">
                <a:off x="6190718" y="3519507"/>
                <a:ext cx="484632" cy="415843"/>
              </a:xfrm>
              <a:prstGeom prst="downArrow">
                <a:avLst/>
              </a:prstGeom>
              <a:solidFill>
                <a:srgbClr val="27B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0141158" y="2511326"/>
                <a:ext cx="1476704" cy="914400"/>
              </a:xfrm>
              <a:prstGeom prst="roundRect">
                <a:avLst/>
              </a:prstGeom>
              <a:solidFill>
                <a:srgbClr val="83CD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rgbClr val="341B5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Financial data</a:t>
                </a:r>
              </a:p>
            </p:txBody>
          </p:sp>
          <p:sp>
            <p:nvSpPr>
              <p:cNvPr id="62" name="Down Arrow 61"/>
              <p:cNvSpPr/>
              <p:nvPr/>
            </p:nvSpPr>
            <p:spPr>
              <a:xfrm flipV="1">
                <a:off x="10637194" y="3519507"/>
                <a:ext cx="484632" cy="415843"/>
              </a:xfrm>
              <a:prstGeom prst="downArrow">
                <a:avLst/>
              </a:prstGeom>
              <a:solidFill>
                <a:srgbClr val="27B2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70C856E-4283-8576-ECE0-EE905C29D460}"/>
                  </a:ext>
                </a:extLst>
              </p:cNvPr>
              <p:cNvSpPr/>
              <p:nvPr/>
            </p:nvSpPr>
            <p:spPr>
              <a:xfrm>
                <a:off x="6904383" y="1382366"/>
                <a:ext cx="1914823" cy="714307"/>
              </a:xfrm>
              <a:prstGeom prst="rect">
                <a:avLst/>
              </a:prstGeom>
              <a:noFill/>
              <a:ln>
                <a:solidFill>
                  <a:srgbClr val="F3A3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</a:t>
                </a:r>
                <a:r>
                  <a:rPr lang="en-US" sz="1600" baseline="300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rd</a:t>
                </a:r>
                <a:r>
                  <a:rPr lang="en-US" sz="16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Party WMS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A94C5D-145F-99B4-4B47-165357491FC7}"/>
                  </a:ext>
                </a:extLst>
              </p:cNvPr>
              <p:cNvSpPr/>
              <p:nvPr/>
            </p:nvSpPr>
            <p:spPr>
              <a:xfrm>
                <a:off x="9090992" y="1382366"/>
                <a:ext cx="1914823" cy="714307"/>
              </a:xfrm>
              <a:prstGeom prst="rect">
                <a:avLst/>
              </a:prstGeom>
              <a:noFill/>
              <a:ln>
                <a:solidFill>
                  <a:srgbClr val="F3A3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</a:t>
                </a:r>
                <a:r>
                  <a:rPr lang="en-US" sz="1600" baseline="300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rd</a:t>
                </a:r>
                <a:r>
                  <a:rPr lang="en-US" sz="16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Party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financials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EC658E4-DF87-470D-3919-61E721CD5FE7}"/>
                  </a:ext>
                </a:extLst>
              </p:cNvPr>
              <p:cNvCxnSpPr>
                <a:stCxn id="16" idx="0"/>
                <a:endCxn id="8" idx="2"/>
              </p:cNvCxnSpPr>
              <p:nvPr/>
            </p:nvCxnSpPr>
            <p:spPr>
              <a:xfrm flipH="1" flipV="1">
                <a:off x="7861795" y="2096673"/>
                <a:ext cx="792557" cy="414653"/>
              </a:xfrm>
              <a:prstGeom prst="straightConnector1">
                <a:avLst/>
              </a:prstGeom>
              <a:ln w="12700">
                <a:solidFill>
                  <a:srgbClr val="27B2A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AA08A5D-B56D-7E6B-21A5-029A197698EC}"/>
                  </a:ext>
                </a:extLst>
              </p:cNvPr>
              <p:cNvCxnSpPr>
                <a:stCxn id="59" idx="0"/>
              </p:cNvCxnSpPr>
              <p:nvPr/>
            </p:nvCxnSpPr>
            <p:spPr>
              <a:xfrm flipH="1" flipV="1">
                <a:off x="10141158" y="2126391"/>
                <a:ext cx="738352" cy="384935"/>
              </a:xfrm>
              <a:prstGeom prst="straightConnector1">
                <a:avLst/>
              </a:prstGeom>
              <a:ln w="12700">
                <a:solidFill>
                  <a:srgbClr val="27B2A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BA94E7D-8779-7F2C-7D19-29A39DC1FB56}"/>
              </a:ext>
            </a:extLst>
          </p:cNvPr>
          <p:cNvGrpSpPr/>
          <p:nvPr/>
        </p:nvGrpSpPr>
        <p:grpSpPr>
          <a:xfrm>
            <a:off x="278525" y="4051098"/>
            <a:ext cx="11339337" cy="2559909"/>
            <a:chOff x="278525" y="4051098"/>
            <a:chExt cx="11339337" cy="2559909"/>
          </a:xfrm>
        </p:grpSpPr>
        <p:sp>
          <p:nvSpPr>
            <p:cNvPr id="2" name="Rounded Rectangle 1"/>
            <p:cNvSpPr/>
            <p:nvPr/>
          </p:nvSpPr>
          <p:spPr>
            <a:xfrm>
              <a:off x="278525" y="4051098"/>
              <a:ext cx="5019718" cy="2559909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41B5A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7946078-24AD-974F-A7BD-3EC49C70622D}"/>
                </a:ext>
              </a:extLst>
            </p:cNvPr>
            <p:cNvCxnSpPr/>
            <p:nvPr/>
          </p:nvCxnSpPr>
          <p:spPr>
            <a:xfrm flipV="1">
              <a:off x="2896395" y="5229011"/>
              <a:ext cx="2232000" cy="6864"/>
            </a:xfrm>
            <a:prstGeom prst="line">
              <a:avLst/>
            </a:prstGeom>
            <a:ln>
              <a:solidFill>
                <a:srgbClr val="341B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8890B9-1D60-E34C-AB49-FD330054706C}"/>
                </a:ext>
              </a:extLst>
            </p:cNvPr>
            <p:cNvSpPr txBox="1"/>
            <p:nvPr/>
          </p:nvSpPr>
          <p:spPr>
            <a:xfrm>
              <a:off x="456433" y="4464172"/>
              <a:ext cx="220824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0" i="0" u="none" strike="noStrike" kern="1200" cap="none" spc="0" normalizeH="0" baseline="3000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VESSEL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41B5A"/>
                </a:solidFill>
                <a:effectLst/>
                <a:uLnTx/>
                <a:uFillTx/>
                <a:latin typeface="Segoe UI Bold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6C76FE-FA88-914C-8C51-4C7C11784423}"/>
                </a:ext>
              </a:extLst>
            </p:cNvPr>
            <p:cNvSpPr txBox="1"/>
            <p:nvPr/>
          </p:nvSpPr>
          <p:spPr>
            <a:xfrm>
              <a:off x="549074" y="5527663"/>
              <a:ext cx="2208245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0" i="0" u="none" strike="noStrike" kern="1200" cap="none" spc="0" normalizeH="0" baseline="3000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POINTS OF SALE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2400" baseline="30000">
                  <a:solidFill>
                    <a:srgbClr val="341B5A"/>
                  </a:solidFill>
                  <a:latin typeface="Segoe UI Bold"/>
                </a:rPr>
                <a:t>Retail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0" i="0" u="none" strike="noStrike" kern="1200" cap="none" spc="0" normalizeH="0" baseline="30000" noProof="0">
                  <a:ln>
                    <a:noFill/>
                  </a:ln>
                  <a:solidFill>
                    <a:srgbClr val="341B5A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F&amp;B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41B5A"/>
                </a:solidFill>
                <a:effectLst/>
                <a:uLnTx/>
                <a:uFillTx/>
                <a:latin typeface="Segoe UI Bold"/>
                <a:ea typeface="+mn-ea"/>
                <a:cs typeface="+mn-cs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7916000" y="4051098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Inventory data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5694682" y="5635688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Transaction data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5694682" y="4051098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Transaction data</a:t>
              </a:r>
            </a:p>
          </p:txBody>
        </p:sp>
        <p:sp>
          <p:nvSpPr>
            <p:cNvPr id="57" name="Down Arrow 56"/>
            <p:cNvSpPr/>
            <p:nvPr/>
          </p:nvSpPr>
          <p:spPr>
            <a:xfrm flipV="1">
              <a:off x="6190718" y="5089253"/>
              <a:ext cx="484632" cy="415843"/>
            </a:xfrm>
            <a:prstGeom prst="downArrow">
              <a:avLst/>
            </a:prstGeom>
            <a:solidFill>
              <a:srgbClr val="27B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10141158" y="4051098"/>
              <a:ext cx="1476704" cy="914400"/>
            </a:xfrm>
            <a:prstGeom prst="roundRect">
              <a:avLst/>
            </a:prstGeom>
            <a:solidFill>
              <a:srgbClr val="83C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41B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Financial data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01F22C7-EF9C-0331-ED76-117B7372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58966" y="4259257"/>
              <a:ext cx="823860" cy="82386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E2D5579-2E8F-0A7F-FF78-6493DB169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30952" y="5542817"/>
              <a:ext cx="731219" cy="731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52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BB56AA-AEF1-1948-8C03-413B7377617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6675" y="1219200"/>
            <a:ext cx="10357341" cy="555710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Ferry module</a:t>
            </a:r>
          </a:p>
          <a:p>
            <a:pPr marL="0" indent="0">
              <a:buNone/>
            </a:pPr>
            <a:r>
              <a:rPr lang="en-US" sz="2400" b="1"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Route Management System</a:t>
            </a:r>
          </a:p>
          <a:p>
            <a:pPr marL="0" indent="0">
              <a:buNone/>
            </a:pPr>
            <a:r>
              <a:rPr lang="en-US" sz="2400" b="1"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Duty free module</a:t>
            </a:r>
            <a:endParaRPr lang="en-US" sz="2000">
              <a:solidFill>
                <a:srgbClr val="27B2A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everaging Business Central and LS Central Functionality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Inventory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Hospitality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Retail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Bookings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Member Management</a:t>
            </a:r>
          </a:p>
          <a:p>
            <a:pPr lvl="1"/>
            <a:endParaRPr 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Extending LS Central standard for travel industry 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Retail Consulting services involvement strongly recommended</a:t>
            </a:r>
          </a:p>
          <a:p>
            <a:endPara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E5554-17B3-1E4B-9191-0EB554721E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516" y="500901"/>
            <a:ext cx="10164763" cy="5857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Retail consulting modules for travel industry</a:t>
            </a:r>
          </a:p>
        </p:txBody>
      </p:sp>
    </p:spTree>
    <p:extLst>
      <p:ext uri="{BB962C8B-B14F-4D97-AF65-F5344CB8AC3E}">
        <p14:creationId xmlns:p14="http://schemas.microsoft.com/office/powerpoint/2010/main" val="3673689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1622-53C1-6A47-9328-5F53F076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Bookings with Ferry module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ED89C-9787-694C-B62D-24E3504FC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000" b="1">
                <a:solidFill>
                  <a:schemeClr val="tx1"/>
                </a:solidFill>
                <a:latin typeface="Segoe UI"/>
                <a:cs typeface="Segoe UI"/>
              </a:rPr>
              <a:t>Highlights </a:t>
            </a:r>
            <a:endParaRPr lang="en-GB">
              <a:solidFill>
                <a:schemeClr val="tx1"/>
              </a:solidFill>
              <a:latin typeface="Segoe UI"/>
              <a:cs typeface="Segoe UI"/>
            </a:endParaRPr>
          </a:p>
          <a:p>
            <a:pPr marL="285750" indent="-285750">
              <a:buChar char="•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Reservations and service management</a:t>
            </a:r>
          </a:p>
          <a:p>
            <a:pPr marL="285750" indent="-285750">
              <a:buChar char="•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Resource management</a:t>
            </a:r>
          </a:p>
          <a:p>
            <a:pPr marL="285750" indent="-285750">
              <a:buChar char="•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Appointments and accesses </a:t>
            </a:r>
          </a:p>
          <a:p>
            <a:pPr marL="285750" indent="-285750">
              <a:buChar char="•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Conferences and events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Group bookings</a:t>
            </a:r>
          </a:p>
          <a:p>
            <a:pPr marL="0" indent="0">
              <a:buNone/>
            </a:pPr>
            <a:endParaRPr lang="en-GB" sz="2000" b="1">
              <a:solidFill>
                <a:schemeClr val="tx1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GB" sz="2000" b="1">
                <a:solidFill>
                  <a:schemeClr val="tx1"/>
                </a:solidFill>
                <a:latin typeface="Segoe UI"/>
                <a:cs typeface="Segoe UI"/>
              </a:rPr>
              <a:t>Benefits </a:t>
            </a:r>
            <a:endParaRPr lang="en-GB" sz="2000" b="1">
              <a:solidFill>
                <a:schemeClr val="tx1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Complete visibility for staff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Offers simple process to book activities </a:t>
            </a:r>
            <a:endParaRPr lang="en-US" sz="2000">
              <a:solidFill>
                <a:schemeClr val="tx1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Supports multiple choice allowance on guest reservation </a:t>
            </a:r>
            <a:endParaRPr lang="en-US" sz="2000">
              <a:solidFill>
                <a:schemeClr val="tx1"/>
              </a:solidFill>
            </a:endParaRPr>
          </a:p>
          <a:p>
            <a:endParaRPr lang="en-GB">
              <a:solidFill>
                <a:schemeClr val="tx1"/>
              </a:solidFill>
              <a:latin typeface="Segoe UI"/>
              <a:cs typeface="Segoe UI"/>
            </a:endParaRPr>
          </a:p>
        </p:txBody>
      </p:sp>
      <p:pic>
        <p:nvPicPr>
          <p:cNvPr id="7" name="Picture Placeholder 6" descr="A picture containing exercise equipment, gym, exercise machine, indoor&#10;&#10;Description automatically generated">
            <a:extLst>
              <a:ext uri="{FF2B5EF4-FFF2-40B4-BE49-F238E27FC236}">
                <a16:creationId xmlns:a16="http://schemas.microsoft.com/office/drawing/2014/main" id="{057F9681-AB78-977E-AEE9-157B253482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r="135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3126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9479-E647-EB09-6EDC-FBE2EA30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Ferry module for LS Central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A9F030-6A62-F335-AA9E-20F59E649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278632" cy="5073650"/>
          </a:xfrm>
        </p:spPr>
        <p:txBody>
          <a:bodyPr>
            <a:normAutofit/>
          </a:bodyPr>
          <a:lstStyle/>
          <a:p>
            <a:r>
              <a:rPr lang="is-IS" sz="2200"/>
              <a:t>Extension on Bookings for LS Central based on ferry requirements</a:t>
            </a:r>
            <a:endParaRPr lang="en-US" sz="2200"/>
          </a:p>
          <a:p>
            <a:r>
              <a:rPr lang="en-US" sz="2200"/>
              <a:t>Supporting Bookings for LS Central in distributed environment – (replications/webservices) </a:t>
            </a:r>
          </a:p>
          <a:p>
            <a:r>
              <a:rPr lang="en-US" sz="2200"/>
              <a:t>Extension on API´s to capture boarding  card information for identification</a:t>
            </a:r>
          </a:p>
          <a:p>
            <a:r>
              <a:rPr lang="en-US" sz="2200"/>
              <a:t>Prebook table reservation with certain items for passengers to consume onboard </a:t>
            </a:r>
          </a:p>
          <a:p>
            <a:r>
              <a:rPr lang="en-US" sz="2200"/>
              <a:t>Coupons to be possible to be used multiple times for specific products, product groups and item categories</a:t>
            </a:r>
          </a:p>
          <a:p>
            <a:endParaRPr lang="is-I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78C17EF4-6439-A9BC-3D92-1138810891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r="190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36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furniture, deck, indoor, table&#10;&#10;Description automatically generated">
            <a:extLst>
              <a:ext uri="{FF2B5EF4-FFF2-40B4-BE49-F238E27FC236}">
                <a16:creationId xmlns:a16="http://schemas.microsoft.com/office/drawing/2014/main" id="{4B7EE3ED-F196-AE74-8A86-DFE86A251A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2" r="26302"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4190692-3085-86E9-7FDC-7B38D9DD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/>
              <a:t>Ferry module for LS Central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1921BC-D405-47B9-B3B5-6D574DCDAF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Process to find and post the pre-bookings quickly in self-service mode</a:t>
            </a: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Guest hands over the card to restaurant staff member or scans it in a self-service machine. </a:t>
            </a:r>
          </a:p>
          <a:p>
            <a:r>
              <a:rPr lang="en-US" sz="2400">
                <a:solidFill>
                  <a:schemeClr val="tx1"/>
                </a:solidFill>
              </a:rPr>
              <a:t>The reservation with preordered meals/buffet and payment is processed and finalized. </a:t>
            </a:r>
          </a:p>
          <a:p>
            <a:r>
              <a:rPr lang="en-US" sz="2400">
                <a:solidFill>
                  <a:schemeClr val="tx1"/>
                </a:solidFill>
              </a:rPr>
              <a:t>The dining table is marked as seated. </a:t>
            </a:r>
          </a:p>
          <a:p>
            <a:r>
              <a:rPr lang="en-US" sz="2400">
                <a:solidFill>
                  <a:schemeClr val="tx1"/>
                </a:solidFill>
              </a:rPr>
              <a:t>Once the vessel is back in harbor a function can be used to clear all seated table</a:t>
            </a:r>
            <a:r>
              <a:rPr lang="en-US" sz="200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830871-D545-85E7-673D-DE23629BE157}"/>
              </a:ext>
            </a:extLst>
          </p:cNvPr>
          <p:cNvSpPr/>
          <p:nvPr/>
        </p:nvSpPr>
        <p:spPr>
          <a:xfrm>
            <a:off x="303600" y="5287616"/>
            <a:ext cx="4267200" cy="1138583"/>
          </a:xfrm>
          <a:prstGeom prst="rect">
            <a:avLst/>
          </a:prstGeom>
          <a:solidFill>
            <a:srgbClr val="341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sz="2400" b="1">
                <a:latin typeface="Segoe UI" panose="020B0502040204020203" pitchFamily="34" charset="0"/>
                <a:cs typeface="Segoe UI" panose="020B0502040204020203" pitchFamily="34" charset="0"/>
              </a:rPr>
              <a:t>Welcome!</a:t>
            </a:r>
          </a:p>
          <a:p>
            <a:pPr algn="ctr"/>
            <a:r>
              <a:rPr lang="en-IS" sz="2000">
                <a:latin typeface="Segoe UI" panose="020B0502040204020203" pitchFamily="34" charset="0"/>
                <a:cs typeface="Segoe UI" panose="020B0502040204020203" pitchFamily="34" charset="0"/>
              </a:rPr>
              <a:t>Please have a seat at table 6</a:t>
            </a:r>
          </a:p>
        </p:txBody>
      </p:sp>
    </p:spTree>
    <p:extLst>
      <p:ext uri="{BB962C8B-B14F-4D97-AF65-F5344CB8AC3E}">
        <p14:creationId xmlns:p14="http://schemas.microsoft.com/office/powerpoint/2010/main" val="2591016429"/>
      </p:ext>
    </p:extLst>
  </p:cSld>
  <p:clrMapOvr>
    <a:masterClrMapping/>
  </p:clrMapOvr>
</p:sld>
</file>

<file path=ppt/theme/theme1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6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7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8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5F4102-1340-4AE5-8113-0A1AAFC6A6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954523-8B0A-4749-9384-C89D1665FBA9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795</Words>
  <Application>Microsoft Office PowerPoint</Application>
  <PresentationFormat>Widescreen</PresentationFormat>
  <Paragraphs>244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Arial,Sans-Serif</vt:lpstr>
      <vt:lpstr>Calibri</vt:lpstr>
      <vt:lpstr>Calibri Light</vt:lpstr>
      <vt:lpstr>Segoe UI</vt:lpstr>
      <vt:lpstr>Segoe UI Bold</vt:lpstr>
      <vt:lpstr>conneXion EMEA slides</vt:lpstr>
      <vt:lpstr>1_Purple slides</vt:lpstr>
      <vt:lpstr>1_Office Theme</vt:lpstr>
      <vt:lpstr>1_White product slides</vt:lpstr>
      <vt:lpstr>White product slides</vt:lpstr>
      <vt:lpstr>Purple slides</vt:lpstr>
      <vt:lpstr>White slides</vt:lpstr>
      <vt:lpstr>1_White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Bookings with Ferry module</vt:lpstr>
      <vt:lpstr>Ferry module for LS Central</vt:lpstr>
      <vt:lpstr>Ferry module for LS Central</vt:lpstr>
      <vt:lpstr>LS Central for restaurants</vt:lpstr>
      <vt:lpstr>Hospitality system architecture Vessel</vt:lpstr>
      <vt:lpstr>PowerPoint Presentation</vt:lpstr>
      <vt:lpstr>PowerPoint Presentation</vt:lpstr>
      <vt:lpstr>Route Management</vt:lpstr>
      <vt:lpstr>PowerPoint Presentation</vt:lpstr>
      <vt:lpstr>Duty free module for LS Central</vt:lpstr>
      <vt:lpstr>Retail self-service checkout</vt:lpstr>
      <vt:lpstr>Self-service kiosk</vt:lpstr>
      <vt:lpstr>The PNR – a booking number</vt:lpstr>
      <vt:lpstr>Ferry module booking reference number</vt:lpstr>
      <vt:lpstr>The Member Number</vt:lpstr>
      <vt:lpstr>PowerPoint Presentation</vt:lpstr>
      <vt:lpstr>PowerPoint Presentation</vt:lpstr>
      <vt:lpstr>PowerPoint Presentation</vt:lpstr>
    </vt:vector>
  </TitlesOfParts>
  <Company>LS Retail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Joerg Schmikale</dc:creator>
  <cp:lastModifiedBy>Bjorn Jonsson</cp:lastModifiedBy>
  <cp:revision>3</cp:revision>
  <dcterms:created xsi:type="dcterms:W3CDTF">2023-03-25T09:07:05Z</dcterms:created>
  <dcterms:modified xsi:type="dcterms:W3CDTF">2023-05-22T14:12:09Z</dcterms:modified>
</cp:coreProperties>
</file>