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7" r:id="rId10"/>
    <p:sldMasterId id="2147483763" r:id="rId11"/>
    <p:sldMasterId id="2147483770" r:id="rId12"/>
    <p:sldMasterId id="2147483784" r:id="rId13"/>
  </p:sldMasterIdLst>
  <p:notesMasterIdLst>
    <p:notesMasterId r:id="rId42"/>
  </p:notesMasterIdLst>
  <p:sldIdLst>
    <p:sldId id="256" r:id="rId14"/>
    <p:sldId id="282" r:id="rId15"/>
    <p:sldId id="299" r:id="rId16"/>
    <p:sldId id="284" r:id="rId17"/>
    <p:sldId id="291" r:id="rId18"/>
    <p:sldId id="2146845787" r:id="rId19"/>
    <p:sldId id="292" r:id="rId20"/>
    <p:sldId id="2146845788" r:id="rId21"/>
    <p:sldId id="294" r:id="rId22"/>
    <p:sldId id="2146845789" r:id="rId23"/>
    <p:sldId id="293" r:id="rId24"/>
    <p:sldId id="2146845790" r:id="rId25"/>
    <p:sldId id="2146845791" r:id="rId26"/>
    <p:sldId id="287" r:id="rId27"/>
    <p:sldId id="295" r:id="rId28"/>
    <p:sldId id="2146845792" r:id="rId29"/>
    <p:sldId id="296" r:id="rId30"/>
    <p:sldId id="2146845793" r:id="rId31"/>
    <p:sldId id="297" r:id="rId32"/>
    <p:sldId id="2146845794" r:id="rId33"/>
    <p:sldId id="298" r:id="rId34"/>
    <p:sldId id="2146845795" r:id="rId35"/>
    <p:sldId id="314" r:id="rId36"/>
    <p:sldId id="304" r:id="rId37"/>
    <p:sldId id="315" r:id="rId38"/>
    <p:sldId id="2146845796" r:id="rId39"/>
    <p:sldId id="419" r:id="rId40"/>
    <p:sldId id="257" r:id="rId4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82"/>
            <p14:sldId id="299"/>
            <p14:sldId id="284"/>
            <p14:sldId id="291"/>
            <p14:sldId id="2146845787"/>
            <p14:sldId id="292"/>
            <p14:sldId id="2146845788"/>
            <p14:sldId id="294"/>
            <p14:sldId id="2146845789"/>
            <p14:sldId id="293"/>
            <p14:sldId id="2146845790"/>
            <p14:sldId id="2146845791"/>
            <p14:sldId id="287"/>
            <p14:sldId id="295"/>
            <p14:sldId id="2146845792"/>
            <p14:sldId id="296"/>
            <p14:sldId id="2146845793"/>
            <p14:sldId id="297"/>
            <p14:sldId id="2146845794"/>
            <p14:sldId id="298"/>
            <p14:sldId id="2146845795"/>
            <p14:sldId id="314"/>
            <p14:sldId id="304"/>
            <p14:sldId id="315"/>
            <p14:sldId id="2146845796"/>
            <p14:sldId id="419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27B1A6"/>
    <a:srgbClr val="D3A04A"/>
    <a:srgbClr val="761449"/>
    <a:srgbClr val="323133"/>
    <a:srgbClr val="29B4A9"/>
    <a:srgbClr val="943267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0" autoAdjust="0"/>
    <p:restoredTop sz="38115" autoAdjust="0"/>
  </p:normalViewPr>
  <p:slideViewPr>
    <p:cSldViewPr snapToGrid="0" snapToObjects="1">
      <p:cViewPr varScale="1">
        <p:scale>
          <a:sx n="43" d="100"/>
          <a:sy n="43" d="100"/>
        </p:scale>
        <p:origin x="282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62C11837-70E8-4FAF-B803-0DC2E39CE633}"/>
    <pc:docChg chg="modSld">
      <pc:chgData name="Petur Þ. Sigurdsson" userId="b51620a9-a6bc-43cc-8d20-2596b195e64d" providerId="ADAL" clId="{62C11837-70E8-4FAF-B803-0DC2E39CE633}" dt="2023-05-07T02:45:34.153" v="0" actId="6549"/>
      <pc:docMkLst>
        <pc:docMk/>
      </pc:docMkLst>
      <pc:sldChg chg="modNotesTx">
        <pc:chgData name="Petur Þ. Sigurdsson" userId="b51620a9-a6bc-43cc-8d20-2596b195e64d" providerId="ADAL" clId="{62C11837-70E8-4FAF-B803-0DC2E39CE633}" dt="2023-05-07T02:45:34.153" v="0" actId="6549"/>
        <pc:sldMkLst>
          <pc:docMk/>
          <pc:sldMk cId="2650196045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97E98-810A-43C1-9343-910933B49CC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890AB-40C3-4944-BC65-2BF8CE83F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0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8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0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21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45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6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85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55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4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2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3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6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76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53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5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3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6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65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4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4.sv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54881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86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672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218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27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158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11001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97445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15669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396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3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20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821292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73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11014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8127630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486311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909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4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76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406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1306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921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838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336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46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186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7382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90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6248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851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3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58519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51979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2344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0792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6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52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62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447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1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032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21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1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821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2825227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012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49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966207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17988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2616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38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3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2" r:id="rId21"/>
    <p:sldLayoutId id="214748372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emf"/><Relationship Id="rId10" Type="http://schemas.microsoft.com/office/2007/relationships/hdphoto" Target="../media/hdphoto2.wdp"/><Relationship Id="rId4" Type="http://schemas.openxmlformats.org/officeDocument/2006/relationships/image" Target="../media/image51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72C424-907C-9BF9-5C6D-C0C5C909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2" y="534988"/>
            <a:ext cx="11801415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65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LS eCommerce 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b="1" dirty="0">
                <a:latin typeface="Segoe UI"/>
                <a:cs typeface="Segoe UI"/>
              </a:rPr>
              <a:t>Configuration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323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4AC88CF-0376-C9A5-9AFD-6FB46CAA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89" b="1"/>
          <a:stretch/>
        </p:blipFill>
        <p:spPr>
          <a:xfrm>
            <a:off x="120650" y="534988"/>
            <a:ext cx="11950700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810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B0A464-F722-EFD8-FA63-9C9FEC6C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674688"/>
            <a:ext cx="11950700" cy="5975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66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Running a Project</a:t>
            </a:r>
          </a:p>
        </p:txBody>
      </p:sp>
    </p:spTree>
    <p:extLst>
      <p:ext uri="{BB962C8B-B14F-4D97-AF65-F5344CB8AC3E}">
        <p14:creationId xmlns:p14="http://schemas.microsoft.com/office/powerpoint/2010/main" val="274498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9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6279-96D9-5304-7F65-7204E232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Scoping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50ECB-BF4C-CC6A-6551-CB0990C5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5736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Client Requirements</a:t>
            </a:r>
          </a:p>
          <a:p>
            <a:r>
              <a:rPr lang="en-US" dirty="0">
                <a:latin typeface="Segoe UI"/>
                <a:cs typeface="Segoe UI"/>
              </a:rPr>
              <a:t>Supported Features</a:t>
            </a:r>
          </a:p>
          <a:p>
            <a:r>
              <a:rPr lang="en-US" dirty="0">
                <a:latin typeface="Segoe UI"/>
                <a:cs typeface="Segoe UI"/>
              </a:rPr>
              <a:t>Gaps?</a:t>
            </a:r>
          </a:p>
          <a:p>
            <a:endParaRPr lang="en-US" dirty="0"/>
          </a:p>
        </p:txBody>
      </p:sp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5F828D29-03A9-3523-6110-6E1152313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" r="3567" b="-952"/>
          <a:stretch/>
        </p:blipFill>
        <p:spPr>
          <a:xfrm>
            <a:off x="5539349" y="1402500"/>
            <a:ext cx="5779623" cy="40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 b="1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0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F37A-F202-F326-701A-943DAEF5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Adobe Commerce vs Magento Open Source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B508-930B-FEA0-6246-887414954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780349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Store Size</a:t>
            </a:r>
          </a:p>
          <a:p>
            <a:r>
              <a:rPr lang="en-US" dirty="0">
                <a:latin typeface="Segoe UI"/>
                <a:cs typeface="Segoe UI"/>
              </a:rPr>
              <a:t>Scalability</a:t>
            </a:r>
          </a:p>
          <a:p>
            <a:r>
              <a:rPr lang="en-US" dirty="0">
                <a:latin typeface="Segoe UI"/>
                <a:cs typeface="Segoe UI"/>
              </a:rPr>
              <a:t>Cost</a:t>
            </a:r>
          </a:p>
          <a:p>
            <a:r>
              <a:rPr lang="en-US" dirty="0">
                <a:latin typeface="Segoe UI"/>
                <a:cs typeface="Segoe UI"/>
              </a:rPr>
              <a:t>Advance Features</a:t>
            </a:r>
          </a:p>
          <a:p>
            <a:r>
              <a:rPr lang="en-US" dirty="0">
                <a:latin typeface="Segoe UI"/>
                <a:cs typeface="Segoe UI"/>
              </a:rPr>
              <a:t>Hosting</a:t>
            </a:r>
          </a:p>
          <a:p>
            <a:r>
              <a:rPr lang="en-US" dirty="0">
                <a:latin typeface="Segoe UI"/>
                <a:cs typeface="Segoe UI"/>
              </a:rPr>
              <a:t>Adobe Support</a:t>
            </a:r>
          </a:p>
          <a:p>
            <a:endParaRPr lang="en-US" dirty="0"/>
          </a:p>
        </p:txBody>
      </p:sp>
      <p:pic>
        <p:nvPicPr>
          <p:cNvPr id="4" name="Picture 5" descr="A picture containing text, businesscard, screenshot, vector graphics&#10;&#10;Description automatically generated">
            <a:extLst>
              <a:ext uri="{FF2B5EF4-FFF2-40B4-BE49-F238E27FC236}">
                <a16:creationId xmlns:a16="http://schemas.microsoft.com/office/drawing/2014/main" id="{01470007-B261-3F9E-3FD2-FFA978AC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490" y="2405211"/>
            <a:ext cx="6689185" cy="34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 b="1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0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66AA3-8A16-9069-9CE3-4DA08C44E452}"/>
              </a:ext>
            </a:extLst>
          </p:cNvPr>
          <p:cNvSpPr txBox="1"/>
          <p:nvPr/>
        </p:nvSpPr>
        <p:spPr>
          <a:xfrm>
            <a:off x="6868149" y="2825061"/>
            <a:ext cx="4512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implement an eCommerce project</a:t>
            </a:r>
            <a:endParaRPr lang="en-I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404D-72EF-B7A9-60DB-F8875E1166D2}"/>
              </a:ext>
            </a:extLst>
          </p:cNvPr>
          <p:cNvSpPr txBox="1"/>
          <p:nvPr/>
        </p:nvSpPr>
        <p:spPr>
          <a:xfrm>
            <a:off x="7870137" y="490271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Omair Zuberi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819DD-21A5-9824-EBF0-CF4C4E2E8A97}"/>
              </a:ext>
            </a:extLst>
          </p:cNvPr>
          <p:cNvSpPr txBox="1"/>
          <p:nvPr/>
        </p:nvSpPr>
        <p:spPr>
          <a:xfrm>
            <a:off x="7870137" y="5259648"/>
            <a:ext cx="250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Petur Thor Sigurdsson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2BE9B-DE7B-C7EF-46AB-45D3CDB43B65}"/>
              </a:ext>
            </a:extLst>
          </p:cNvPr>
          <p:cNvSpPr txBox="1"/>
          <p:nvPr/>
        </p:nvSpPr>
        <p:spPr>
          <a:xfrm>
            <a:off x="7870137" y="4494242"/>
            <a:ext cx="250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Kristjan </a:t>
            </a:r>
            <a:r>
              <a:rPr lang="en-US" sz="18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Asvaldsson</a:t>
            </a:r>
            <a:endParaRPr lang="en-IS" sz="18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7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4919-85D5-1F60-5F96-76778260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Look &amp; Feel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57B7-AE05-258F-8816-DD5B2B178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4462527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Marketplace Themes</a:t>
            </a:r>
          </a:p>
          <a:p>
            <a:r>
              <a:rPr lang="en-US" dirty="0">
                <a:latin typeface="Segoe UI"/>
                <a:cs typeface="Segoe UI"/>
              </a:rPr>
              <a:t>Custom Designs</a:t>
            </a:r>
          </a:p>
          <a:p>
            <a:r>
              <a:rPr lang="en-US" dirty="0">
                <a:latin typeface="Segoe UI"/>
                <a:cs typeface="Segoe UI"/>
              </a:rPr>
              <a:t>PWA (Progressive Web Apps)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9DA03-3506-9B53-4503-340C07B6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602" y="1828817"/>
            <a:ext cx="6658042" cy="3546283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84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 b="1">
                <a:latin typeface="Segoe UI"/>
                <a:cs typeface="Segoe UI"/>
              </a:rPr>
              <a:t>Hosting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9550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C6F-FFEC-918E-3414-DB335540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DBDBC-10AD-2A50-A51A-647D9F69D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880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Adobe Commerce Cloud</a:t>
            </a:r>
          </a:p>
          <a:p>
            <a:r>
              <a:rPr lang="en-US" dirty="0">
                <a:latin typeface="Segoe UI"/>
                <a:cs typeface="Segoe UI"/>
              </a:rPr>
              <a:t>On Premise</a:t>
            </a:r>
          </a:p>
          <a:p>
            <a:r>
              <a:rPr lang="en-US" dirty="0">
                <a:latin typeface="Segoe UI"/>
                <a:cs typeface="Segoe UI"/>
              </a:rPr>
              <a:t>Third Party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8C1C9F1-6899-2BF9-811A-36C5709F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06" y="1077238"/>
            <a:ext cx="4790291" cy="51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43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Handling Customizations</a:t>
            </a:r>
          </a:p>
        </p:txBody>
      </p:sp>
    </p:spTree>
    <p:extLst>
      <p:ext uri="{BB962C8B-B14F-4D97-AF65-F5344CB8AC3E}">
        <p14:creationId xmlns:p14="http://schemas.microsoft.com/office/powerpoint/2010/main" val="3699185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819" t="-317" r="29593" b="159"/>
          <a:stretch/>
        </p:blipFill>
        <p:spPr>
          <a:xfrm>
            <a:off x="0" y="-32657"/>
            <a:ext cx="4892477" cy="68906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Customizations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Frontend – UI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Magento</a:t>
            </a:r>
          </a:p>
          <a:p>
            <a:r>
              <a:rPr lang="en-US">
                <a:latin typeface="Segoe UI"/>
                <a:cs typeface="Segoe UI"/>
              </a:rPr>
              <a:t>LS eCommerce – Magento module</a:t>
            </a:r>
          </a:p>
          <a:p>
            <a:r>
              <a:rPr lang="en-US">
                <a:latin typeface="Segoe UI"/>
                <a:cs typeface="Segoe UI"/>
              </a:rPr>
              <a:t>LS Commerce Service</a:t>
            </a:r>
          </a:p>
          <a:p>
            <a:r>
              <a:rPr lang="en-US">
                <a:latin typeface="Segoe UI"/>
                <a:cs typeface="Segoe UI"/>
              </a:rPr>
              <a:t>LS Central</a:t>
            </a:r>
          </a:p>
        </p:txBody>
      </p:sp>
    </p:spTree>
    <p:extLst>
      <p:ext uri="{BB962C8B-B14F-4D97-AF65-F5344CB8AC3E}">
        <p14:creationId xmlns:p14="http://schemas.microsoft.com/office/powerpoint/2010/main" val="411446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LS Retail Consultancy</a:t>
            </a:r>
          </a:p>
        </p:txBody>
      </p:sp>
    </p:spTree>
    <p:extLst>
      <p:ext uri="{BB962C8B-B14F-4D97-AF65-F5344CB8AC3E}">
        <p14:creationId xmlns:p14="http://schemas.microsoft.com/office/powerpoint/2010/main" val="1765419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C6F-FFEC-918E-3414-DB335540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LS Retail Consultancy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DBDBC-10AD-2A50-A51A-647D9F69D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880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Discovery Workshops</a:t>
            </a:r>
          </a:p>
          <a:p>
            <a:r>
              <a:rPr lang="en-US" dirty="0">
                <a:latin typeface="Segoe UI"/>
                <a:cs typeface="Segoe UI"/>
              </a:rPr>
              <a:t>Training</a:t>
            </a:r>
          </a:p>
          <a:p>
            <a:r>
              <a:rPr lang="en-US" dirty="0">
                <a:latin typeface="Segoe UI"/>
                <a:cs typeface="Segoe UI"/>
              </a:rPr>
              <a:t>Customization Requests</a:t>
            </a:r>
          </a:p>
          <a:p>
            <a:r>
              <a:rPr lang="en-US" dirty="0">
                <a:latin typeface="Segoe UI"/>
                <a:cs typeface="Segoe UI"/>
              </a:rPr>
              <a:t>Deployment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5DC97C8-0443-A235-BCFB-14250CA2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81" y="1789889"/>
            <a:ext cx="6887760" cy="44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53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4AC4FBD5-01E4-923A-046C-DB95AB2FB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760" r="2576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501A7-4D71-19F1-A707-D1AFABB5C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999848" cy="50736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 to eCommerce for LS Central</a:t>
            </a:r>
          </a:p>
          <a:p>
            <a:r>
              <a:rPr lang="en-US" dirty="0">
                <a:latin typeface="Segoe UI"/>
                <a:cs typeface="Segoe UI"/>
              </a:rPr>
              <a:t>Running a Project</a:t>
            </a:r>
          </a:p>
          <a:p>
            <a:r>
              <a:rPr lang="en-US" dirty="0">
                <a:latin typeface="Segoe UI"/>
                <a:cs typeface="Segoe UI"/>
              </a:rPr>
              <a:t>Handling Customizations</a:t>
            </a:r>
          </a:p>
          <a:p>
            <a:r>
              <a:rPr lang="en-US" dirty="0">
                <a:latin typeface="Segoe UI"/>
                <a:cs typeface="Segoe UI"/>
              </a:rPr>
              <a:t>LS Retail Consulting Services</a:t>
            </a:r>
          </a:p>
          <a:p>
            <a:r>
              <a:rPr lang="en-US" dirty="0">
                <a:latin typeface="Segoe UI"/>
                <a:cs typeface="Segoe UI"/>
              </a:rPr>
              <a:t>Q&amp;A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D1C31-5779-CDAF-8A4A-F7285B8D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Our Journey Today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latin typeface="Segoe UI"/>
                <a:cs typeface="Segoe UI"/>
              </a:rPr>
              <a:t>What is eCommerce</a:t>
            </a:r>
            <a:r>
              <a:rPr lang="en-US" dirty="0">
                <a:latin typeface="Segoe UI"/>
                <a:cs typeface="Segoe UI"/>
              </a:rPr>
              <a:t> </a:t>
            </a:r>
            <a:r>
              <a:rPr lang="en-US" b="1" dirty="0">
                <a:latin typeface="Segoe UI"/>
                <a:cs typeface="Segoe UI"/>
              </a:rPr>
              <a:t>for LS Central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LS eCommerce </a:t>
            </a:r>
          </a:p>
          <a:p>
            <a:r>
              <a:rPr lang="en-US" b="1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3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LS eCommerce 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b="1" dirty="0">
                <a:latin typeface="Segoe UI"/>
                <a:cs typeface="Segoe UI"/>
              </a:rPr>
              <a:t>Installation</a:t>
            </a:r>
          </a:p>
          <a:p>
            <a:pPr lvl="1"/>
            <a:r>
              <a:rPr lang="en-US" b="1" dirty="0">
                <a:latin typeface="Segoe UI"/>
                <a:cs typeface="Segoe UI"/>
              </a:rPr>
              <a:t>Standalone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Virtual Machine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6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937C39-C024-60EC-84B5-6527FA49797E}"/>
              </a:ext>
            </a:extLst>
          </p:cNvPr>
          <p:cNvGrpSpPr/>
          <p:nvPr/>
        </p:nvGrpSpPr>
        <p:grpSpPr>
          <a:xfrm>
            <a:off x="1807765" y="1000152"/>
            <a:ext cx="8576470" cy="5151609"/>
            <a:chOff x="905741" y="758685"/>
            <a:chExt cx="8492836" cy="5002926"/>
          </a:xfrm>
        </p:grpSpPr>
        <p:pic>
          <p:nvPicPr>
            <p:cNvPr id="3" name="Picture 2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3DB21431-5B20-8FA0-D20B-BEA0728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741" y="758685"/>
              <a:ext cx="8492836" cy="5002926"/>
            </a:xfrm>
            <a:prstGeom prst="rect">
              <a:avLst/>
            </a:prstGeom>
          </p:spPr>
        </p:pic>
        <p:pic>
          <p:nvPicPr>
            <p:cNvPr id="4" name="Picture 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EAAD2492-0D7D-5D25-4F9A-73AA765E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6446" y="3492603"/>
              <a:ext cx="7012131" cy="2254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81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LS eCommerce 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b="1" dirty="0">
                <a:latin typeface="Segoe UI"/>
                <a:cs typeface="Segoe UI"/>
              </a:rPr>
              <a:t>Installation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Standalone</a:t>
            </a:r>
          </a:p>
          <a:p>
            <a:pPr lvl="1"/>
            <a:r>
              <a:rPr lang="en-US" b="1" dirty="0">
                <a:latin typeface="Segoe UI"/>
                <a:cs typeface="Segoe UI"/>
              </a:rPr>
              <a:t>Virtual Machine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8226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10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8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0ec22545-32f7-47c8-afbd-c0084660662b"/>
    <ds:schemaRef ds:uri="http://purl.org/dc/terms/"/>
    <ds:schemaRef ds:uri="http://schemas.microsoft.com/office/infopath/2007/PartnerControls"/>
    <ds:schemaRef ds:uri="a1a525c2-d4eb-46fe-9b09-8f8634d7947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3</TotalTime>
  <Words>246</Words>
  <Application>Microsoft Office PowerPoint</Application>
  <PresentationFormat>Widescreen</PresentationFormat>
  <Paragraphs>128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Segoe UI</vt:lpstr>
      <vt:lpstr>Segoe UI Bold</vt:lpstr>
      <vt:lpstr>Segoe UI Semibold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1_Purple slides</vt:lpstr>
      <vt:lpstr>2_Purple slides</vt:lpstr>
      <vt:lpstr>Custom Design</vt:lpstr>
      <vt:lpstr>3_Purple slides</vt:lpstr>
      <vt:lpstr>PowerPoint Presentation</vt:lpstr>
      <vt:lpstr>PowerPoint Presentation</vt:lpstr>
      <vt:lpstr>Our Journey Today</vt:lpstr>
      <vt:lpstr>Introduction </vt:lpstr>
      <vt:lpstr>Introduction </vt:lpstr>
      <vt:lpstr>PowerPoint Presentation</vt:lpstr>
      <vt:lpstr>Introduction </vt:lpstr>
      <vt:lpstr>PowerPoint Presentation</vt:lpstr>
      <vt:lpstr>Introduction </vt:lpstr>
      <vt:lpstr>PowerPoint Presentation</vt:lpstr>
      <vt:lpstr>Introduction </vt:lpstr>
      <vt:lpstr>PowerPoint Presentation</vt:lpstr>
      <vt:lpstr>PowerPoint Presentation</vt:lpstr>
      <vt:lpstr>PowerPoint Presentation</vt:lpstr>
      <vt:lpstr>Running a Project </vt:lpstr>
      <vt:lpstr>Scoping</vt:lpstr>
      <vt:lpstr>Running a Project </vt:lpstr>
      <vt:lpstr>Adobe Commerce vs Magento Open Source</vt:lpstr>
      <vt:lpstr>Running a Project </vt:lpstr>
      <vt:lpstr>Look &amp; Feel</vt:lpstr>
      <vt:lpstr>Running a Project </vt:lpstr>
      <vt:lpstr>Hosting</vt:lpstr>
      <vt:lpstr>PowerPoint Presentation</vt:lpstr>
      <vt:lpstr>Customizations</vt:lpstr>
      <vt:lpstr>PowerPoint Presentation</vt:lpstr>
      <vt:lpstr>LS Retail Consultancy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10</cp:revision>
  <dcterms:created xsi:type="dcterms:W3CDTF">2023-04-13T17:39:21Z</dcterms:created>
  <dcterms:modified xsi:type="dcterms:W3CDTF">2023-05-08T09:18:51Z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