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7FF644A6_807C943D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modernComment_7FF64499_63E0DE10.xml" ContentType="application/vnd.ms-powerpoint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modernComment_7FF6446A_BBA7577B.xml" ContentType="application/vnd.ms-powerpoint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modernComment_7FF6449A_265EF530.xml" ContentType="application/vnd.ms-powerpoint.comments+xml"/>
  <Override PartName="/ppt/notesSlides/notesSlide17.xml" ContentType="application/vnd.openxmlformats-officedocument.presentationml.notesSlide+xml"/>
  <Override PartName="/ppt/comments/modernComment_7FF6449B_C1A79EE1.xml" ContentType="application/vnd.ms-powerpoint.comment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omments/modernComment_198_FDA873C2.xml" ContentType="application/vnd.ms-powerpoint.comment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s/modernComment_7FF644B3_44DCB0FB.xml" ContentType="application/vnd.ms-powerpoint.comment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omments/modernComment_7FF64469_369F1692.xml" ContentType="application/vnd.ms-powerpoint.comment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7" r:id="rId4"/>
    <p:sldMasterId id="2147483681" r:id="rId5"/>
    <p:sldMasterId id="2147483668" r:id="rId6"/>
    <p:sldMasterId id="2147483692" r:id="rId7"/>
    <p:sldMasterId id="2147483800" r:id="rId8"/>
    <p:sldMasterId id="2147483714" r:id="rId9"/>
  </p:sldMasterIdLst>
  <p:notesMasterIdLst>
    <p:notesMasterId r:id="rId48"/>
  </p:notesMasterIdLst>
  <p:sldIdLst>
    <p:sldId id="283" r:id="rId10"/>
    <p:sldId id="2146845865" r:id="rId11"/>
    <p:sldId id="2146845872" r:id="rId12"/>
    <p:sldId id="2146845881" r:id="rId13"/>
    <p:sldId id="2146845862" r:id="rId14"/>
    <p:sldId id="2146845876" r:id="rId15"/>
    <p:sldId id="2146845817" r:id="rId16"/>
    <p:sldId id="2146845844" r:id="rId17"/>
    <p:sldId id="2146845882" r:id="rId18"/>
    <p:sldId id="2146845877" r:id="rId19"/>
    <p:sldId id="2146845849" r:id="rId20"/>
    <p:sldId id="2146845873" r:id="rId21"/>
    <p:sldId id="2146845878" r:id="rId22"/>
    <p:sldId id="2146845802" r:id="rId23"/>
    <p:sldId id="2146845864" r:id="rId24"/>
    <p:sldId id="2146845850" r:id="rId25"/>
    <p:sldId id="2146845851" r:id="rId26"/>
    <p:sldId id="2146845868" r:id="rId27"/>
    <p:sldId id="2146845869" r:id="rId28"/>
    <p:sldId id="408" r:id="rId29"/>
    <p:sldId id="2146845870" r:id="rId30"/>
    <p:sldId id="2146845883" r:id="rId31"/>
    <p:sldId id="2146845875" r:id="rId32"/>
    <p:sldId id="2146845846" r:id="rId33"/>
    <p:sldId id="2146845879" r:id="rId34"/>
    <p:sldId id="2146845847" r:id="rId35"/>
    <p:sldId id="2146845778" r:id="rId36"/>
    <p:sldId id="2146845781" r:id="rId37"/>
    <p:sldId id="2146845779" r:id="rId38"/>
    <p:sldId id="2146845839" r:id="rId39"/>
    <p:sldId id="2146845837" r:id="rId40"/>
    <p:sldId id="2146845838" r:id="rId41"/>
    <p:sldId id="2146845840" r:id="rId42"/>
    <p:sldId id="2146845826" r:id="rId43"/>
    <p:sldId id="2146845801" r:id="rId44"/>
    <p:sldId id="2146845880" r:id="rId45"/>
    <p:sldId id="2146845860" r:id="rId46"/>
    <p:sldId id="286" r:id="rId47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" id="{1717138E-E308-C940-A345-391241ED4264}">
          <p14:sldIdLst>
            <p14:sldId id="283"/>
            <p14:sldId id="2146845865"/>
            <p14:sldId id="2146845872"/>
            <p14:sldId id="2146845881"/>
            <p14:sldId id="2146845862"/>
            <p14:sldId id="2146845876"/>
            <p14:sldId id="2146845817"/>
            <p14:sldId id="2146845844"/>
            <p14:sldId id="2146845882"/>
            <p14:sldId id="2146845877"/>
            <p14:sldId id="2146845849"/>
            <p14:sldId id="2146845873"/>
            <p14:sldId id="2146845878"/>
            <p14:sldId id="2146845802"/>
            <p14:sldId id="2146845864"/>
            <p14:sldId id="2146845850"/>
            <p14:sldId id="2146845851"/>
            <p14:sldId id="2146845868"/>
            <p14:sldId id="2146845869"/>
            <p14:sldId id="408"/>
            <p14:sldId id="2146845870"/>
            <p14:sldId id="2146845883"/>
            <p14:sldId id="2146845875"/>
            <p14:sldId id="2146845846"/>
            <p14:sldId id="2146845879"/>
            <p14:sldId id="2146845847"/>
            <p14:sldId id="2146845778"/>
            <p14:sldId id="2146845781"/>
            <p14:sldId id="2146845779"/>
            <p14:sldId id="2146845839"/>
            <p14:sldId id="2146845837"/>
            <p14:sldId id="2146845838"/>
            <p14:sldId id="2146845840"/>
            <p14:sldId id="2146845826"/>
            <p14:sldId id="2146845801"/>
            <p14:sldId id="2146845880"/>
            <p14:sldId id="2146845860"/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58C4099-2F00-597C-91E7-1C88AB8A1A87}" name="Wojciech Januszauskas" initials="WJ" userId="S::wojciechja@lsretail.com::283006d7-7365-4ce6-9b04-25a42527db96" providerId="AD"/>
  <p188:author id="{46AF1FC1-EA8B-17EC-5A04-48DA33D86967}" name="Adalbjorg Karlsdottir" initials="AK" userId="S::adalbjorg@lsretail.com::73a1fade-35d2-4abb-8fff-103bcc4d95d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BF2"/>
    <a:srgbClr val="108890"/>
    <a:srgbClr val="323133"/>
    <a:srgbClr val="A4A0EC"/>
    <a:srgbClr val="F6C36F"/>
    <a:srgbClr val="138890"/>
    <a:srgbClr val="58BCDB"/>
    <a:srgbClr val="943267"/>
    <a:srgbClr val="361D5C"/>
    <a:srgbClr val="0A3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7377" autoAdjust="0"/>
  </p:normalViewPr>
  <p:slideViewPr>
    <p:cSldViewPr snapToGrid="0">
      <p:cViewPr varScale="1">
        <p:scale>
          <a:sx n="53" d="100"/>
          <a:sy n="53" d="100"/>
        </p:scale>
        <p:origin x="14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albjorg Karlsdottir" userId="S::adalbjorg@lsretail.com::73a1fade-35d2-4abb-8fff-103bcc4d95dd" providerId="AD" clId="Web-{299757A3-B84A-2BB8-EE3C-A95B94DE631D}"/>
    <pc:docChg chg="modSld">
      <pc:chgData name="Adalbjorg Karlsdottir" userId="S::adalbjorg@lsretail.com::73a1fade-35d2-4abb-8fff-103bcc4d95dd" providerId="AD" clId="Web-{299757A3-B84A-2BB8-EE3C-A95B94DE631D}" dt="2023-02-16T15:37:30.473" v="250"/>
      <pc:docMkLst>
        <pc:docMk/>
      </pc:docMkLst>
      <pc:sldChg chg="modNotes">
        <pc:chgData name="Adalbjorg Karlsdottir" userId="S::adalbjorg@lsretail.com::73a1fade-35d2-4abb-8fff-103bcc4d95dd" providerId="AD" clId="Web-{299757A3-B84A-2BB8-EE3C-A95B94DE631D}" dt="2023-02-16T15:37:30.473" v="250"/>
        <pc:sldMkLst>
          <pc:docMk/>
          <pc:sldMk cId="4255675330" sldId="408"/>
        </pc:sldMkLst>
      </pc:sldChg>
      <pc:sldChg chg="modNotes">
        <pc:chgData name="Adalbjorg Karlsdottir" userId="S::adalbjorg@lsretail.com::73a1fade-35d2-4abb-8fff-103bcc4d95dd" providerId="AD" clId="Web-{299757A3-B84A-2BB8-EE3C-A95B94DE631D}" dt="2023-02-16T15:23:22.378" v="214"/>
        <pc:sldMkLst>
          <pc:docMk/>
          <pc:sldMk cId="4189099336" sldId="2146845817"/>
        </pc:sldMkLst>
      </pc:sldChg>
      <pc:sldChg chg="modNotes">
        <pc:chgData name="Adalbjorg Karlsdottir" userId="S::adalbjorg@lsretail.com::73a1fade-35d2-4abb-8fff-103bcc4d95dd" providerId="AD" clId="Web-{299757A3-B84A-2BB8-EE3C-A95B94DE631D}" dt="2023-02-16T15:26:50.242" v="216"/>
        <pc:sldMkLst>
          <pc:docMk/>
          <pc:sldMk cId="2816036344" sldId="2146845844"/>
        </pc:sldMkLst>
      </pc:sldChg>
      <pc:sldChg chg="modNotes">
        <pc:chgData name="Adalbjorg Karlsdottir" userId="S::adalbjorg@lsretail.com::73a1fade-35d2-4abb-8fff-103bcc4d95dd" providerId="AD" clId="Web-{299757A3-B84A-2BB8-EE3C-A95B94DE631D}" dt="2023-02-16T15:28:10.056" v="237"/>
        <pc:sldMkLst>
          <pc:docMk/>
          <pc:sldMk cId="643757360" sldId="2146845850"/>
        </pc:sldMkLst>
      </pc:sldChg>
      <pc:sldChg chg="modNotes">
        <pc:chgData name="Adalbjorg Karlsdottir" userId="S::adalbjorg@lsretail.com::73a1fade-35d2-4abb-8fff-103bcc4d95dd" providerId="AD" clId="Web-{299757A3-B84A-2BB8-EE3C-A95B94DE631D}" dt="2023-02-16T15:28:56.198" v="243"/>
        <pc:sldMkLst>
          <pc:docMk/>
          <pc:sldMk cId="3248987873" sldId="2146845851"/>
        </pc:sldMkLst>
      </pc:sldChg>
      <pc:sldChg chg="modNotes">
        <pc:chgData name="Adalbjorg Karlsdottir" userId="S::adalbjorg@lsretail.com::73a1fade-35d2-4abb-8fff-103bcc4d95dd" providerId="AD" clId="Web-{299757A3-B84A-2BB8-EE3C-A95B94DE631D}" dt="2023-02-16T15:10:18.144" v="196"/>
        <pc:sldMkLst>
          <pc:docMk/>
          <pc:sldMk cId="748454751" sldId="2146845861"/>
        </pc:sldMkLst>
      </pc:sldChg>
      <pc:sldChg chg="modNotes">
        <pc:chgData name="Adalbjorg Karlsdottir" userId="S::adalbjorg@lsretail.com::73a1fade-35d2-4abb-8fff-103bcc4d95dd" providerId="AD" clId="Web-{299757A3-B84A-2BB8-EE3C-A95B94DE631D}" dt="2023-02-16T15:11:57.568" v="211"/>
        <pc:sldMkLst>
          <pc:docMk/>
          <pc:sldMk cId="2155648061" sldId="2146845862"/>
        </pc:sldMkLst>
      </pc:sldChg>
    </pc:docChg>
  </pc:docChgLst>
  <pc:docChgLst>
    <pc:chgData name="Adalbjorg Karlsdottir" userId="S::adalbjorg@lsretail.com::73a1fade-35d2-4abb-8fff-103bcc4d95dd" providerId="AD" clId="Web-{5372872A-FF8C-2865-2486-43CF3C44F9C9}"/>
    <pc:docChg chg="modSld sldOrd">
      <pc:chgData name="Adalbjorg Karlsdottir" userId="S::adalbjorg@lsretail.com::73a1fade-35d2-4abb-8fff-103bcc4d95dd" providerId="AD" clId="Web-{5372872A-FF8C-2865-2486-43CF3C44F9C9}" dt="2023-02-15T15:22:21.930" v="5"/>
      <pc:docMkLst>
        <pc:docMk/>
      </pc:docMkLst>
      <pc:sldChg chg="modNotes">
        <pc:chgData name="Adalbjorg Karlsdottir" userId="S::adalbjorg@lsretail.com::73a1fade-35d2-4abb-8fff-103bcc4d95dd" providerId="AD" clId="Web-{5372872A-FF8C-2865-2486-43CF3C44F9C9}" dt="2023-02-15T15:22:21.930" v="5"/>
        <pc:sldMkLst>
          <pc:docMk/>
          <pc:sldMk cId="3416665823" sldId="2146845846"/>
        </pc:sldMkLst>
      </pc:sldChg>
      <pc:sldChg chg="ord">
        <pc:chgData name="Adalbjorg Karlsdottir" userId="S::adalbjorg@lsretail.com::73a1fade-35d2-4abb-8fff-103bcc4d95dd" providerId="AD" clId="Web-{5372872A-FF8C-2865-2486-43CF3C44F9C9}" dt="2023-02-15T15:20:04.065" v="1"/>
        <pc:sldMkLst>
          <pc:docMk/>
          <pc:sldMk cId="3248987873" sldId="2146845851"/>
        </pc:sldMkLst>
      </pc:sldChg>
      <pc:sldChg chg="ord">
        <pc:chgData name="Adalbjorg Karlsdottir" userId="S::adalbjorg@lsretail.com::73a1fade-35d2-4abb-8fff-103bcc4d95dd" providerId="AD" clId="Web-{5372872A-FF8C-2865-2486-43CF3C44F9C9}" dt="2023-02-15T15:21:36.662" v="3"/>
        <pc:sldMkLst>
          <pc:docMk/>
          <pc:sldMk cId="181549782" sldId="2146845858"/>
        </pc:sldMkLst>
      </pc:sldChg>
    </pc:docChg>
  </pc:docChgLst>
  <pc:docChgLst>
    <pc:chgData name="Adalbjorg Karlsdottir" userId="S::adalbjorg@lsretail.com::73a1fade-35d2-4abb-8fff-103bcc4d95dd" providerId="AD" clId="Web-{6E4F75EC-6E9E-8F8A-32BB-14BB738B5F0D}"/>
    <pc:docChg chg="modSld">
      <pc:chgData name="Adalbjorg Karlsdottir" userId="S::adalbjorg@lsretail.com::73a1fade-35d2-4abb-8fff-103bcc4d95dd" providerId="AD" clId="Web-{6E4F75EC-6E9E-8F8A-32BB-14BB738B5F0D}" dt="2023-03-02T10:49:56.281" v="171"/>
      <pc:docMkLst>
        <pc:docMk/>
      </pc:docMkLst>
      <pc:sldChg chg="modNotes">
        <pc:chgData name="Adalbjorg Karlsdottir" userId="S::adalbjorg@lsretail.com::73a1fade-35d2-4abb-8fff-103bcc4d95dd" providerId="AD" clId="Web-{6E4F75EC-6E9E-8F8A-32BB-14BB738B5F0D}" dt="2023-03-02T10:49:48.609" v="169"/>
        <pc:sldMkLst>
          <pc:docMk/>
          <pc:sldMk cId="3852826898" sldId="2146845779"/>
        </pc:sldMkLst>
      </pc:sldChg>
      <pc:sldChg chg="modNotes">
        <pc:chgData name="Adalbjorg Karlsdottir" userId="S::adalbjorg@lsretail.com::73a1fade-35d2-4abb-8fff-103bcc4d95dd" providerId="AD" clId="Web-{6E4F75EC-6E9E-8F8A-32BB-14BB738B5F0D}" dt="2023-03-02T10:46:46.102" v="132"/>
        <pc:sldMkLst>
          <pc:docMk/>
          <pc:sldMk cId="1107794716" sldId="2146845853"/>
        </pc:sldMkLst>
      </pc:sldChg>
      <pc:sldChg chg="modNotes">
        <pc:chgData name="Adalbjorg Karlsdottir" userId="S::adalbjorg@lsretail.com::73a1fade-35d2-4abb-8fff-103bcc4d95dd" providerId="AD" clId="Web-{6E4F75EC-6E9E-8F8A-32BB-14BB738B5F0D}" dt="2023-03-02T10:47:49.745" v="134"/>
        <pc:sldMkLst>
          <pc:docMk/>
          <pc:sldMk cId="15342065" sldId="2146845857"/>
        </pc:sldMkLst>
      </pc:sldChg>
      <pc:sldChg chg="modNotes">
        <pc:chgData name="Adalbjorg Karlsdottir" userId="S::adalbjorg@lsretail.com::73a1fade-35d2-4abb-8fff-103bcc4d95dd" providerId="AD" clId="Web-{6E4F75EC-6E9E-8F8A-32BB-14BB738B5F0D}" dt="2023-03-02T10:07:42.473" v="22"/>
        <pc:sldMkLst>
          <pc:docMk/>
          <pc:sldMk cId="3261223609" sldId="2146845859"/>
        </pc:sldMkLst>
      </pc:sldChg>
      <pc:sldChg chg="modNotes">
        <pc:chgData name="Adalbjorg Karlsdottir" userId="S::adalbjorg@lsretail.com::73a1fade-35d2-4abb-8fff-103bcc4d95dd" providerId="AD" clId="Web-{6E4F75EC-6E9E-8F8A-32BB-14BB738B5F0D}" dt="2023-03-02T10:49:56.281" v="171"/>
        <pc:sldMkLst>
          <pc:docMk/>
          <pc:sldMk cId="3423043322" sldId="2146845866"/>
        </pc:sldMkLst>
      </pc:sldChg>
      <pc:sldChg chg="modNotes">
        <pc:chgData name="Adalbjorg Karlsdottir" userId="S::adalbjorg@lsretail.com::73a1fade-35d2-4abb-8fff-103bcc4d95dd" providerId="AD" clId="Web-{6E4F75EC-6E9E-8F8A-32BB-14BB738B5F0D}" dt="2023-03-02T10:08:11.708" v="24"/>
        <pc:sldMkLst>
          <pc:docMk/>
          <pc:sldMk cId="2264226387" sldId="2146845869"/>
        </pc:sldMkLst>
      </pc:sldChg>
    </pc:docChg>
  </pc:docChgLst>
  <pc:docChgLst>
    <pc:chgData name="Adalbjorg Karlsdottir" userId="S::adalbjorg@lsretail.com::73a1fade-35d2-4abb-8fff-103bcc4d95dd" providerId="AD" clId="Web-{B731239B-E970-0A66-A67D-A2F20F9273F9}"/>
    <pc:docChg chg="modSld">
      <pc:chgData name="Adalbjorg Karlsdottir" userId="S::adalbjorg@lsretail.com::73a1fade-35d2-4abb-8fff-103bcc4d95dd" providerId="AD" clId="Web-{B731239B-E970-0A66-A67D-A2F20F9273F9}" dt="2023-02-16T14:46:16.021" v="0"/>
      <pc:docMkLst>
        <pc:docMk/>
      </pc:docMkLst>
      <pc:sldChg chg="addSp">
        <pc:chgData name="Adalbjorg Karlsdottir" userId="S::adalbjorg@lsretail.com::73a1fade-35d2-4abb-8fff-103bcc4d95dd" providerId="AD" clId="Web-{B731239B-E970-0A66-A67D-A2F20F9273F9}" dt="2023-02-16T14:46:16.021" v="0"/>
        <pc:sldMkLst>
          <pc:docMk/>
          <pc:sldMk cId="3248987873" sldId="2146845851"/>
        </pc:sldMkLst>
        <pc:spChg chg="add">
          <ac:chgData name="Adalbjorg Karlsdottir" userId="S::adalbjorg@lsretail.com::73a1fade-35d2-4abb-8fff-103bcc4d95dd" providerId="AD" clId="Web-{B731239B-E970-0A66-A67D-A2F20F9273F9}" dt="2023-02-16T14:46:16.021" v="0"/>
          <ac:spMkLst>
            <pc:docMk/>
            <pc:sldMk cId="3248987873" sldId="2146845851"/>
            <ac:spMk id="3" creationId="{B3210BBE-1046-83B6-BCAA-530A51791778}"/>
          </ac:spMkLst>
        </pc:spChg>
        <pc:spChg chg="add">
          <ac:chgData name="Adalbjorg Karlsdottir" userId="S::adalbjorg@lsretail.com::73a1fade-35d2-4abb-8fff-103bcc4d95dd" providerId="AD" clId="Web-{B731239B-E970-0A66-A67D-A2F20F9273F9}" dt="2023-02-16T14:46:16.021" v="0"/>
          <ac:spMkLst>
            <pc:docMk/>
            <pc:sldMk cId="3248987873" sldId="2146845851"/>
            <ac:spMk id="7" creationId="{D5CE151E-9B44-8009-0BB0-705391524817}"/>
          </ac:spMkLst>
        </pc:spChg>
        <pc:spChg chg="add">
          <ac:chgData name="Adalbjorg Karlsdottir" userId="S::adalbjorg@lsretail.com::73a1fade-35d2-4abb-8fff-103bcc4d95dd" providerId="AD" clId="Web-{B731239B-E970-0A66-A67D-A2F20F9273F9}" dt="2023-02-16T14:46:16.021" v="0"/>
          <ac:spMkLst>
            <pc:docMk/>
            <pc:sldMk cId="3248987873" sldId="2146845851"/>
            <ac:spMk id="10" creationId="{FF3A1E18-14BF-9801-061F-CFEDD8596CDE}"/>
          </ac:spMkLst>
        </pc:spChg>
        <pc:spChg chg="add">
          <ac:chgData name="Adalbjorg Karlsdottir" userId="S::adalbjorg@lsretail.com::73a1fade-35d2-4abb-8fff-103bcc4d95dd" providerId="AD" clId="Web-{B731239B-E970-0A66-A67D-A2F20F9273F9}" dt="2023-02-16T14:46:16.021" v="0"/>
          <ac:spMkLst>
            <pc:docMk/>
            <pc:sldMk cId="3248987873" sldId="2146845851"/>
            <ac:spMk id="17" creationId="{8EB20A36-216A-5E98-99B0-2FA2BFE45CF2}"/>
          </ac:spMkLst>
        </pc:spChg>
        <pc:spChg chg="add">
          <ac:chgData name="Adalbjorg Karlsdottir" userId="S::adalbjorg@lsretail.com::73a1fade-35d2-4abb-8fff-103bcc4d95dd" providerId="AD" clId="Web-{B731239B-E970-0A66-A67D-A2F20F9273F9}" dt="2023-02-16T14:46:16.021" v="0"/>
          <ac:spMkLst>
            <pc:docMk/>
            <pc:sldMk cId="3248987873" sldId="2146845851"/>
            <ac:spMk id="18" creationId="{E6D5EF41-D4DF-DA9A-122C-918D2F3CED16}"/>
          </ac:spMkLst>
        </pc:spChg>
        <pc:spChg chg="add">
          <ac:chgData name="Adalbjorg Karlsdottir" userId="S::adalbjorg@lsretail.com::73a1fade-35d2-4abb-8fff-103bcc4d95dd" providerId="AD" clId="Web-{B731239B-E970-0A66-A67D-A2F20F9273F9}" dt="2023-02-16T14:46:16.021" v="0"/>
          <ac:spMkLst>
            <pc:docMk/>
            <pc:sldMk cId="3248987873" sldId="2146845851"/>
            <ac:spMk id="19" creationId="{7BC040C0-CA69-2AE5-C6B0-880C3ECB0F80}"/>
          </ac:spMkLst>
        </pc:spChg>
        <pc:spChg chg="add">
          <ac:chgData name="Adalbjorg Karlsdottir" userId="S::adalbjorg@lsretail.com::73a1fade-35d2-4abb-8fff-103bcc4d95dd" providerId="AD" clId="Web-{B731239B-E970-0A66-A67D-A2F20F9273F9}" dt="2023-02-16T14:46:16.021" v="0"/>
          <ac:spMkLst>
            <pc:docMk/>
            <pc:sldMk cId="3248987873" sldId="2146845851"/>
            <ac:spMk id="21" creationId="{C65566F1-2C03-C18C-AB51-800ACA82C272}"/>
          </ac:spMkLst>
        </pc:spChg>
        <pc:spChg chg="add">
          <ac:chgData name="Adalbjorg Karlsdottir" userId="S::adalbjorg@lsretail.com::73a1fade-35d2-4abb-8fff-103bcc4d95dd" providerId="AD" clId="Web-{B731239B-E970-0A66-A67D-A2F20F9273F9}" dt="2023-02-16T14:46:16.021" v="0"/>
          <ac:spMkLst>
            <pc:docMk/>
            <pc:sldMk cId="3248987873" sldId="2146845851"/>
            <ac:spMk id="29" creationId="{2C907D7A-1950-A73B-FC55-3BCEAB7CC004}"/>
          </ac:spMkLst>
        </pc:spChg>
        <pc:picChg chg="add">
          <ac:chgData name="Adalbjorg Karlsdottir" userId="S::adalbjorg@lsretail.com::73a1fade-35d2-4abb-8fff-103bcc4d95dd" providerId="AD" clId="Web-{B731239B-E970-0A66-A67D-A2F20F9273F9}" dt="2023-02-16T14:46:16.021" v="0"/>
          <ac:picMkLst>
            <pc:docMk/>
            <pc:sldMk cId="3248987873" sldId="2146845851"/>
            <ac:picMk id="5" creationId="{A136E206-AE3D-F1E6-E2C3-663E7413B20C}"/>
          </ac:picMkLst>
        </pc:picChg>
        <pc:picChg chg="add">
          <ac:chgData name="Adalbjorg Karlsdottir" userId="S::adalbjorg@lsretail.com::73a1fade-35d2-4abb-8fff-103bcc4d95dd" providerId="AD" clId="Web-{B731239B-E970-0A66-A67D-A2F20F9273F9}" dt="2023-02-16T14:46:16.021" v="0"/>
          <ac:picMkLst>
            <pc:docMk/>
            <pc:sldMk cId="3248987873" sldId="2146845851"/>
            <ac:picMk id="6" creationId="{0DA8F539-7092-31B4-D697-211FE7CFA86A}"/>
          </ac:picMkLst>
        </pc:picChg>
        <pc:picChg chg="add">
          <ac:chgData name="Adalbjorg Karlsdottir" userId="S::adalbjorg@lsretail.com::73a1fade-35d2-4abb-8fff-103bcc4d95dd" providerId="AD" clId="Web-{B731239B-E970-0A66-A67D-A2F20F9273F9}" dt="2023-02-16T14:46:16.021" v="0"/>
          <ac:picMkLst>
            <pc:docMk/>
            <pc:sldMk cId="3248987873" sldId="2146845851"/>
            <ac:picMk id="8" creationId="{4C5FEFED-B47A-BCC6-FE7B-374A84FA8931}"/>
          </ac:picMkLst>
        </pc:picChg>
        <pc:picChg chg="add">
          <ac:chgData name="Adalbjorg Karlsdottir" userId="S::adalbjorg@lsretail.com::73a1fade-35d2-4abb-8fff-103bcc4d95dd" providerId="AD" clId="Web-{B731239B-E970-0A66-A67D-A2F20F9273F9}" dt="2023-02-16T14:46:16.021" v="0"/>
          <ac:picMkLst>
            <pc:docMk/>
            <pc:sldMk cId="3248987873" sldId="2146845851"/>
            <ac:picMk id="23" creationId="{D583465B-DF48-1584-368C-72749C112507}"/>
          </ac:picMkLst>
        </pc:picChg>
        <pc:picChg chg="add">
          <ac:chgData name="Adalbjorg Karlsdottir" userId="S::adalbjorg@lsretail.com::73a1fade-35d2-4abb-8fff-103bcc4d95dd" providerId="AD" clId="Web-{B731239B-E970-0A66-A67D-A2F20F9273F9}" dt="2023-02-16T14:46:16.021" v="0"/>
          <ac:picMkLst>
            <pc:docMk/>
            <pc:sldMk cId="3248987873" sldId="2146845851"/>
            <ac:picMk id="24" creationId="{07AB946C-0F89-0DAA-F36D-0335367C6621}"/>
          </ac:picMkLst>
        </pc:picChg>
        <pc:picChg chg="add">
          <ac:chgData name="Adalbjorg Karlsdottir" userId="S::adalbjorg@lsretail.com::73a1fade-35d2-4abb-8fff-103bcc4d95dd" providerId="AD" clId="Web-{B731239B-E970-0A66-A67D-A2F20F9273F9}" dt="2023-02-16T14:46:16.021" v="0"/>
          <ac:picMkLst>
            <pc:docMk/>
            <pc:sldMk cId="3248987873" sldId="2146845851"/>
            <ac:picMk id="25" creationId="{0FBAD5E0-4A46-CC63-2679-22EF572C04EB}"/>
          </ac:picMkLst>
        </pc:picChg>
        <pc:picChg chg="add">
          <ac:chgData name="Adalbjorg Karlsdottir" userId="S::adalbjorg@lsretail.com::73a1fade-35d2-4abb-8fff-103bcc4d95dd" providerId="AD" clId="Web-{B731239B-E970-0A66-A67D-A2F20F9273F9}" dt="2023-02-16T14:46:16.021" v="0"/>
          <ac:picMkLst>
            <pc:docMk/>
            <pc:sldMk cId="3248987873" sldId="2146845851"/>
            <ac:picMk id="26" creationId="{970D85EE-92A1-7545-D824-08FD9244F192}"/>
          </ac:picMkLst>
        </pc:picChg>
        <pc:picChg chg="add">
          <ac:chgData name="Adalbjorg Karlsdottir" userId="S::adalbjorg@lsretail.com::73a1fade-35d2-4abb-8fff-103bcc4d95dd" providerId="AD" clId="Web-{B731239B-E970-0A66-A67D-A2F20F9273F9}" dt="2023-02-16T14:46:16.021" v="0"/>
          <ac:picMkLst>
            <pc:docMk/>
            <pc:sldMk cId="3248987873" sldId="2146845851"/>
            <ac:picMk id="27" creationId="{2DF90B2B-3B62-AA46-DA45-0323AF56E73D}"/>
          </ac:picMkLst>
        </pc:picChg>
        <pc:picChg chg="add">
          <ac:chgData name="Adalbjorg Karlsdottir" userId="S::adalbjorg@lsretail.com::73a1fade-35d2-4abb-8fff-103bcc4d95dd" providerId="AD" clId="Web-{B731239B-E970-0A66-A67D-A2F20F9273F9}" dt="2023-02-16T14:46:16.021" v="0"/>
          <ac:picMkLst>
            <pc:docMk/>
            <pc:sldMk cId="3248987873" sldId="2146845851"/>
            <ac:picMk id="28" creationId="{3182C796-6781-B551-A1D6-5DA36DC6CAF0}"/>
          </ac:picMkLst>
        </pc:picChg>
        <pc:cxnChg chg="add">
          <ac:chgData name="Adalbjorg Karlsdottir" userId="S::adalbjorg@lsretail.com::73a1fade-35d2-4abb-8fff-103bcc4d95dd" providerId="AD" clId="Web-{B731239B-E970-0A66-A67D-A2F20F9273F9}" dt="2023-02-16T14:46:16.021" v="0"/>
          <ac:cxnSpMkLst>
            <pc:docMk/>
            <pc:sldMk cId="3248987873" sldId="2146845851"/>
            <ac:cxnSpMk id="9" creationId="{02F7CC96-8434-0555-A881-67A49A03B837}"/>
          </ac:cxnSpMkLst>
        </pc:cxnChg>
        <pc:cxnChg chg="add">
          <ac:chgData name="Adalbjorg Karlsdottir" userId="S::adalbjorg@lsretail.com::73a1fade-35d2-4abb-8fff-103bcc4d95dd" providerId="AD" clId="Web-{B731239B-E970-0A66-A67D-A2F20F9273F9}" dt="2023-02-16T14:46:16.021" v="0"/>
          <ac:cxnSpMkLst>
            <pc:docMk/>
            <pc:sldMk cId="3248987873" sldId="2146845851"/>
            <ac:cxnSpMk id="11" creationId="{98FFEE7B-9EC7-8B83-5871-5D5916B52654}"/>
          </ac:cxnSpMkLst>
        </pc:cxnChg>
        <pc:cxnChg chg="add">
          <ac:chgData name="Adalbjorg Karlsdottir" userId="S::adalbjorg@lsretail.com::73a1fade-35d2-4abb-8fff-103bcc4d95dd" providerId="AD" clId="Web-{B731239B-E970-0A66-A67D-A2F20F9273F9}" dt="2023-02-16T14:46:16.021" v="0"/>
          <ac:cxnSpMkLst>
            <pc:docMk/>
            <pc:sldMk cId="3248987873" sldId="2146845851"/>
            <ac:cxnSpMk id="12" creationId="{FEA44AF0-9722-2FB1-8AA9-0AE0B75BAF7E}"/>
          </ac:cxnSpMkLst>
        </pc:cxnChg>
        <pc:cxnChg chg="add">
          <ac:chgData name="Adalbjorg Karlsdottir" userId="S::adalbjorg@lsretail.com::73a1fade-35d2-4abb-8fff-103bcc4d95dd" providerId="AD" clId="Web-{B731239B-E970-0A66-A67D-A2F20F9273F9}" dt="2023-02-16T14:46:16.021" v="0"/>
          <ac:cxnSpMkLst>
            <pc:docMk/>
            <pc:sldMk cId="3248987873" sldId="2146845851"/>
            <ac:cxnSpMk id="13" creationId="{ED791163-CBB7-AB3D-B228-87298731DDCC}"/>
          </ac:cxnSpMkLst>
        </pc:cxnChg>
        <pc:cxnChg chg="add">
          <ac:chgData name="Adalbjorg Karlsdottir" userId="S::adalbjorg@lsretail.com::73a1fade-35d2-4abb-8fff-103bcc4d95dd" providerId="AD" clId="Web-{B731239B-E970-0A66-A67D-A2F20F9273F9}" dt="2023-02-16T14:46:16.021" v="0"/>
          <ac:cxnSpMkLst>
            <pc:docMk/>
            <pc:sldMk cId="3248987873" sldId="2146845851"/>
            <ac:cxnSpMk id="14" creationId="{88FDED0D-0B61-B5B5-2730-B86F3F7E62EF}"/>
          </ac:cxnSpMkLst>
        </pc:cxnChg>
        <pc:cxnChg chg="add">
          <ac:chgData name="Adalbjorg Karlsdottir" userId="S::adalbjorg@lsretail.com::73a1fade-35d2-4abb-8fff-103bcc4d95dd" providerId="AD" clId="Web-{B731239B-E970-0A66-A67D-A2F20F9273F9}" dt="2023-02-16T14:46:16.021" v="0"/>
          <ac:cxnSpMkLst>
            <pc:docMk/>
            <pc:sldMk cId="3248987873" sldId="2146845851"/>
            <ac:cxnSpMk id="15" creationId="{651F244D-0E83-880D-5BBA-E2634FD1B2B9}"/>
          </ac:cxnSpMkLst>
        </pc:cxnChg>
        <pc:cxnChg chg="add">
          <ac:chgData name="Adalbjorg Karlsdottir" userId="S::adalbjorg@lsretail.com::73a1fade-35d2-4abb-8fff-103bcc4d95dd" providerId="AD" clId="Web-{B731239B-E970-0A66-A67D-A2F20F9273F9}" dt="2023-02-16T14:46:16.021" v="0"/>
          <ac:cxnSpMkLst>
            <pc:docMk/>
            <pc:sldMk cId="3248987873" sldId="2146845851"/>
            <ac:cxnSpMk id="16" creationId="{3F2E2BEC-EAD2-BA52-8894-0D6D130F28EE}"/>
          </ac:cxnSpMkLst>
        </pc:cxnChg>
        <pc:cxnChg chg="add">
          <ac:chgData name="Adalbjorg Karlsdottir" userId="S::adalbjorg@lsretail.com::73a1fade-35d2-4abb-8fff-103bcc4d95dd" providerId="AD" clId="Web-{B731239B-E970-0A66-A67D-A2F20F9273F9}" dt="2023-02-16T14:46:16.021" v="0"/>
          <ac:cxnSpMkLst>
            <pc:docMk/>
            <pc:sldMk cId="3248987873" sldId="2146845851"/>
            <ac:cxnSpMk id="20" creationId="{A651DFB9-F1A2-3B5C-10DF-5FF89E95CC5A}"/>
          </ac:cxnSpMkLst>
        </pc:cxnChg>
        <pc:cxnChg chg="add">
          <ac:chgData name="Adalbjorg Karlsdottir" userId="S::adalbjorg@lsretail.com::73a1fade-35d2-4abb-8fff-103bcc4d95dd" providerId="AD" clId="Web-{B731239B-E970-0A66-A67D-A2F20F9273F9}" dt="2023-02-16T14:46:16.021" v="0"/>
          <ac:cxnSpMkLst>
            <pc:docMk/>
            <pc:sldMk cId="3248987873" sldId="2146845851"/>
            <ac:cxnSpMk id="22" creationId="{D3CDBC45-E20D-FB2F-54A7-071E980C8D1A}"/>
          </ac:cxnSpMkLst>
        </pc:cxnChg>
      </pc:sldChg>
    </pc:docChg>
  </pc:docChgLst>
  <pc:docChgLst>
    <pc:chgData name="Adalbjorg Karlsdottir" userId="S::adalbjorg@lsretail.com::73a1fade-35d2-4abb-8fff-103bcc4d95dd" providerId="AD" clId="Web-{8536F74F-11B8-6C3C-C905-869FB9C43C86}"/>
    <pc:docChg chg="modSld">
      <pc:chgData name="Adalbjorg Karlsdottir" userId="S::adalbjorg@lsretail.com::73a1fade-35d2-4abb-8fff-103bcc4d95dd" providerId="AD" clId="Web-{8536F74F-11B8-6C3C-C905-869FB9C43C86}" dt="2023-02-16T10:15:05.946" v="61"/>
      <pc:docMkLst>
        <pc:docMk/>
      </pc:docMkLst>
      <pc:sldChg chg="addSp delSp modSp addAnim delAnim modAnim modNotes">
        <pc:chgData name="Adalbjorg Karlsdottir" userId="S::adalbjorg@lsretail.com::73a1fade-35d2-4abb-8fff-103bcc4d95dd" providerId="AD" clId="Web-{8536F74F-11B8-6C3C-C905-869FB9C43C86}" dt="2023-02-16T10:15:05.946" v="61"/>
        <pc:sldMkLst>
          <pc:docMk/>
          <pc:sldMk cId="1925572382" sldId="2146845860"/>
        </pc:sldMkLst>
        <pc:spChg chg="mod">
          <ac:chgData name="Adalbjorg Karlsdottir" userId="S::adalbjorg@lsretail.com::73a1fade-35d2-4abb-8fff-103bcc4d95dd" providerId="AD" clId="Web-{8536F74F-11B8-6C3C-C905-869FB9C43C86}" dt="2023-02-16T10:14:07.600" v="49" actId="20577"/>
          <ac:spMkLst>
            <pc:docMk/>
            <pc:sldMk cId="1925572382" sldId="2146845860"/>
            <ac:spMk id="2" creationId="{312E77F9-DD64-7562-4F10-76BC852D0CBB}"/>
          </ac:spMkLst>
        </pc:spChg>
        <pc:spChg chg="topLvl">
          <ac:chgData name="Adalbjorg Karlsdottir" userId="S::adalbjorg@lsretail.com::73a1fade-35d2-4abb-8fff-103bcc4d95dd" providerId="AD" clId="Web-{8536F74F-11B8-6C3C-C905-869FB9C43C86}" dt="2023-02-16T10:12:40.769" v="34"/>
          <ac:spMkLst>
            <pc:docMk/>
            <pc:sldMk cId="1925572382" sldId="2146845860"/>
            <ac:spMk id="4" creationId="{DF6B60AA-A590-28D5-19F1-22121DB58E70}"/>
          </ac:spMkLst>
        </pc:spChg>
        <pc:spChg chg="topLvl">
          <ac:chgData name="Adalbjorg Karlsdottir" userId="S::adalbjorg@lsretail.com::73a1fade-35d2-4abb-8fff-103bcc4d95dd" providerId="AD" clId="Web-{8536F74F-11B8-6C3C-C905-869FB9C43C86}" dt="2023-02-16T10:12:40.769" v="34"/>
          <ac:spMkLst>
            <pc:docMk/>
            <pc:sldMk cId="1925572382" sldId="2146845860"/>
            <ac:spMk id="5" creationId="{0F00E61E-AA9A-B559-F4F6-238F81EA6542}"/>
          </ac:spMkLst>
        </pc:spChg>
        <pc:spChg chg="topLvl">
          <ac:chgData name="Adalbjorg Karlsdottir" userId="S::adalbjorg@lsretail.com::73a1fade-35d2-4abb-8fff-103bcc4d95dd" providerId="AD" clId="Web-{8536F74F-11B8-6C3C-C905-869FB9C43C86}" dt="2023-02-16T10:12:40.769" v="34"/>
          <ac:spMkLst>
            <pc:docMk/>
            <pc:sldMk cId="1925572382" sldId="2146845860"/>
            <ac:spMk id="6" creationId="{3BE3DAC6-E1DF-0FE9-464C-441932D87713}"/>
          </ac:spMkLst>
        </pc:spChg>
        <pc:spChg chg="topLvl">
          <ac:chgData name="Adalbjorg Karlsdottir" userId="S::adalbjorg@lsretail.com::73a1fade-35d2-4abb-8fff-103bcc4d95dd" providerId="AD" clId="Web-{8536F74F-11B8-6C3C-C905-869FB9C43C86}" dt="2023-02-16T10:12:40.769" v="34"/>
          <ac:spMkLst>
            <pc:docMk/>
            <pc:sldMk cId="1925572382" sldId="2146845860"/>
            <ac:spMk id="7" creationId="{E95FF423-4342-158C-716A-593FE9961954}"/>
          </ac:spMkLst>
        </pc:spChg>
        <pc:spChg chg="topLvl">
          <ac:chgData name="Adalbjorg Karlsdottir" userId="S::adalbjorg@lsretail.com::73a1fade-35d2-4abb-8fff-103bcc4d95dd" providerId="AD" clId="Web-{8536F74F-11B8-6C3C-C905-869FB9C43C86}" dt="2023-02-16T10:12:40.769" v="34"/>
          <ac:spMkLst>
            <pc:docMk/>
            <pc:sldMk cId="1925572382" sldId="2146845860"/>
            <ac:spMk id="8" creationId="{20F91D5A-F0A9-90E9-A52C-5E95C6CFBE94}"/>
          </ac:spMkLst>
        </pc:spChg>
        <pc:spChg chg="topLvl">
          <ac:chgData name="Adalbjorg Karlsdottir" userId="S::adalbjorg@lsretail.com::73a1fade-35d2-4abb-8fff-103bcc4d95dd" providerId="AD" clId="Web-{8536F74F-11B8-6C3C-C905-869FB9C43C86}" dt="2023-02-16T10:12:40.769" v="34"/>
          <ac:spMkLst>
            <pc:docMk/>
            <pc:sldMk cId="1925572382" sldId="2146845860"/>
            <ac:spMk id="9" creationId="{E37D6146-E6C7-BA36-3993-69F103FCC090}"/>
          </ac:spMkLst>
        </pc:spChg>
        <pc:spChg chg="mod topLvl">
          <ac:chgData name="Adalbjorg Karlsdottir" userId="S::adalbjorg@lsretail.com::73a1fade-35d2-4abb-8fff-103bcc4d95dd" providerId="AD" clId="Web-{8536F74F-11B8-6C3C-C905-869FB9C43C86}" dt="2023-02-16T10:12:40.769" v="34"/>
          <ac:spMkLst>
            <pc:docMk/>
            <pc:sldMk cId="1925572382" sldId="2146845860"/>
            <ac:spMk id="10" creationId="{87EB9EB6-2F9B-B88F-51B2-7D9447A5356C}"/>
          </ac:spMkLst>
        </pc:spChg>
        <pc:spChg chg="topLvl">
          <ac:chgData name="Adalbjorg Karlsdottir" userId="S::adalbjorg@lsretail.com::73a1fade-35d2-4abb-8fff-103bcc4d95dd" providerId="AD" clId="Web-{8536F74F-11B8-6C3C-C905-869FB9C43C86}" dt="2023-02-16T10:12:40.769" v="34"/>
          <ac:spMkLst>
            <pc:docMk/>
            <pc:sldMk cId="1925572382" sldId="2146845860"/>
            <ac:spMk id="11" creationId="{538A0182-C706-C02C-3830-F9ECC11007CF}"/>
          </ac:spMkLst>
        </pc:spChg>
        <pc:spChg chg="add mod">
          <ac:chgData name="Adalbjorg Karlsdottir" userId="S::adalbjorg@lsretail.com::73a1fade-35d2-4abb-8fff-103bcc4d95dd" providerId="AD" clId="Web-{8536F74F-11B8-6C3C-C905-869FB9C43C86}" dt="2023-02-16T10:10:12.453" v="21" actId="1076"/>
          <ac:spMkLst>
            <pc:docMk/>
            <pc:sldMk cId="1925572382" sldId="2146845860"/>
            <ac:spMk id="14" creationId="{5CA4DC1F-5FC8-5DCB-FC38-56EB5AAFE5E8}"/>
          </ac:spMkLst>
        </pc:spChg>
        <pc:spChg chg="add mod">
          <ac:chgData name="Adalbjorg Karlsdottir" userId="S::adalbjorg@lsretail.com::73a1fade-35d2-4abb-8fff-103bcc4d95dd" providerId="AD" clId="Web-{8536F74F-11B8-6C3C-C905-869FB9C43C86}" dt="2023-02-16T10:10:12.468" v="22" actId="1076"/>
          <ac:spMkLst>
            <pc:docMk/>
            <pc:sldMk cId="1925572382" sldId="2146845860"/>
            <ac:spMk id="16" creationId="{A0215567-3608-FFEE-C811-11D430C95BD4}"/>
          </ac:spMkLst>
        </pc:spChg>
        <pc:grpChg chg="add del mod">
          <ac:chgData name="Adalbjorg Karlsdottir" userId="S::adalbjorg@lsretail.com::73a1fade-35d2-4abb-8fff-103bcc4d95dd" providerId="AD" clId="Web-{8536F74F-11B8-6C3C-C905-869FB9C43C86}" dt="2023-02-16T10:12:40.769" v="34"/>
          <ac:grpSpMkLst>
            <pc:docMk/>
            <pc:sldMk cId="1925572382" sldId="2146845860"/>
            <ac:grpSpMk id="12" creationId="{0E42E39E-C4F4-9D7A-026E-CEE85C9A2472}"/>
          </ac:grpSpMkLst>
        </pc:grpChg>
      </pc:sldChg>
      <pc:sldChg chg="modNotes">
        <pc:chgData name="Adalbjorg Karlsdottir" userId="S::adalbjorg@lsretail.com::73a1fade-35d2-4abb-8fff-103bcc4d95dd" providerId="AD" clId="Web-{8536F74F-11B8-6C3C-C905-869FB9C43C86}" dt="2023-02-16T10:06:53.900" v="4"/>
        <pc:sldMkLst>
          <pc:docMk/>
          <pc:sldMk cId="748454751" sldId="2146845861"/>
        </pc:sldMkLst>
      </pc:sldChg>
      <pc:sldChg chg="modSp modNotes">
        <pc:chgData name="Adalbjorg Karlsdottir" userId="S::adalbjorg@lsretail.com::73a1fade-35d2-4abb-8fff-103bcc4d95dd" providerId="AD" clId="Web-{8536F74F-11B8-6C3C-C905-869FB9C43C86}" dt="2023-02-16T10:08:47.278" v="16"/>
        <pc:sldMkLst>
          <pc:docMk/>
          <pc:sldMk cId="2155648061" sldId="2146845862"/>
        </pc:sldMkLst>
        <pc:spChg chg="mod">
          <ac:chgData name="Adalbjorg Karlsdottir" userId="S::adalbjorg@lsretail.com::73a1fade-35d2-4abb-8fff-103bcc4d95dd" providerId="AD" clId="Web-{8536F74F-11B8-6C3C-C905-869FB9C43C86}" dt="2023-02-16T10:08:19.434" v="14" actId="1076"/>
          <ac:spMkLst>
            <pc:docMk/>
            <pc:sldMk cId="2155648061" sldId="2146845862"/>
            <ac:spMk id="3" creationId="{65BC6D88-2CC9-897D-67F3-00E20EF94F4C}"/>
          </ac:spMkLst>
        </pc:spChg>
      </pc:sldChg>
    </pc:docChg>
  </pc:docChgLst>
  <pc:docChgLst>
    <pc:chgData name="Adalbjorg Karlsdottir" userId="S::adalbjorg@lsretail.com::73a1fade-35d2-4abb-8fff-103bcc4d95dd" providerId="AD" clId="Web-{DE439C25-AD84-C58D-9DDA-463E0B4A3B18}"/>
    <pc:docChg chg="modSld">
      <pc:chgData name="Adalbjorg Karlsdottir" userId="S::adalbjorg@lsretail.com::73a1fade-35d2-4abb-8fff-103bcc4d95dd" providerId="AD" clId="Web-{DE439C25-AD84-C58D-9DDA-463E0B4A3B18}" dt="2023-05-19T11:01:04.205" v="12"/>
      <pc:docMkLst>
        <pc:docMk/>
      </pc:docMkLst>
      <pc:sldChg chg="modSp addCm">
        <pc:chgData name="Adalbjorg Karlsdottir" userId="S::adalbjorg@lsretail.com::73a1fade-35d2-4abb-8fff-103bcc4d95dd" providerId="AD" clId="Web-{DE439C25-AD84-C58D-9DDA-463E0B4A3B18}" dt="2023-05-19T09:59:39.334" v="2"/>
        <pc:sldMkLst>
          <pc:docMk/>
          <pc:sldMk cId="916395666" sldId="2146845801"/>
        </pc:sldMkLst>
        <pc:spChg chg="mod">
          <ac:chgData name="Adalbjorg Karlsdottir" userId="S::adalbjorg@lsretail.com::73a1fade-35d2-4abb-8fff-103bcc4d95dd" providerId="AD" clId="Web-{DE439C25-AD84-C58D-9DDA-463E0B4A3B18}" dt="2023-05-19T09:58:00.597" v="1" actId="20577"/>
          <ac:spMkLst>
            <pc:docMk/>
            <pc:sldMk cId="916395666" sldId="2146845801"/>
            <ac:spMk id="4" creationId="{F23785B1-1E30-4766-ABC9-41F05F5CEAB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dalbjorg Karlsdottir" userId="S::adalbjorg@lsretail.com::73a1fade-35d2-4abb-8fff-103bcc4d95dd" providerId="AD" clId="Web-{DE439C25-AD84-C58D-9DDA-463E0B4A3B18}" dt="2023-05-19T09:59:39.334" v="2"/>
              <pc2:cmMkLst xmlns:pc2="http://schemas.microsoft.com/office/powerpoint/2019/9/main/command">
                <pc:docMk/>
                <pc:sldMk cId="916395666" sldId="2146845801"/>
                <pc2:cmMk id="{EE41BABD-0D13-423F-83E5-C45137991009}"/>
              </pc2:cmMkLst>
            </pc226:cmChg>
          </p:ext>
        </pc:extLst>
      </pc:sldChg>
      <pc:sldChg chg="modNotes">
        <pc:chgData name="Adalbjorg Karlsdottir" userId="S::adalbjorg@lsretail.com::73a1fade-35d2-4abb-8fff-103bcc4d95dd" providerId="AD" clId="Web-{DE439C25-AD84-C58D-9DDA-463E0B4A3B18}" dt="2023-05-19T11:00:34.954" v="6"/>
        <pc:sldMkLst>
          <pc:docMk/>
          <pc:sldMk cId="2136256729" sldId="2146845865"/>
        </pc:sldMkLst>
      </pc:sldChg>
      <pc:sldChg chg="modNotes">
        <pc:chgData name="Adalbjorg Karlsdottir" userId="S::adalbjorg@lsretail.com::73a1fade-35d2-4abb-8fff-103bcc4d95dd" providerId="AD" clId="Web-{DE439C25-AD84-C58D-9DDA-463E0B4A3B18}" dt="2023-05-19T11:01:04.205" v="12"/>
        <pc:sldMkLst>
          <pc:docMk/>
          <pc:sldMk cId="1014564832" sldId="2146845872"/>
        </pc:sldMkLst>
      </pc:sldChg>
      <pc:sldChg chg="modSp">
        <pc:chgData name="Adalbjorg Karlsdottir" userId="S::adalbjorg@lsretail.com::73a1fade-35d2-4abb-8fff-103bcc4d95dd" providerId="AD" clId="Web-{DE439C25-AD84-C58D-9DDA-463E0B4A3B18}" dt="2023-05-19T10:50:50.945" v="4" actId="1076"/>
        <pc:sldMkLst>
          <pc:docMk/>
          <pc:sldMk cId="170700874" sldId="2146845880"/>
        </pc:sldMkLst>
        <pc:spChg chg="mod">
          <ac:chgData name="Adalbjorg Karlsdottir" userId="S::adalbjorg@lsretail.com::73a1fade-35d2-4abb-8fff-103bcc4d95dd" providerId="AD" clId="Web-{DE439C25-AD84-C58D-9DDA-463E0B4A3B18}" dt="2023-05-19T10:50:50.945" v="4" actId="1076"/>
          <ac:spMkLst>
            <pc:docMk/>
            <pc:sldMk cId="170700874" sldId="2146845880"/>
            <ac:spMk id="4" creationId="{F23785B1-1E30-4766-ABC9-41F05F5CEAB3}"/>
          </ac:spMkLst>
        </pc:spChg>
      </pc:sldChg>
    </pc:docChg>
  </pc:docChgLst>
  <pc:docChgLst>
    <pc:chgData name="Adalbjorg Karlsdottir" userId="S::adalbjorg@lsretail.com::73a1fade-35d2-4abb-8fff-103bcc4d95dd" providerId="AD" clId="Web-{D4CC23DD-E301-ADD5-3BAC-6A3FF968EF5E}"/>
    <pc:docChg chg="modSld">
      <pc:chgData name="Adalbjorg Karlsdottir" userId="S::adalbjorg@lsretail.com::73a1fade-35d2-4abb-8fff-103bcc4d95dd" providerId="AD" clId="Web-{D4CC23DD-E301-ADD5-3BAC-6A3FF968EF5E}" dt="2023-02-06T15:41:50.402" v="0" actId="1076"/>
      <pc:docMkLst>
        <pc:docMk/>
      </pc:docMkLst>
      <pc:sldChg chg="modSp">
        <pc:chgData name="Adalbjorg Karlsdottir" userId="S::adalbjorg@lsretail.com::73a1fade-35d2-4abb-8fff-103bcc4d95dd" providerId="AD" clId="Web-{D4CC23DD-E301-ADD5-3BAC-6A3FF968EF5E}" dt="2023-02-06T15:41:50.402" v="0" actId="1076"/>
        <pc:sldMkLst>
          <pc:docMk/>
          <pc:sldMk cId="1675681296" sldId="2146845849"/>
        </pc:sldMkLst>
        <pc:picChg chg="mod">
          <ac:chgData name="Adalbjorg Karlsdottir" userId="S::adalbjorg@lsretail.com::73a1fade-35d2-4abb-8fff-103bcc4d95dd" providerId="AD" clId="Web-{D4CC23DD-E301-ADD5-3BAC-6A3FF968EF5E}" dt="2023-02-06T15:41:50.402" v="0" actId="1076"/>
          <ac:picMkLst>
            <pc:docMk/>
            <pc:sldMk cId="1675681296" sldId="2146845849"/>
            <ac:picMk id="3" creationId="{ACDB2B4E-10C3-D6F3-4A8E-CD13084EE697}"/>
          </ac:picMkLst>
        </pc:picChg>
      </pc:sldChg>
    </pc:docChg>
  </pc:docChgLst>
  <pc:docChgLst>
    <pc:chgData name="Adalbjorg Karlsdottir" userId="S::adalbjorg@lsretail.com::73a1fade-35d2-4abb-8fff-103bcc4d95dd" providerId="AD" clId="Web-{8A30C22F-BF72-1062-E023-9360750F12FF}"/>
    <pc:docChg chg="modSld">
      <pc:chgData name="Adalbjorg Karlsdottir" userId="S::adalbjorg@lsretail.com::73a1fade-35d2-4abb-8fff-103bcc4d95dd" providerId="AD" clId="Web-{8A30C22F-BF72-1062-E023-9360750F12FF}" dt="2023-02-07T10:55:00.633" v="41" actId="1076"/>
      <pc:docMkLst>
        <pc:docMk/>
      </pc:docMkLst>
      <pc:sldChg chg="modNotes">
        <pc:chgData name="Adalbjorg Karlsdottir" userId="S::adalbjorg@lsretail.com::73a1fade-35d2-4abb-8fff-103bcc4d95dd" providerId="AD" clId="Web-{8A30C22F-BF72-1062-E023-9360750F12FF}" dt="2023-02-07T10:50:08.295" v="30"/>
        <pc:sldMkLst>
          <pc:docMk/>
          <pc:sldMk cId="3148306299" sldId="2146845802"/>
        </pc:sldMkLst>
      </pc:sldChg>
      <pc:sldChg chg="modNotes">
        <pc:chgData name="Adalbjorg Karlsdottir" userId="S::adalbjorg@lsretail.com::73a1fade-35d2-4abb-8fff-103bcc4d95dd" providerId="AD" clId="Web-{8A30C22F-BF72-1062-E023-9360750F12FF}" dt="2023-02-07T10:49:30.856" v="2"/>
        <pc:sldMkLst>
          <pc:docMk/>
          <pc:sldMk cId="2816036344" sldId="2146845844"/>
        </pc:sldMkLst>
      </pc:sldChg>
      <pc:sldChg chg="addSp modSp addAnim modAnim">
        <pc:chgData name="Adalbjorg Karlsdottir" userId="S::adalbjorg@lsretail.com::73a1fade-35d2-4abb-8fff-103bcc4d95dd" providerId="AD" clId="Web-{8A30C22F-BF72-1062-E023-9360750F12FF}" dt="2023-02-07T10:55:00.633" v="41" actId="1076"/>
        <pc:sldMkLst>
          <pc:docMk/>
          <pc:sldMk cId="3248987873" sldId="2146845851"/>
        </pc:sldMkLst>
        <pc:picChg chg="add mod">
          <ac:chgData name="Adalbjorg Karlsdottir" userId="S::adalbjorg@lsretail.com::73a1fade-35d2-4abb-8fff-103bcc4d95dd" providerId="AD" clId="Web-{8A30C22F-BF72-1062-E023-9360750F12FF}" dt="2023-02-07T10:55:00.633" v="41" actId="1076"/>
          <ac:picMkLst>
            <pc:docMk/>
            <pc:sldMk cId="3248987873" sldId="2146845851"/>
            <ac:picMk id="4" creationId="{B3CD38AD-ACEB-8DA3-A539-B4A78122CEC2}"/>
          </ac:picMkLst>
        </pc:picChg>
      </pc:sldChg>
    </pc:docChg>
  </pc:docChgLst>
  <pc:docChgLst>
    <pc:chgData name="Adalbjorg Karlsdottir" userId="S::adalbjorg@lsretail.com::73a1fade-35d2-4abb-8fff-103bcc4d95dd" providerId="AD" clId="Web-{724B370D-2420-217E-68B6-1D4922F9931B}"/>
    <pc:docChg chg="addSld delSld modSld sldOrd modSection">
      <pc:chgData name="Adalbjorg Karlsdottir" userId="S::adalbjorg@lsretail.com::73a1fade-35d2-4abb-8fff-103bcc4d95dd" providerId="AD" clId="Web-{724B370D-2420-217E-68B6-1D4922F9931B}" dt="2023-03-02T09:56:16.579" v="598"/>
      <pc:docMkLst>
        <pc:docMk/>
      </pc:docMkLst>
      <pc:sldChg chg="modNotes">
        <pc:chgData name="Adalbjorg Karlsdottir" userId="S::adalbjorg@lsretail.com::73a1fade-35d2-4abb-8fff-103bcc4d95dd" providerId="AD" clId="Web-{724B370D-2420-217E-68B6-1D4922F9931B}" dt="2023-03-02T09:37:01.871" v="451"/>
        <pc:sldMkLst>
          <pc:docMk/>
          <pc:sldMk cId="1365881434" sldId="284"/>
        </pc:sldMkLst>
      </pc:sldChg>
      <pc:sldChg chg="modNotes">
        <pc:chgData name="Adalbjorg Karlsdottir" userId="S::adalbjorg@lsretail.com::73a1fade-35d2-4abb-8fff-103bcc4d95dd" providerId="AD" clId="Web-{724B370D-2420-217E-68B6-1D4922F9931B}" dt="2023-03-01T10:39:25.720" v="67"/>
        <pc:sldMkLst>
          <pc:docMk/>
          <pc:sldMk cId="4255675330" sldId="408"/>
        </pc:sldMkLst>
      </pc:sldChg>
      <pc:sldChg chg="modSp addAnim delAnim modNotes">
        <pc:chgData name="Adalbjorg Karlsdottir" userId="S::adalbjorg@lsretail.com::73a1fade-35d2-4abb-8fff-103bcc4d95dd" providerId="AD" clId="Web-{724B370D-2420-217E-68B6-1D4922F9931B}" dt="2023-03-01T10:49:31.990" v="86"/>
        <pc:sldMkLst>
          <pc:docMk/>
          <pc:sldMk cId="2106838068" sldId="2146845778"/>
        </pc:sldMkLst>
        <pc:spChg chg="mod">
          <ac:chgData name="Adalbjorg Karlsdottir" userId="S::adalbjorg@lsretail.com::73a1fade-35d2-4abb-8fff-103bcc4d95dd" providerId="AD" clId="Web-{724B370D-2420-217E-68B6-1D4922F9931B}" dt="2023-03-01T10:48:35.769" v="82" actId="20577"/>
          <ac:spMkLst>
            <pc:docMk/>
            <pc:sldMk cId="2106838068" sldId="2146845778"/>
            <ac:spMk id="3" creationId="{AD6F663B-D251-727D-7CF7-9B64F7C15BEB}"/>
          </ac:spMkLst>
        </pc:spChg>
      </pc:sldChg>
      <pc:sldChg chg="modNotes">
        <pc:chgData name="Adalbjorg Karlsdottir" userId="S::adalbjorg@lsretail.com::73a1fade-35d2-4abb-8fff-103bcc4d95dd" providerId="AD" clId="Web-{724B370D-2420-217E-68B6-1D4922F9931B}" dt="2023-03-01T10:57:09.287" v="390"/>
        <pc:sldMkLst>
          <pc:docMk/>
          <pc:sldMk cId="3852826898" sldId="2146845779"/>
        </pc:sldMkLst>
      </pc:sldChg>
      <pc:sldChg chg="add del ord">
        <pc:chgData name="Adalbjorg Karlsdottir" userId="S::adalbjorg@lsretail.com::73a1fade-35d2-4abb-8fff-103bcc4d95dd" providerId="AD" clId="Web-{724B370D-2420-217E-68B6-1D4922F9931B}" dt="2023-03-01T10:43:26.072" v="79"/>
        <pc:sldMkLst>
          <pc:docMk/>
          <pc:sldMk cId="1684305322" sldId="2146845825"/>
        </pc:sldMkLst>
      </pc:sldChg>
      <pc:sldChg chg="modNotes">
        <pc:chgData name="Adalbjorg Karlsdottir" userId="S::adalbjorg@lsretail.com::73a1fade-35d2-4abb-8fff-103bcc4d95dd" providerId="AD" clId="Web-{724B370D-2420-217E-68B6-1D4922F9931B}" dt="2023-03-01T10:42:19.069" v="76"/>
        <pc:sldMkLst>
          <pc:docMk/>
          <pc:sldMk cId="15342065" sldId="2146845857"/>
        </pc:sldMkLst>
      </pc:sldChg>
      <pc:sldChg chg="modNotes">
        <pc:chgData name="Adalbjorg Karlsdottir" userId="S::adalbjorg@lsretail.com::73a1fade-35d2-4abb-8fff-103bcc4d95dd" providerId="AD" clId="Web-{724B370D-2420-217E-68B6-1D4922F9931B}" dt="2023-03-02T09:56:16.579" v="598"/>
        <pc:sldMkLst>
          <pc:docMk/>
          <pc:sldMk cId="3261223609" sldId="2146845859"/>
        </pc:sldMkLst>
      </pc:sldChg>
      <pc:sldChg chg="modNotes">
        <pc:chgData name="Adalbjorg Karlsdottir" userId="S::adalbjorg@lsretail.com::73a1fade-35d2-4abb-8fff-103bcc4d95dd" providerId="AD" clId="Web-{724B370D-2420-217E-68B6-1D4922F9931B}" dt="2023-03-02T09:53:31.261" v="465"/>
        <pc:sldMkLst>
          <pc:docMk/>
          <pc:sldMk cId="52503" sldId="2146845864"/>
        </pc:sldMkLst>
      </pc:sldChg>
      <pc:sldChg chg="modNotes">
        <pc:chgData name="Adalbjorg Karlsdottir" userId="S::adalbjorg@lsretail.com::73a1fade-35d2-4abb-8fff-103bcc4d95dd" providerId="AD" clId="Web-{724B370D-2420-217E-68B6-1D4922F9931B}" dt="2023-03-01T10:36:45.809" v="62"/>
        <pc:sldMkLst>
          <pc:docMk/>
          <pc:sldMk cId="2594685604" sldId="2146845868"/>
        </pc:sldMkLst>
      </pc:sldChg>
      <pc:sldChg chg="modNotes">
        <pc:chgData name="Adalbjorg Karlsdottir" userId="S::adalbjorg@lsretail.com::73a1fade-35d2-4abb-8fff-103bcc4d95dd" providerId="AD" clId="Web-{724B370D-2420-217E-68B6-1D4922F9931B}" dt="2023-03-01T10:39:37.908" v="70"/>
        <pc:sldMkLst>
          <pc:docMk/>
          <pc:sldMk cId="1212502132" sldId="2146845870"/>
        </pc:sldMkLst>
      </pc:sldChg>
    </pc:docChg>
  </pc:docChgLst>
  <pc:docChgLst>
    <pc:chgData name="Adalbjorg Karlsdottir" userId="73a1fade-35d2-4abb-8fff-103bcc4d95dd" providerId="ADAL" clId="{2470ACD7-006E-48C5-BFDA-6C0C326631CD}"/>
    <pc:docChg chg="undo custSel addSld modSld sldOrd modSection">
      <pc:chgData name="Adalbjorg Karlsdottir" userId="73a1fade-35d2-4abb-8fff-103bcc4d95dd" providerId="ADAL" clId="{2470ACD7-006E-48C5-BFDA-6C0C326631CD}" dt="2023-05-21T11:07:54.165" v="4046" actId="20577"/>
      <pc:docMkLst>
        <pc:docMk/>
      </pc:docMkLst>
      <pc:sldChg chg="modSp mod modNotesTx">
        <pc:chgData name="Adalbjorg Karlsdottir" userId="73a1fade-35d2-4abb-8fff-103bcc4d95dd" providerId="ADAL" clId="{2470ACD7-006E-48C5-BFDA-6C0C326631CD}" dt="2023-05-19T12:48:34.654" v="3347" actId="20577"/>
        <pc:sldMkLst>
          <pc:docMk/>
          <pc:sldMk cId="4255675330" sldId="408"/>
        </pc:sldMkLst>
        <pc:spChg chg="mod">
          <ac:chgData name="Adalbjorg Karlsdottir" userId="73a1fade-35d2-4abb-8fff-103bcc4d95dd" providerId="ADAL" clId="{2470ACD7-006E-48C5-BFDA-6C0C326631CD}" dt="2023-05-19T12:48:34.654" v="3347" actId="20577"/>
          <ac:spMkLst>
            <pc:docMk/>
            <pc:sldMk cId="4255675330" sldId="408"/>
            <ac:spMk id="23" creationId="{AB96BB5E-9403-31B1-35C0-0478840D555B}"/>
          </ac:spMkLst>
        </pc:spChg>
      </pc:sldChg>
      <pc:sldChg chg="modNotesTx">
        <pc:chgData name="Adalbjorg Karlsdottir" userId="73a1fade-35d2-4abb-8fff-103bcc4d95dd" providerId="ADAL" clId="{2470ACD7-006E-48C5-BFDA-6C0C326631CD}" dt="2023-05-19T12:07:05.523" v="3331" actId="20577"/>
        <pc:sldMkLst>
          <pc:docMk/>
          <pc:sldMk cId="2106838068" sldId="2146845778"/>
        </pc:sldMkLst>
      </pc:sldChg>
      <pc:sldChg chg="addSp delSp modSp mod addAnim delAnim modAnim modNotesTx">
        <pc:chgData name="Adalbjorg Karlsdottir" userId="73a1fade-35d2-4abb-8fff-103bcc4d95dd" providerId="ADAL" clId="{2470ACD7-006E-48C5-BFDA-6C0C326631CD}" dt="2023-05-19T13:01:11.462" v="3438" actId="20577"/>
        <pc:sldMkLst>
          <pc:docMk/>
          <pc:sldMk cId="3852826898" sldId="2146845779"/>
        </pc:sldMkLst>
        <pc:spChg chg="add mod">
          <ac:chgData name="Adalbjorg Karlsdottir" userId="73a1fade-35d2-4abb-8fff-103bcc4d95dd" providerId="ADAL" clId="{2470ACD7-006E-48C5-BFDA-6C0C326631CD}" dt="2023-05-04T12:51:47.634" v="73" actId="1036"/>
          <ac:spMkLst>
            <pc:docMk/>
            <pc:sldMk cId="3852826898" sldId="2146845779"/>
            <ac:spMk id="4" creationId="{C2538B07-E0FE-1C91-414F-7D216A8938E2}"/>
          </ac:spMkLst>
        </pc:spChg>
        <pc:spChg chg="add mod">
          <ac:chgData name="Adalbjorg Karlsdottir" userId="73a1fade-35d2-4abb-8fff-103bcc4d95dd" providerId="ADAL" clId="{2470ACD7-006E-48C5-BFDA-6C0C326631CD}" dt="2023-05-04T12:51:47.634" v="73" actId="1036"/>
          <ac:spMkLst>
            <pc:docMk/>
            <pc:sldMk cId="3852826898" sldId="2146845779"/>
            <ac:spMk id="5" creationId="{4DFF1ABC-D36B-5F8B-9037-2707125E29D6}"/>
          </ac:spMkLst>
        </pc:spChg>
        <pc:spChg chg="del mod topLvl">
          <ac:chgData name="Adalbjorg Karlsdottir" userId="73a1fade-35d2-4abb-8fff-103bcc4d95dd" providerId="ADAL" clId="{2470ACD7-006E-48C5-BFDA-6C0C326631CD}" dt="2023-05-04T12:51:08.953" v="38" actId="478"/>
          <ac:spMkLst>
            <pc:docMk/>
            <pc:sldMk cId="3852826898" sldId="2146845779"/>
            <ac:spMk id="18" creationId="{4537375A-9976-9877-D3A9-31B612DB17CA}"/>
          </ac:spMkLst>
        </pc:spChg>
        <pc:spChg chg="del mod topLvl">
          <ac:chgData name="Adalbjorg Karlsdottir" userId="73a1fade-35d2-4abb-8fff-103bcc4d95dd" providerId="ADAL" clId="{2470ACD7-006E-48C5-BFDA-6C0C326631CD}" dt="2023-05-04T12:51:26.681" v="43" actId="478"/>
          <ac:spMkLst>
            <pc:docMk/>
            <pc:sldMk cId="3852826898" sldId="2146845779"/>
            <ac:spMk id="21" creationId="{98E37B57-382B-E6D2-20C2-4F0D4D0CF934}"/>
          </ac:spMkLst>
        </pc:spChg>
        <pc:spChg chg="del topLvl">
          <ac:chgData name="Adalbjorg Karlsdottir" userId="73a1fade-35d2-4abb-8fff-103bcc4d95dd" providerId="ADAL" clId="{2470ACD7-006E-48C5-BFDA-6C0C326631CD}" dt="2023-05-04T12:51:40.711" v="47" actId="478"/>
          <ac:spMkLst>
            <pc:docMk/>
            <pc:sldMk cId="3852826898" sldId="2146845779"/>
            <ac:spMk id="24" creationId="{06C820F4-1AEC-FF4E-0B09-C0AC8157C492}"/>
          </ac:spMkLst>
        </pc:spChg>
        <pc:grpChg chg="add del">
          <ac:chgData name="Adalbjorg Karlsdottir" userId="73a1fade-35d2-4abb-8fff-103bcc4d95dd" providerId="ADAL" clId="{2470ACD7-006E-48C5-BFDA-6C0C326631CD}" dt="2023-05-04T12:51:08.953" v="38" actId="478"/>
          <ac:grpSpMkLst>
            <pc:docMk/>
            <pc:sldMk cId="3852826898" sldId="2146845779"/>
            <ac:grpSpMk id="3" creationId="{A6B9F159-9757-4AE0-65ED-0BD971DA08BF}"/>
          </ac:grpSpMkLst>
        </pc:grpChg>
        <pc:grpChg chg="add del mod">
          <ac:chgData name="Adalbjorg Karlsdottir" userId="73a1fade-35d2-4abb-8fff-103bcc4d95dd" providerId="ADAL" clId="{2470ACD7-006E-48C5-BFDA-6C0C326631CD}" dt="2023-05-04T12:51:26.681" v="43" actId="478"/>
          <ac:grpSpMkLst>
            <pc:docMk/>
            <pc:sldMk cId="3852826898" sldId="2146845779"/>
            <ac:grpSpMk id="19" creationId="{BB2E419B-0A93-F631-B024-FBF37531F65B}"/>
          </ac:grpSpMkLst>
        </pc:grpChg>
        <pc:grpChg chg="del mod">
          <ac:chgData name="Adalbjorg Karlsdottir" userId="73a1fade-35d2-4abb-8fff-103bcc4d95dd" providerId="ADAL" clId="{2470ACD7-006E-48C5-BFDA-6C0C326631CD}" dt="2023-05-04T12:51:38.777" v="46" actId="478"/>
          <ac:grpSpMkLst>
            <pc:docMk/>
            <pc:sldMk cId="3852826898" sldId="2146845779"/>
            <ac:grpSpMk id="22" creationId="{FD7C4444-973C-BA93-CCB1-642C63C34BDC}"/>
          </ac:grpSpMkLst>
        </pc:grpChg>
        <pc:picChg chg="mod topLvl">
          <ac:chgData name="Adalbjorg Karlsdottir" userId="73a1fade-35d2-4abb-8fff-103bcc4d95dd" providerId="ADAL" clId="{2470ACD7-006E-48C5-BFDA-6C0C326631CD}" dt="2023-05-04T12:51:47.634" v="73" actId="1036"/>
          <ac:picMkLst>
            <pc:docMk/>
            <pc:sldMk cId="3852826898" sldId="2146845779"/>
            <ac:picMk id="17" creationId="{4322E068-AC0D-10DB-3409-6C76D70BD093}"/>
          </ac:picMkLst>
        </pc:picChg>
        <pc:picChg chg="add del mod topLvl">
          <ac:chgData name="Adalbjorg Karlsdottir" userId="73a1fade-35d2-4abb-8fff-103bcc4d95dd" providerId="ADAL" clId="{2470ACD7-006E-48C5-BFDA-6C0C326631CD}" dt="2023-05-04T12:51:47.634" v="73" actId="1036"/>
          <ac:picMkLst>
            <pc:docMk/>
            <pc:sldMk cId="3852826898" sldId="2146845779"/>
            <ac:picMk id="20" creationId="{13E740C9-B265-96AF-BCFA-B4B04E93FFC0}"/>
          </ac:picMkLst>
        </pc:picChg>
        <pc:picChg chg="del topLvl">
          <ac:chgData name="Adalbjorg Karlsdottir" userId="73a1fade-35d2-4abb-8fff-103bcc4d95dd" providerId="ADAL" clId="{2470ACD7-006E-48C5-BFDA-6C0C326631CD}" dt="2023-05-04T12:51:38.777" v="46" actId="478"/>
          <ac:picMkLst>
            <pc:docMk/>
            <pc:sldMk cId="3852826898" sldId="2146845779"/>
            <ac:picMk id="23" creationId="{EEE3D6B9-C611-2A02-39F7-D939D872CE03}"/>
          </ac:picMkLst>
        </pc:picChg>
      </pc:sldChg>
      <pc:sldChg chg="modNotesTx">
        <pc:chgData name="Adalbjorg Karlsdottir" userId="73a1fade-35d2-4abb-8fff-103bcc4d95dd" providerId="ADAL" clId="{2470ACD7-006E-48C5-BFDA-6C0C326631CD}" dt="2023-05-19T12:07:15.332" v="3333" actId="20577"/>
        <pc:sldMkLst>
          <pc:docMk/>
          <pc:sldMk cId="1835592353" sldId="2146845781"/>
        </pc:sldMkLst>
      </pc:sldChg>
      <pc:sldChg chg="modSp mod modNotesTx">
        <pc:chgData name="Adalbjorg Karlsdottir" userId="73a1fade-35d2-4abb-8fff-103bcc4d95dd" providerId="ADAL" clId="{2470ACD7-006E-48C5-BFDA-6C0C326631CD}" dt="2023-05-19T12:55:02.547" v="3397" actId="20577"/>
        <pc:sldMkLst>
          <pc:docMk/>
          <pc:sldMk cId="916395666" sldId="2146845801"/>
        </pc:sldMkLst>
        <pc:spChg chg="mod">
          <ac:chgData name="Adalbjorg Karlsdottir" userId="73a1fade-35d2-4abb-8fff-103bcc4d95dd" providerId="ADAL" clId="{2470ACD7-006E-48C5-BFDA-6C0C326631CD}" dt="2023-05-19T09:29:14.199" v="2805" actId="20577"/>
          <ac:spMkLst>
            <pc:docMk/>
            <pc:sldMk cId="916395666" sldId="2146845801"/>
            <ac:spMk id="2" creationId="{312E77F9-DD64-7562-4F10-76BC852D0CBB}"/>
          </ac:spMkLst>
        </pc:spChg>
        <pc:spChg chg="mod">
          <ac:chgData name="Adalbjorg Karlsdottir" userId="73a1fade-35d2-4abb-8fff-103bcc4d95dd" providerId="ADAL" clId="{2470ACD7-006E-48C5-BFDA-6C0C326631CD}" dt="2023-05-19T09:29:06.965" v="2804" actId="1076"/>
          <ac:spMkLst>
            <pc:docMk/>
            <pc:sldMk cId="916395666" sldId="2146845801"/>
            <ac:spMk id="4" creationId="{F23785B1-1E30-4766-ABC9-41F05F5CEAB3}"/>
          </ac:spMkLst>
        </pc:spChg>
      </pc:sldChg>
      <pc:sldChg chg="modNotesTx">
        <pc:chgData name="Adalbjorg Karlsdottir" userId="73a1fade-35d2-4abb-8fff-103bcc4d95dd" providerId="ADAL" clId="{2470ACD7-006E-48C5-BFDA-6C0C326631CD}" dt="2023-05-19T12:02:57.280" v="3311" actId="20577"/>
        <pc:sldMkLst>
          <pc:docMk/>
          <pc:sldMk cId="3148306299" sldId="2146845802"/>
        </pc:sldMkLst>
      </pc:sldChg>
      <pc:sldChg chg="ord modNotesTx">
        <pc:chgData name="Adalbjorg Karlsdottir" userId="73a1fade-35d2-4abb-8fff-103bcc4d95dd" providerId="ADAL" clId="{2470ACD7-006E-48C5-BFDA-6C0C326631CD}" dt="2023-05-19T12:01:30.264" v="3302" actId="20577"/>
        <pc:sldMkLst>
          <pc:docMk/>
          <pc:sldMk cId="4189099336" sldId="2146845817"/>
        </pc:sldMkLst>
      </pc:sldChg>
      <pc:sldChg chg="modNotesTx">
        <pc:chgData name="Adalbjorg Karlsdottir" userId="73a1fade-35d2-4abb-8fff-103bcc4d95dd" providerId="ADAL" clId="{2470ACD7-006E-48C5-BFDA-6C0C326631CD}" dt="2023-05-19T12:07:52.387" v="3340" actId="20577"/>
        <pc:sldMkLst>
          <pc:docMk/>
          <pc:sldMk cId="1606692795" sldId="2146845826"/>
        </pc:sldMkLst>
      </pc:sldChg>
      <pc:sldChg chg="modNotesTx">
        <pc:chgData name="Adalbjorg Karlsdottir" userId="73a1fade-35d2-4abb-8fff-103bcc4d95dd" providerId="ADAL" clId="{2470ACD7-006E-48C5-BFDA-6C0C326631CD}" dt="2023-05-19T12:07:38.146" v="3336" actId="20577"/>
        <pc:sldMkLst>
          <pc:docMk/>
          <pc:sldMk cId="2628795954" sldId="2146845837"/>
        </pc:sldMkLst>
      </pc:sldChg>
      <pc:sldChg chg="modNotesTx">
        <pc:chgData name="Adalbjorg Karlsdottir" userId="73a1fade-35d2-4abb-8fff-103bcc4d95dd" providerId="ADAL" clId="{2470ACD7-006E-48C5-BFDA-6C0C326631CD}" dt="2023-05-19T12:07:46.117" v="3339" actId="20577"/>
        <pc:sldMkLst>
          <pc:docMk/>
          <pc:sldMk cId="1805682701" sldId="2146845838"/>
        </pc:sldMkLst>
      </pc:sldChg>
      <pc:sldChg chg="modNotesTx">
        <pc:chgData name="Adalbjorg Karlsdottir" userId="73a1fade-35d2-4abb-8fff-103bcc4d95dd" providerId="ADAL" clId="{2470ACD7-006E-48C5-BFDA-6C0C326631CD}" dt="2023-05-19T12:07:32.146" v="3335" actId="20577"/>
        <pc:sldMkLst>
          <pc:docMk/>
          <pc:sldMk cId="3054608420" sldId="2146845839"/>
        </pc:sldMkLst>
      </pc:sldChg>
      <pc:sldChg chg="modNotesTx">
        <pc:chgData name="Adalbjorg Karlsdottir" userId="73a1fade-35d2-4abb-8fff-103bcc4d95dd" providerId="ADAL" clId="{2470ACD7-006E-48C5-BFDA-6C0C326631CD}" dt="2023-05-19T12:07:55.811" v="3341" actId="20577"/>
        <pc:sldMkLst>
          <pc:docMk/>
          <pc:sldMk cId="523262577" sldId="2146845840"/>
        </pc:sldMkLst>
      </pc:sldChg>
      <pc:sldChg chg="ord modNotesTx">
        <pc:chgData name="Adalbjorg Karlsdottir" userId="73a1fade-35d2-4abb-8fff-103bcc4d95dd" providerId="ADAL" clId="{2470ACD7-006E-48C5-BFDA-6C0C326631CD}" dt="2023-05-19T12:02:13.734" v="3305" actId="20577"/>
        <pc:sldMkLst>
          <pc:docMk/>
          <pc:sldMk cId="2816036344" sldId="2146845844"/>
        </pc:sldMkLst>
      </pc:sldChg>
      <pc:sldChg chg="modNotesTx">
        <pc:chgData name="Adalbjorg Karlsdottir" userId="73a1fade-35d2-4abb-8fff-103bcc4d95dd" providerId="ADAL" clId="{2470ACD7-006E-48C5-BFDA-6C0C326631CD}" dt="2023-05-19T12:06:54.397" v="3329" actId="20577"/>
        <pc:sldMkLst>
          <pc:docMk/>
          <pc:sldMk cId="3416665823" sldId="2146845846"/>
        </pc:sldMkLst>
      </pc:sldChg>
      <pc:sldChg chg="modNotesTx">
        <pc:chgData name="Adalbjorg Karlsdottir" userId="73a1fade-35d2-4abb-8fff-103bcc4d95dd" providerId="ADAL" clId="{2470ACD7-006E-48C5-BFDA-6C0C326631CD}" dt="2023-05-19T12:07:09.044" v="3332" actId="20577"/>
        <pc:sldMkLst>
          <pc:docMk/>
          <pc:sldMk cId="3373732044" sldId="2146845847"/>
        </pc:sldMkLst>
      </pc:sldChg>
      <pc:sldChg chg="modNotesTx">
        <pc:chgData name="Adalbjorg Karlsdottir" userId="73a1fade-35d2-4abb-8fff-103bcc4d95dd" providerId="ADAL" clId="{2470ACD7-006E-48C5-BFDA-6C0C326631CD}" dt="2023-05-21T10:49:39.769" v="3709" actId="20577"/>
        <pc:sldMkLst>
          <pc:docMk/>
          <pc:sldMk cId="1675681296" sldId="2146845849"/>
        </pc:sldMkLst>
      </pc:sldChg>
      <pc:sldChg chg="modNotesTx">
        <pc:chgData name="Adalbjorg Karlsdottir" userId="73a1fade-35d2-4abb-8fff-103bcc4d95dd" providerId="ADAL" clId="{2470ACD7-006E-48C5-BFDA-6C0C326631CD}" dt="2023-05-21T10:56:04.123" v="4045" actId="20577"/>
        <pc:sldMkLst>
          <pc:docMk/>
          <pc:sldMk cId="643757360" sldId="2146845850"/>
        </pc:sldMkLst>
      </pc:sldChg>
      <pc:sldChg chg="modNotesTx">
        <pc:chgData name="Adalbjorg Karlsdottir" userId="73a1fade-35d2-4abb-8fff-103bcc4d95dd" providerId="ADAL" clId="{2470ACD7-006E-48C5-BFDA-6C0C326631CD}" dt="2023-05-19T12:04:17.417" v="3321" actId="20577"/>
        <pc:sldMkLst>
          <pc:docMk/>
          <pc:sldMk cId="3248987873" sldId="2146845851"/>
        </pc:sldMkLst>
      </pc:sldChg>
      <pc:sldChg chg="mod modShow">
        <pc:chgData name="Adalbjorg Karlsdottir" userId="73a1fade-35d2-4abb-8fff-103bcc4d95dd" providerId="ADAL" clId="{2470ACD7-006E-48C5-BFDA-6C0C326631CD}" dt="2023-05-11T09:47:23.248" v="2143" actId="729"/>
        <pc:sldMkLst>
          <pc:docMk/>
          <pc:sldMk cId="3261223609" sldId="2146845859"/>
        </pc:sldMkLst>
      </pc:sldChg>
      <pc:sldChg chg="modSp mod modNotesTx">
        <pc:chgData name="Adalbjorg Karlsdottir" userId="73a1fade-35d2-4abb-8fff-103bcc4d95dd" providerId="ADAL" clId="{2470ACD7-006E-48C5-BFDA-6C0C326631CD}" dt="2023-05-19T12:08:37.059" v="3346" actId="20577"/>
        <pc:sldMkLst>
          <pc:docMk/>
          <pc:sldMk cId="1925572382" sldId="2146845860"/>
        </pc:sldMkLst>
        <pc:spChg chg="mod">
          <ac:chgData name="Adalbjorg Karlsdottir" userId="73a1fade-35d2-4abb-8fff-103bcc4d95dd" providerId="ADAL" clId="{2470ACD7-006E-48C5-BFDA-6C0C326631CD}" dt="2023-05-05T14:53:32.468" v="1748" actId="1076"/>
          <ac:spMkLst>
            <pc:docMk/>
            <pc:sldMk cId="1925572382" sldId="2146845860"/>
            <ac:spMk id="9" creationId="{E37D6146-E6C7-BA36-3993-69F103FCC090}"/>
          </ac:spMkLst>
        </pc:spChg>
        <pc:spChg chg="mod">
          <ac:chgData name="Adalbjorg Karlsdottir" userId="73a1fade-35d2-4abb-8fff-103bcc4d95dd" providerId="ADAL" clId="{2470ACD7-006E-48C5-BFDA-6C0C326631CD}" dt="2023-05-05T14:53:37.243" v="1749" actId="1076"/>
          <ac:spMkLst>
            <pc:docMk/>
            <pc:sldMk cId="1925572382" sldId="2146845860"/>
            <ac:spMk id="10" creationId="{87EB9EB6-2F9B-B88F-51B2-7D9447A5356C}"/>
          </ac:spMkLst>
        </pc:spChg>
        <pc:spChg chg="mod">
          <ac:chgData name="Adalbjorg Karlsdottir" userId="73a1fade-35d2-4abb-8fff-103bcc4d95dd" providerId="ADAL" clId="{2470ACD7-006E-48C5-BFDA-6C0C326631CD}" dt="2023-05-05T14:53:30.266" v="1747" actId="1076"/>
          <ac:spMkLst>
            <pc:docMk/>
            <pc:sldMk cId="1925572382" sldId="2146845860"/>
            <ac:spMk id="11" creationId="{538A0182-C706-C02C-3830-F9ECC11007CF}"/>
          </ac:spMkLst>
        </pc:spChg>
        <pc:spChg chg="mod">
          <ac:chgData name="Adalbjorg Karlsdottir" userId="73a1fade-35d2-4abb-8fff-103bcc4d95dd" providerId="ADAL" clId="{2470ACD7-006E-48C5-BFDA-6C0C326631CD}" dt="2023-05-04T12:54:58.244" v="118" actId="122"/>
          <ac:spMkLst>
            <pc:docMk/>
            <pc:sldMk cId="1925572382" sldId="2146845860"/>
            <ac:spMk id="16" creationId="{A0215567-3608-FFEE-C811-11D430C95BD4}"/>
          </ac:spMkLst>
        </pc:spChg>
      </pc:sldChg>
      <pc:sldChg chg="addSp delSp modSp modNotesTx">
        <pc:chgData name="Adalbjorg Karlsdottir" userId="73a1fade-35d2-4abb-8fff-103bcc4d95dd" providerId="ADAL" clId="{2470ACD7-006E-48C5-BFDA-6C0C326631CD}" dt="2023-05-19T12:01:20.500" v="3301" actId="20577"/>
        <pc:sldMkLst>
          <pc:docMk/>
          <pc:sldMk cId="2155648061" sldId="2146845862"/>
        </pc:sldMkLst>
        <pc:graphicFrameChg chg="add del mod">
          <ac:chgData name="Adalbjorg Karlsdottir" userId="73a1fade-35d2-4abb-8fff-103bcc4d95dd" providerId="ADAL" clId="{2470ACD7-006E-48C5-BFDA-6C0C326631CD}" dt="2023-05-15T13:50:29.754" v="2730"/>
          <ac:graphicFrameMkLst>
            <pc:docMk/>
            <pc:sldMk cId="2155648061" sldId="2146845862"/>
            <ac:graphicFrameMk id="4" creationId="{A0671FCF-ED2C-93BA-1DA2-B8F5C2DBF8EC}"/>
          </ac:graphicFrameMkLst>
        </pc:graphicFrameChg>
      </pc:sldChg>
      <pc:sldChg chg="modNotesTx">
        <pc:chgData name="Adalbjorg Karlsdottir" userId="73a1fade-35d2-4abb-8fff-103bcc4d95dd" providerId="ADAL" clId="{2470ACD7-006E-48C5-BFDA-6C0C326631CD}" dt="2023-05-19T12:53:57.473" v="3377" actId="20577"/>
        <pc:sldMkLst>
          <pc:docMk/>
          <pc:sldMk cId="52503" sldId="2146845864"/>
        </pc:sldMkLst>
      </pc:sldChg>
      <pc:sldChg chg="modSp mod modNotesTx">
        <pc:chgData name="Adalbjorg Karlsdottir" userId="73a1fade-35d2-4abb-8fff-103bcc4d95dd" providerId="ADAL" clId="{2470ACD7-006E-48C5-BFDA-6C0C326631CD}" dt="2023-05-15T08:24:41.711" v="2707" actId="20577"/>
        <pc:sldMkLst>
          <pc:docMk/>
          <pc:sldMk cId="2136256729" sldId="2146845865"/>
        </pc:sldMkLst>
        <pc:spChg chg="mod">
          <ac:chgData name="Adalbjorg Karlsdottir" userId="73a1fade-35d2-4abb-8fff-103bcc4d95dd" providerId="ADAL" clId="{2470ACD7-006E-48C5-BFDA-6C0C326631CD}" dt="2023-05-05T13:59:49.248" v="577" actId="20577"/>
          <ac:spMkLst>
            <pc:docMk/>
            <pc:sldMk cId="2136256729" sldId="2146845865"/>
            <ac:spMk id="8" creationId="{CFD80A30-3A36-66D3-B504-C60A2EFF2EE6}"/>
          </ac:spMkLst>
        </pc:spChg>
      </pc:sldChg>
      <pc:sldChg chg="mod modShow">
        <pc:chgData name="Adalbjorg Karlsdottir" userId="73a1fade-35d2-4abb-8fff-103bcc4d95dd" providerId="ADAL" clId="{2470ACD7-006E-48C5-BFDA-6C0C326631CD}" dt="2023-05-04T12:52:06.988" v="74" actId="729"/>
        <pc:sldMkLst>
          <pc:docMk/>
          <pc:sldMk cId="3423043322" sldId="2146845866"/>
        </pc:sldMkLst>
      </pc:sldChg>
      <pc:sldChg chg="mod modShow">
        <pc:chgData name="Adalbjorg Karlsdottir" userId="73a1fade-35d2-4abb-8fff-103bcc4d95dd" providerId="ADAL" clId="{2470ACD7-006E-48C5-BFDA-6C0C326631CD}" dt="2023-05-04T12:52:11" v="75" actId="729"/>
        <pc:sldMkLst>
          <pc:docMk/>
          <pc:sldMk cId="2353654268" sldId="2146845867"/>
        </pc:sldMkLst>
      </pc:sldChg>
      <pc:sldChg chg="modNotesTx">
        <pc:chgData name="Adalbjorg Karlsdottir" userId="73a1fade-35d2-4abb-8fff-103bcc4d95dd" providerId="ADAL" clId="{2470ACD7-006E-48C5-BFDA-6C0C326631CD}" dt="2023-05-19T12:04:24.162" v="3322" actId="20577"/>
        <pc:sldMkLst>
          <pc:docMk/>
          <pc:sldMk cId="2594685604" sldId="2146845868"/>
        </pc:sldMkLst>
      </pc:sldChg>
      <pc:sldChg chg="modNotesTx">
        <pc:chgData name="Adalbjorg Karlsdottir" userId="73a1fade-35d2-4abb-8fff-103bcc4d95dd" providerId="ADAL" clId="{2470ACD7-006E-48C5-BFDA-6C0C326631CD}" dt="2023-05-19T12:04:29.538" v="3323" actId="20577"/>
        <pc:sldMkLst>
          <pc:docMk/>
          <pc:sldMk cId="2264226387" sldId="2146845869"/>
        </pc:sldMkLst>
      </pc:sldChg>
      <pc:sldChg chg="modNotesTx">
        <pc:chgData name="Adalbjorg Karlsdottir" userId="73a1fade-35d2-4abb-8fff-103bcc4d95dd" providerId="ADAL" clId="{2470ACD7-006E-48C5-BFDA-6C0C326631CD}" dt="2023-05-19T12:53:14.601" v="3373" actId="20577"/>
        <pc:sldMkLst>
          <pc:docMk/>
          <pc:sldMk cId="1212502132" sldId="2146845870"/>
        </pc:sldMkLst>
      </pc:sldChg>
      <pc:sldChg chg="mod ord modShow modNotesTx">
        <pc:chgData name="Adalbjorg Karlsdottir" userId="73a1fade-35d2-4abb-8fff-103bcc4d95dd" providerId="ADAL" clId="{2470ACD7-006E-48C5-BFDA-6C0C326631CD}" dt="2023-05-15T08:18:02.539" v="2528"/>
        <pc:sldMkLst>
          <pc:docMk/>
          <pc:sldMk cId="921072616" sldId="2146845871"/>
        </pc:sldMkLst>
      </pc:sldChg>
      <pc:sldChg chg="modSp mod modNotesTx">
        <pc:chgData name="Adalbjorg Karlsdottir" userId="73a1fade-35d2-4abb-8fff-103bcc4d95dd" providerId="ADAL" clId="{2470ACD7-006E-48C5-BFDA-6C0C326631CD}" dt="2023-05-15T13:51:27.863" v="2735" actId="113"/>
        <pc:sldMkLst>
          <pc:docMk/>
          <pc:sldMk cId="1014564832" sldId="2146845872"/>
        </pc:sldMkLst>
        <pc:spChg chg="mod">
          <ac:chgData name="Adalbjorg Karlsdottir" userId="73a1fade-35d2-4abb-8fff-103bcc4d95dd" providerId="ADAL" clId="{2470ACD7-006E-48C5-BFDA-6C0C326631CD}" dt="2023-05-15T13:51:27.863" v="2735" actId="113"/>
          <ac:spMkLst>
            <pc:docMk/>
            <pc:sldMk cId="1014564832" sldId="2146845872"/>
            <ac:spMk id="8" creationId="{CFD80A30-3A36-66D3-B504-C60A2EFF2EE6}"/>
          </ac:spMkLst>
        </pc:spChg>
      </pc:sldChg>
      <pc:sldChg chg="modNotesTx">
        <pc:chgData name="Adalbjorg Karlsdottir" userId="73a1fade-35d2-4abb-8fff-103bcc4d95dd" providerId="ADAL" clId="{2470ACD7-006E-48C5-BFDA-6C0C326631CD}" dt="2023-05-21T10:49:44.052" v="3710" actId="20577"/>
        <pc:sldMkLst>
          <pc:docMk/>
          <pc:sldMk cId="231511794" sldId="2146845873"/>
        </pc:sldMkLst>
      </pc:sldChg>
      <pc:sldChg chg="mod ord modShow">
        <pc:chgData name="Adalbjorg Karlsdottir" userId="73a1fade-35d2-4abb-8fff-103bcc4d95dd" providerId="ADAL" clId="{2470ACD7-006E-48C5-BFDA-6C0C326631CD}" dt="2023-05-15T08:19:01.316" v="2530"/>
        <pc:sldMkLst>
          <pc:docMk/>
          <pc:sldMk cId="931806021" sldId="2146845874"/>
        </pc:sldMkLst>
      </pc:sldChg>
      <pc:sldChg chg="modNotesTx">
        <pc:chgData name="Adalbjorg Karlsdottir" userId="73a1fade-35d2-4abb-8fff-103bcc4d95dd" providerId="ADAL" clId="{2470ACD7-006E-48C5-BFDA-6C0C326631CD}" dt="2023-05-19T12:06:32.100" v="3326" actId="20577"/>
        <pc:sldMkLst>
          <pc:docMk/>
          <pc:sldMk cId="1155313915" sldId="2146845875"/>
        </pc:sldMkLst>
      </pc:sldChg>
      <pc:sldChg chg="modSp add mod modNotesTx">
        <pc:chgData name="Adalbjorg Karlsdottir" userId="73a1fade-35d2-4abb-8fff-103bcc4d95dd" providerId="ADAL" clId="{2470ACD7-006E-48C5-BFDA-6C0C326631CD}" dt="2023-05-15T13:51:49.411" v="2737" actId="6549"/>
        <pc:sldMkLst>
          <pc:docMk/>
          <pc:sldMk cId="45110120" sldId="2146845876"/>
        </pc:sldMkLst>
        <pc:spChg chg="mod">
          <ac:chgData name="Adalbjorg Karlsdottir" userId="73a1fade-35d2-4abb-8fff-103bcc4d95dd" providerId="ADAL" clId="{2470ACD7-006E-48C5-BFDA-6C0C326631CD}" dt="2023-05-15T13:51:13.741" v="2734" actId="113"/>
          <ac:spMkLst>
            <pc:docMk/>
            <pc:sldMk cId="45110120" sldId="2146845876"/>
            <ac:spMk id="8" creationId="{CFD80A30-3A36-66D3-B504-C60A2EFF2EE6}"/>
          </ac:spMkLst>
        </pc:spChg>
      </pc:sldChg>
      <pc:sldChg chg="modSp add mod modNotesTx">
        <pc:chgData name="Adalbjorg Karlsdottir" userId="73a1fade-35d2-4abb-8fff-103bcc4d95dd" providerId="ADAL" clId="{2470ACD7-006E-48C5-BFDA-6C0C326631CD}" dt="2023-05-19T12:02:34.164" v="3308" actId="6549"/>
        <pc:sldMkLst>
          <pc:docMk/>
          <pc:sldMk cId="957783088" sldId="2146845877"/>
        </pc:sldMkLst>
        <pc:spChg chg="mod">
          <ac:chgData name="Adalbjorg Karlsdottir" userId="73a1fade-35d2-4abb-8fff-103bcc4d95dd" providerId="ADAL" clId="{2470ACD7-006E-48C5-BFDA-6C0C326631CD}" dt="2023-05-15T13:52:11.864" v="2740" actId="207"/>
          <ac:spMkLst>
            <pc:docMk/>
            <pc:sldMk cId="957783088" sldId="2146845877"/>
            <ac:spMk id="8" creationId="{CFD80A30-3A36-66D3-B504-C60A2EFF2EE6}"/>
          </ac:spMkLst>
        </pc:spChg>
      </pc:sldChg>
      <pc:sldChg chg="modSp add mod modNotesTx">
        <pc:chgData name="Adalbjorg Karlsdottir" userId="73a1fade-35d2-4abb-8fff-103bcc4d95dd" providerId="ADAL" clId="{2470ACD7-006E-48C5-BFDA-6C0C326631CD}" dt="2023-05-15T13:52:40.165" v="2745" actId="6549"/>
        <pc:sldMkLst>
          <pc:docMk/>
          <pc:sldMk cId="758533178" sldId="2146845878"/>
        </pc:sldMkLst>
        <pc:spChg chg="mod">
          <ac:chgData name="Adalbjorg Karlsdottir" userId="73a1fade-35d2-4abb-8fff-103bcc4d95dd" providerId="ADAL" clId="{2470ACD7-006E-48C5-BFDA-6C0C326631CD}" dt="2023-05-15T13:52:35.245" v="2744" actId="207"/>
          <ac:spMkLst>
            <pc:docMk/>
            <pc:sldMk cId="758533178" sldId="2146845878"/>
            <ac:spMk id="8" creationId="{CFD80A30-3A36-66D3-B504-C60A2EFF2EE6}"/>
          </ac:spMkLst>
        </pc:spChg>
      </pc:sldChg>
      <pc:sldChg chg="modSp add mod modNotesTx">
        <pc:chgData name="Adalbjorg Karlsdottir" userId="73a1fade-35d2-4abb-8fff-103bcc4d95dd" providerId="ADAL" clId="{2470ACD7-006E-48C5-BFDA-6C0C326631CD}" dt="2023-05-19T12:06:58.808" v="3330" actId="20577"/>
        <pc:sldMkLst>
          <pc:docMk/>
          <pc:sldMk cId="2903362743" sldId="2146845879"/>
        </pc:sldMkLst>
        <pc:spChg chg="mod">
          <ac:chgData name="Adalbjorg Karlsdottir" userId="73a1fade-35d2-4abb-8fff-103bcc4d95dd" providerId="ADAL" clId="{2470ACD7-006E-48C5-BFDA-6C0C326631CD}" dt="2023-05-15T13:53:25.854" v="2749" actId="207"/>
          <ac:spMkLst>
            <pc:docMk/>
            <pc:sldMk cId="2903362743" sldId="2146845879"/>
            <ac:spMk id="8" creationId="{CFD80A30-3A36-66D3-B504-C60A2EFF2EE6}"/>
          </ac:spMkLst>
        </pc:spChg>
      </pc:sldChg>
      <pc:sldChg chg="delSp modSp add mod modNotesTx">
        <pc:chgData name="Adalbjorg Karlsdottir" userId="73a1fade-35d2-4abb-8fff-103bcc4d95dd" providerId="ADAL" clId="{2470ACD7-006E-48C5-BFDA-6C0C326631CD}" dt="2023-05-19T13:00:35.073" v="3414" actId="1076"/>
        <pc:sldMkLst>
          <pc:docMk/>
          <pc:sldMk cId="170700874" sldId="2146845880"/>
        </pc:sldMkLst>
        <pc:spChg chg="mod">
          <ac:chgData name="Adalbjorg Karlsdottir" userId="73a1fade-35d2-4abb-8fff-103bcc4d95dd" providerId="ADAL" clId="{2470ACD7-006E-48C5-BFDA-6C0C326631CD}" dt="2023-05-19T13:00:35.073" v="3414" actId="1076"/>
          <ac:spMkLst>
            <pc:docMk/>
            <pc:sldMk cId="170700874" sldId="2146845880"/>
            <ac:spMk id="4" creationId="{F23785B1-1E30-4766-ABC9-41F05F5CEAB3}"/>
          </ac:spMkLst>
        </pc:spChg>
        <pc:picChg chg="mod">
          <ac:chgData name="Adalbjorg Karlsdottir" userId="73a1fade-35d2-4abb-8fff-103bcc4d95dd" providerId="ADAL" clId="{2470ACD7-006E-48C5-BFDA-6C0C326631CD}" dt="2023-05-19T13:00:29.280" v="3413" actId="1076"/>
          <ac:picMkLst>
            <pc:docMk/>
            <pc:sldMk cId="170700874" sldId="2146845880"/>
            <ac:picMk id="5" creationId="{66D6B6D1-84AC-C8D1-E577-A4997901C851}"/>
          </ac:picMkLst>
        </pc:picChg>
        <pc:picChg chg="del mod">
          <ac:chgData name="Adalbjorg Karlsdottir" userId="73a1fade-35d2-4abb-8fff-103bcc4d95dd" providerId="ADAL" clId="{2470ACD7-006E-48C5-BFDA-6C0C326631CD}" dt="2023-05-19T13:00:22.312" v="3410" actId="478"/>
          <ac:picMkLst>
            <pc:docMk/>
            <pc:sldMk cId="170700874" sldId="2146845880"/>
            <ac:picMk id="6" creationId="{915BD89F-E0B5-720C-3564-EE63F3631CD5}"/>
          </ac:picMkLst>
        </pc:picChg>
      </pc:sldChg>
      <pc:sldChg chg="delSp modSp add mod modNotesTx">
        <pc:chgData name="Adalbjorg Karlsdottir" userId="73a1fade-35d2-4abb-8fff-103bcc4d95dd" providerId="ADAL" clId="{2470ACD7-006E-48C5-BFDA-6C0C326631CD}" dt="2023-05-19T14:55:14.948" v="3708" actId="20577"/>
        <pc:sldMkLst>
          <pc:docMk/>
          <pc:sldMk cId="2751198148" sldId="2146845882"/>
        </pc:sldMkLst>
        <pc:spChg chg="mod">
          <ac:chgData name="Adalbjorg Karlsdottir" userId="73a1fade-35d2-4abb-8fff-103bcc4d95dd" providerId="ADAL" clId="{2470ACD7-006E-48C5-BFDA-6C0C326631CD}" dt="2023-05-19T14:52:28.037" v="3534" actId="6549"/>
          <ac:spMkLst>
            <pc:docMk/>
            <pc:sldMk cId="2751198148" sldId="2146845882"/>
            <ac:spMk id="2" creationId="{DF0BFFFC-C0C9-2794-089A-C827A8BB0323}"/>
          </ac:spMkLst>
        </pc:spChg>
        <pc:spChg chg="mod">
          <ac:chgData name="Adalbjorg Karlsdottir" userId="73a1fade-35d2-4abb-8fff-103bcc4d95dd" providerId="ADAL" clId="{2470ACD7-006E-48C5-BFDA-6C0C326631CD}" dt="2023-05-19T14:55:14.948" v="3708" actId="20577"/>
          <ac:spMkLst>
            <pc:docMk/>
            <pc:sldMk cId="2751198148" sldId="2146845882"/>
            <ac:spMk id="3" creationId="{5931032E-4376-0CE1-7484-1B1F3F3AF88D}"/>
          </ac:spMkLst>
        </pc:spChg>
        <pc:picChg chg="del">
          <ac:chgData name="Adalbjorg Karlsdottir" userId="73a1fade-35d2-4abb-8fff-103bcc4d95dd" providerId="ADAL" clId="{2470ACD7-006E-48C5-BFDA-6C0C326631CD}" dt="2023-05-19T14:53:40.117" v="3649" actId="478"/>
          <ac:picMkLst>
            <pc:docMk/>
            <pc:sldMk cId="2751198148" sldId="2146845882"/>
            <ac:picMk id="5" creationId="{1F81AF76-98B5-BA1B-1308-D220597D43DA}"/>
          </ac:picMkLst>
        </pc:picChg>
      </pc:sldChg>
      <pc:sldChg chg="addSp delSp modSp add mod delAnim modAnim modNotesTx">
        <pc:chgData name="Adalbjorg Karlsdottir" userId="73a1fade-35d2-4abb-8fff-103bcc4d95dd" providerId="ADAL" clId="{2470ACD7-006E-48C5-BFDA-6C0C326631CD}" dt="2023-05-21T11:07:54.165" v="4046" actId="20577"/>
        <pc:sldMkLst>
          <pc:docMk/>
          <pc:sldMk cId="2811834326" sldId="2146845883"/>
        </pc:sldMkLst>
        <pc:picChg chg="del">
          <ac:chgData name="Adalbjorg Karlsdottir" userId="73a1fade-35d2-4abb-8fff-103bcc4d95dd" providerId="ADAL" clId="{2470ACD7-006E-48C5-BFDA-6C0C326631CD}" dt="2023-05-19T12:49:44.752" v="3364" actId="478"/>
          <ac:picMkLst>
            <pc:docMk/>
            <pc:sldMk cId="2811834326" sldId="2146845883"/>
            <ac:picMk id="3" creationId="{E3C209B1-E55B-65DC-C399-D2A17EBEFF41}"/>
          </ac:picMkLst>
        </pc:picChg>
        <pc:picChg chg="add mod">
          <ac:chgData name="Adalbjorg Karlsdottir" userId="73a1fade-35d2-4abb-8fff-103bcc4d95dd" providerId="ADAL" clId="{2470ACD7-006E-48C5-BFDA-6C0C326631CD}" dt="2023-05-19T12:50:05.042" v="3367" actId="14100"/>
          <ac:picMkLst>
            <pc:docMk/>
            <pc:sldMk cId="2811834326" sldId="2146845883"/>
            <ac:picMk id="5" creationId="{0CBFC36B-DD27-E50C-9462-70F727241C3A}"/>
          </ac:picMkLst>
        </pc:picChg>
        <pc:picChg chg="add mod">
          <ac:chgData name="Adalbjorg Karlsdottir" userId="73a1fade-35d2-4abb-8fff-103bcc4d95dd" providerId="ADAL" clId="{2470ACD7-006E-48C5-BFDA-6C0C326631CD}" dt="2023-05-19T12:51:55.954" v="3370" actId="14100"/>
          <ac:picMkLst>
            <pc:docMk/>
            <pc:sldMk cId="2811834326" sldId="2146845883"/>
            <ac:picMk id="7" creationId="{05EFFD32-D54C-0E20-23A8-CADC83DC0F61}"/>
          </ac:picMkLst>
        </pc:picChg>
        <pc:picChg chg="del">
          <ac:chgData name="Adalbjorg Karlsdottir" userId="73a1fade-35d2-4abb-8fff-103bcc4d95dd" providerId="ADAL" clId="{2470ACD7-006E-48C5-BFDA-6C0C326631CD}" dt="2023-05-19T12:49:43.949" v="3363" actId="478"/>
          <ac:picMkLst>
            <pc:docMk/>
            <pc:sldMk cId="2811834326" sldId="2146845883"/>
            <ac:picMk id="67" creationId="{E505F712-B86E-9D40-0F23-70278287A775}"/>
          </ac:picMkLst>
        </pc:picChg>
      </pc:sldChg>
    </pc:docChg>
  </pc:docChgLst>
  <pc:docChgLst>
    <pc:chgData name="Adalbjorg Karlsdottir" userId="S::adalbjorg@lsretail.com::73a1fade-35d2-4abb-8fff-103bcc4d95dd" providerId="AD" clId="Web-{433C4294-F0D1-A25A-C246-A363871E9C40}"/>
    <pc:docChg chg="modSld sldOrd">
      <pc:chgData name="Adalbjorg Karlsdottir" userId="S::adalbjorg@lsretail.com::73a1fade-35d2-4abb-8fff-103bcc4d95dd" providerId="AD" clId="Web-{433C4294-F0D1-A25A-C246-A363871E9C40}" dt="2023-05-11T09:43:25.447" v="137" actId="20577"/>
      <pc:docMkLst>
        <pc:docMk/>
      </pc:docMkLst>
      <pc:sldChg chg="modSp">
        <pc:chgData name="Adalbjorg Karlsdottir" userId="S::adalbjorg@lsretail.com::73a1fade-35d2-4abb-8fff-103bcc4d95dd" providerId="AD" clId="Web-{433C4294-F0D1-A25A-C246-A363871E9C40}" dt="2023-05-11T09:37:26.115" v="119" actId="20577"/>
        <pc:sldMkLst>
          <pc:docMk/>
          <pc:sldMk cId="4189099336" sldId="2146845817"/>
        </pc:sldMkLst>
        <pc:spChg chg="mod">
          <ac:chgData name="Adalbjorg Karlsdottir" userId="S::adalbjorg@lsretail.com::73a1fade-35d2-4abb-8fff-103bcc4d95dd" providerId="AD" clId="Web-{433C4294-F0D1-A25A-C246-A363871E9C40}" dt="2023-05-11T09:37:26.115" v="119" actId="20577"/>
          <ac:spMkLst>
            <pc:docMk/>
            <pc:sldMk cId="4189099336" sldId="2146845817"/>
            <ac:spMk id="3" creationId="{5931032E-4376-0CE1-7484-1B1F3F3AF88D}"/>
          </ac:spMkLst>
        </pc:spChg>
      </pc:sldChg>
      <pc:sldChg chg="modSp modNotes">
        <pc:chgData name="Adalbjorg Karlsdottir" userId="S::adalbjorg@lsretail.com::73a1fade-35d2-4abb-8fff-103bcc4d95dd" providerId="AD" clId="Web-{433C4294-F0D1-A25A-C246-A363871E9C40}" dt="2023-05-11T09:43:25.447" v="137" actId="20577"/>
        <pc:sldMkLst>
          <pc:docMk/>
          <pc:sldMk cId="2816036344" sldId="2146845844"/>
        </pc:sldMkLst>
        <pc:spChg chg="mod">
          <ac:chgData name="Adalbjorg Karlsdottir" userId="S::adalbjorg@lsretail.com::73a1fade-35d2-4abb-8fff-103bcc4d95dd" providerId="AD" clId="Web-{433C4294-F0D1-A25A-C246-A363871E9C40}" dt="2023-05-11T09:43:25.447" v="137" actId="20577"/>
          <ac:spMkLst>
            <pc:docMk/>
            <pc:sldMk cId="2816036344" sldId="2146845844"/>
            <ac:spMk id="3" creationId="{5931032E-4376-0CE1-7484-1B1F3F3AF88D}"/>
          </ac:spMkLst>
        </pc:spChg>
      </pc:sldChg>
      <pc:sldChg chg="modSp">
        <pc:chgData name="Adalbjorg Karlsdottir" userId="S::adalbjorg@lsretail.com::73a1fade-35d2-4abb-8fff-103bcc4d95dd" providerId="AD" clId="Web-{433C4294-F0D1-A25A-C246-A363871E9C40}" dt="2023-05-11T09:42:31.571" v="135" actId="1076"/>
        <pc:sldMkLst>
          <pc:docMk/>
          <pc:sldMk cId="1925572382" sldId="2146845860"/>
        </pc:sldMkLst>
        <pc:spChg chg="mod">
          <ac:chgData name="Adalbjorg Karlsdottir" userId="S::adalbjorg@lsretail.com::73a1fade-35d2-4abb-8fff-103bcc4d95dd" providerId="AD" clId="Web-{433C4294-F0D1-A25A-C246-A363871E9C40}" dt="2023-05-11T09:42:23.634" v="133" actId="1076"/>
          <ac:spMkLst>
            <pc:docMk/>
            <pc:sldMk cId="1925572382" sldId="2146845860"/>
            <ac:spMk id="9" creationId="{E37D6146-E6C7-BA36-3993-69F103FCC090}"/>
          </ac:spMkLst>
        </pc:spChg>
        <pc:spChg chg="mod">
          <ac:chgData name="Adalbjorg Karlsdottir" userId="S::adalbjorg@lsretail.com::73a1fade-35d2-4abb-8fff-103bcc4d95dd" providerId="AD" clId="Web-{433C4294-F0D1-A25A-C246-A363871E9C40}" dt="2023-05-11T09:42:15.508" v="132" actId="1076"/>
          <ac:spMkLst>
            <pc:docMk/>
            <pc:sldMk cId="1925572382" sldId="2146845860"/>
            <ac:spMk id="10" creationId="{87EB9EB6-2F9B-B88F-51B2-7D9447A5356C}"/>
          </ac:spMkLst>
        </pc:spChg>
        <pc:spChg chg="mod">
          <ac:chgData name="Adalbjorg Karlsdottir" userId="S::adalbjorg@lsretail.com::73a1fade-35d2-4abb-8fff-103bcc4d95dd" providerId="AD" clId="Web-{433C4294-F0D1-A25A-C246-A363871E9C40}" dt="2023-05-11T09:42:28.337" v="134" actId="1076"/>
          <ac:spMkLst>
            <pc:docMk/>
            <pc:sldMk cId="1925572382" sldId="2146845860"/>
            <ac:spMk id="11" creationId="{538A0182-C706-C02C-3830-F9ECC11007CF}"/>
          </ac:spMkLst>
        </pc:spChg>
        <pc:spChg chg="mod">
          <ac:chgData name="Adalbjorg Karlsdottir" userId="S::adalbjorg@lsretail.com::73a1fade-35d2-4abb-8fff-103bcc4d95dd" providerId="AD" clId="Web-{433C4294-F0D1-A25A-C246-A363871E9C40}" dt="2023-05-11T09:42:31.571" v="135" actId="1076"/>
          <ac:spMkLst>
            <pc:docMk/>
            <pc:sldMk cId="1925572382" sldId="2146845860"/>
            <ac:spMk id="16" creationId="{A0215567-3608-FFEE-C811-11D430C95BD4}"/>
          </ac:spMkLst>
        </pc:spChg>
      </pc:sldChg>
      <pc:sldChg chg="ord">
        <pc:chgData name="Adalbjorg Karlsdottir" userId="S::adalbjorg@lsretail.com::73a1fade-35d2-4abb-8fff-103bcc4d95dd" providerId="AD" clId="Web-{433C4294-F0D1-A25A-C246-A363871E9C40}" dt="2023-05-11T09:40:09.507" v="131"/>
        <pc:sldMkLst>
          <pc:docMk/>
          <pc:sldMk cId="3423043322" sldId="2146845866"/>
        </pc:sldMkLst>
      </pc:sldChg>
      <pc:sldChg chg="ord">
        <pc:chgData name="Adalbjorg Karlsdottir" userId="S::adalbjorg@lsretail.com::73a1fade-35d2-4abb-8fff-103bcc4d95dd" providerId="AD" clId="Web-{433C4294-F0D1-A25A-C246-A363871E9C40}" dt="2023-05-11T09:40:09.507" v="130"/>
        <pc:sldMkLst>
          <pc:docMk/>
          <pc:sldMk cId="2353654268" sldId="2146845867"/>
        </pc:sldMkLst>
      </pc:sldChg>
    </pc:docChg>
  </pc:docChgLst>
  <pc:docChgLst>
    <pc:chgData name="Adalbjorg Karlsdottir" userId="S::adalbjorg@lsretail.com::73a1fade-35d2-4abb-8fff-103bcc4d95dd" providerId="AD" clId="Web-{774A69E0-E16B-2051-A62D-EEDCCF63D94D}"/>
    <pc:docChg chg="addSld modSld sldOrd modSection">
      <pc:chgData name="Adalbjorg Karlsdottir" userId="S::adalbjorg@lsretail.com::73a1fade-35d2-4abb-8fff-103bcc4d95dd" providerId="AD" clId="Web-{774A69E0-E16B-2051-A62D-EEDCCF63D94D}" dt="2023-01-27T15:34:42.688" v="776"/>
      <pc:docMkLst>
        <pc:docMk/>
      </pc:docMkLst>
      <pc:sldChg chg="addSp delSp modSp ord modNotes">
        <pc:chgData name="Adalbjorg Karlsdottir" userId="S::adalbjorg@lsretail.com::73a1fade-35d2-4abb-8fff-103bcc4d95dd" providerId="AD" clId="Web-{774A69E0-E16B-2051-A62D-EEDCCF63D94D}" dt="2023-01-27T15:20:34.441" v="606" actId="20577"/>
        <pc:sldMkLst>
          <pc:docMk/>
          <pc:sldMk cId="3080289854" sldId="399"/>
        </pc:sldMkLst>
        <pc:spChg chg="mod">
          <ac:chgData name="Adalbjorg Karlsdottir" userId="S::adalbjorg@lsretail.com::73a1fade-35d2-4abb-8fff-103bcc4d95dd" providerId="AD" clId="Web-{774A69E0-E16B-2051-A62D-EEDCCF63D94D}" dt="2023-01-27T14:37:01.121" v="110" actId="20577"/>
          <ac:spMkLst>
            <pc:docMk/>
            <pc:sldMk cId="3080289854" sldId="399"/>
            <ac:spMk id="2" creationId="{DF0BFFFC-C0C9-2794-089A-C827A8BB0323}"/>
          </ac:spMkLst>
        </pc:spChg>
        <pc:spChg chg="add mod">
          <ac:chgData name="Adalbjorg Karlsdottir" userId="S::adalbjorg@lsretail.com::73a1fade-35d2-4abb-8fff-103bcc4d95dd" providerId="AD" clId="Web-{774A69E0-E16B-2051-A62D-EEDCCF63D94D}" dt="2023-01-27T14:48:18.268" v="213" actId="14100"/>
          <ac:spMkLst>
            <pc:docMk/>
            <pc:sldMk cId="3080289854" sldId="399"/>
            <ac:spMk id="5" creationId="{B7D25450-2A2F-33AD-69DD-7BB154F2102C}"/>
          </ac:spMkLst>
        </pc:spChg>
        <pc:spChg chg="add del mod">
          <ac:chgData name="Adalbjorg Karlsdottir" userId="S::adalbjorg@lsretail.com::73a1fade-35d2-4abb-8fff-103bcc4d95dd" providerId="AD" clId="Web-{774A69E0-E16B-2051-A62D-EEDCCF63D94D}" dt="2023-01-27T14:45:00.949" v="158"/>
          <ac:spMkLst>
            <pc:docMk/>
            <pc:sldMk cId="3080289854" sldId="399"/>
            <ac:spMk id="6" creationId="{B7D25450-2A2F-33AD-69DD-7BB154F2102C}"/>
          </ac:spMkLst>
        </pc:spChg>
        <pc:spChg chg="add mod">
          <ac:chgData name="Adalbjorg Karlsdottir" userId="S::adalbjorg@lsretail.com::73a1fade-35d2-4abb-8fff-103bcc4d95dd" providerId="AD" clId="Web-{774A69E0-E16B-2051-A62D-EEDCCF63D94D}" dt="2023-01-27T15:20:34.441" v="606" actId="20577"/>
          <ac:spMkLst>
            <pc:docMk/>
            <pc:sldMk cId="3080289854" sldId="399"/>
            <ac:spMk id="7" creationId="{F320D9B6-79F6-02BF-3540-25F8B0E39364}"/>
          </ac:spMkLst>
        </pc:spChg>
        <pc:spChg chg="mod">
          <ac:chgData name="Adalbjorg Karlsdottir" userId="S::adalbjorg@lsretail.com::73a1fade-35d2-4abb-8fff-103bcc4d95dd" providerId="AD" clId="Web-{774A69E0-E16B-2051-A62D-EEDCCF63D94D}" dt="2023-01-27T14:36:38.198" v="98" actId="20577"/>
          <ac:spMkLst>
            <pc:docMk/>
            <pc:sldMk cId="3080289854" sldId="399"/>
            <ac:spMk id="8" creationId="{56F77B5A-B390-47C6-A982-2F7AC9B218EC}"/>
          </ac:spMkLst>
        </pc:spChg>
        <pc:spChg chg="add mod">
          <ac:chgData name="Adalbjorg Karlsdottir" userId="S::adalbjorg@lsretail.com::73a1fade-35d2-4abb-8fff-103bcc4d95dd" providerId="AD" clId="Web-{774A69E0-E16B-2051-A62D-EEDCCF63D94D}" dt="2023-01-27T15:19:53.221" v="597" actId="20577"/>
          <ac:spMkLst>
            <pc:docMk/>
            <pc:sldMk cId="3080289854" sldId="399"/>
            <ac:spMk id="9" creationId="{9EB26EDF-D8A0-554E-3C12-C15B797B2818}"/>
          </ac:spMkLst>
        </pc:spChg>
        <pc:spChg chg="add del mod">
          <ac:chgData name="Adalbjorg Karlsdottir" userId="S::adalbjorg@lsretail.com::73a1fade-35d2-4abb-8fff-103bcc4d95dd" providerId="AD" clId="Web-{774A69E0-E16B-2051-A62D-EEDCCF63D94D}" dt="2023-01-27T14:48:11.784" v="212"/>
          <ac:spMkLst>
            <pc:docMk/>
            <pc:sldMk cId="3080289854" sldId="399"/>
            <ac:spMk id="10" creationId="{A3CD181E-6532-332E-8C0D-BD8531E89639}"/>
          </ac:spMkLst>
        </pc:spChg>
        <pc:spChg chg="add mod">
          <ac:chgData name="Adalbjorg Karlsdottir" userId="S::adalbjorg@lsretail.com::73a1fade-35d2-4abb-8fff-103bcc4d95dd" providerId="AD" clId="Web-{774A69E0-E16B-2051-A62D-EEDCCF63D94D}" dt="2023-01-27T15:19:48.612" v="596" actId="20577"/>
          <ac:spMkLst>
            <pc:docMk/>
            <pc:sldMk cId="3080289854" sldId="399"/>
            <ac:spMk id="11" creationId="{BB6F744D-24BD-E26F-CA16-4C5E02E87574}"/>
          </ac:spMkLst>
        </pc:spChg>
        <pc:picChg chg="del">
          <ac:chgData name="Adalbjorg Karlsdottir" userId="S::adalbjorg@lsretail.com::73a1fade-35d2-4abb-8fff-103bcc4d95dd" providerId="AD" clId="Web-{774A69E0-E16B-2051-A62D-EEDCCF63D94D}" dt="2023-01-27T14:36:46.042" v="101"/>
          <ac:picMkLst>
            <pc:docMk/>
            <pc:sldMk cId="3080289854" sldId="399"/>
            <ac:picMk id="3" creationId="{0FE97263-633E-A2AE-C0D3-5EECF2741CF7}"/>
          </ac:picMkLst>
        </pc:picChg>
        <pc:picChg chg="add mod">
          <ac:chgData name="Adalbjorg Karlsdottir" userId="S::adalbjorg@lsretail.com::73a1fade-35d2-4abb-8fff-103bcc4d95dd" providerId="AD" clId="Web-{774A69E0-E16B-2051-A62D-EEDCCF63D94D}" dt="2023-01-27T14:41:52.881" v="111" actId="1076"/>
          <ac:picMkLst>
            <pc:docMk/>
            <pc:sldMk cId="3080289854" sldId="399"/>
            <ac:picMk id="4" creationId="{D38F0E97-09B0-9103-97CA-E34D26A4FC10}"/>
          </ac:picMkLst>
        </pc:picChg>
      </pc:sldChg>
      <pc:sldChg chg="addSp modSp modNotes">
        <pc:chgData name="Adalbjorg Karlsdottir" userId="S::adalbjorg@lsretail.com::73a1fade-35d2-4abb-8fff-103bcc4d95dd" providerId="AD" clId="Web-{774A69E0-E16B-2051-A62D-EEDCCF63D94D}" dt="2023-01-27T15:34:42.688" v="776"/>
        <pc:sldMkLst>
          <pc:docMk/>
          <pc:sldMk cId="3148306299" sldId="2146845802"/>
        </pc:sldMkLst>
        <pc:spChg chg="mod">
          <ac:chgData name="Adalbjorg Karlsdottir" userId="S::adalbjorg@lsretail.com::73a1fade-35d2-4abb-8fff-103bcc4d95dd" providerId="AD" clId="Web-{774A69E0-E16B-2051-A62D-EEDCCF63D94D}" dt="2023-01-27T15:21:52.725" v="631" actId="20577"/>
          <ac:spMkLst>
            <pc:docMk/>
            <pc:sldMk cId="3148306299" sldId="2146845802"/>
            <ac:spMk id="2" creationId="{8E3F949E-CD07-012D-8DDA-D7CCE3E4A062}"/>
          </ac:spMkLst>
        </pc:spChg>
        <pc:picChg chg="add mod">
          <ac:chgData name="Adalbjorg Karlsdottir" userId="S::adalbjorg@lsretail.com::73a1fade-35d2-4abb-8fff-103bcc4d95dd" providerId="AD" clId="Web-{774A69E0-E16B-2051-A62D-EEDCCF63D94D}" dt="2023-01-27T15:32:08.980" v="671" actId="1076"/>
          <ac:picMkLst>
            <pc:docMk/>
            <pc:sldMk cId="3148306299" sldId="2146845802"/>
            <ac:picMk id="3" creationId="{7D95D892-067F-E081-59AB-22199BAB8003}"/>
          </ac:picMkLst>
        </pc:picChg>
      </pc:sldChg>
      <pc:sldChg chg="modNotes">
        <pc:chgData name="Adalbjorg Karlsdottir" userId="S::adalbjorg@lsretail.com::73a1fade-35d2-4abb-8fff-103bcc4d95dd" providerId="AD" clId="Web-{774A69E0-E16B-2051-A62D-EEDCCF63D94D}" dt="2023-01-27T15:21:25.068" v="615"/>
        <pc:sldMkLst>
          <pc:docMk/>
          <pc:sldMk cId="2816036344" sldId="2146845844"/>
        </pc:sldMkLst>
      </pc:sldChg>
      <pc:sldChg chg="addSp delSp modSp add replId">
        <pc:chgData name="Adalbjorg Karlsdottir" userId="S::adalbjorg@lsretail.com::73a1fade-35d2-4abb-8fff-103bcc4d95dd" providerId="AD" clId="Web-{774A69E0-E16B-2051-A62D-EEDCCF63D94D}" dt="2023-01-27T15:26:58.110" v="667" actId="14100"/>
        <pc:sldMkLst>
          <pc:docMk/>
          <pc:sldMk cId="590521180" sldId="2146845848"/>
        </pc:sldMkLst>
        <pc:spChg chg="mod">
          <ac:chgData name="Adalbjorg Karlsdottir" userId="S::adalbjorg@lsretail.com::73a1fade-35d2-4abb-8fff-103bcc4d95dd" providerId="AD" clId="Web-{774A69E0-E16B-2051-A62D-EEDCCF63D94D}" dt="2023-01-27T15:26:58.110" v="667" actId="14100"/>
          <ac:spMkLst>
            <pc:docMk/>
            <pc:sldMk cId="590521180" sldId="2146845848"/>
            <ac:spMk id="2" creationId="{DF0BFFFC-C0C9-2794-089A-C827A8BB0323}"/>
          </ac:spMkLst>
        </pc:spChg>
        <pc:spChg chg="mod">
          <ac:chgData name="Adalbjorg Karlsdottir" userId="S::adalbjorg@lsretail.com::73a1fade-35d2-4abb-8fff-103bcc4d95dd" providerId="AD" clId="Web-{774A69E0-E16B-2051-A62D-EEDCCF63D94D}" dt="2023-01-27T15:25:49.655" v="634" actId="20577"/>
          <ac:spMkLst>
            <pc:docMk/>
            <pc:sldMk cId="590521180" sldId="2146845848"/>
            <ac:spMk id="8" creationId="{56F77B5A-B390-47C6-A982-2F7AC9B218EC}"/>
          </ac:spMkLst>
        </pc:spChg>
        <pc:picChg chg="del">
          <ac:chgData name="Adalbjorg Karlsdottir" userId="S::adalbjorg@lsretail.com::73a1fade-35d2-4abb-8fff-103bcc4d95dd" providerId="AD" clId="Web-{774A69E0-E16B-2051-A62D-EEDCCF63D94D}" dt="2023-01-27T15:25:42.061" v="633"/>
          <ac:picMkLst>
            <pc:docMk/>
            <pc:sldMk cId="590521180" sldId="2146845848"/>
            <ac:picMk id="3" creationId="{0FE97263-633E-A2AE-C0D3-5EECF2741CF7}"/>
          </ac:picMkLst>
        </pc:picChg>
        <pc:picChg chg="add mod">
          <ac:chgData name="Adalbjorg Karlsdottir" userId="S::adalbjorg@lsretail.com::73a1fade-35d2-4abb-8fff-103bcc4d95dd" providerId="AD" clId="Web-{774A69E0-E16B-2051-A62D-EEDCCF63D94D}" dt="2023-01-27T15:26:21.265" v="640" actId="14100"/>
          <ac:picMkLst>
            <pc:docMk/>
            <pc:sldMk cId="590521180" sldId="2146845848"/>
            <ac:picMk id="5" creationId="{DED9D2DC-D3D9-D255-9C87-990215C15D31}"/>
          </ac:picMkLst>
        </pc:picChg>
      </pc:sldChg>
      <pc:sldChg chg="addSp delSp modSp add replId modNotes">
        <pc:chgData name="Adalbjorg Karlsdottir" userId="S::adalbjorg@lsretail.com::73a1fade-35d2-4abb-8fff-103bcc4d95dd" providerId="AD" clId="Web-{774A69E0-E16B-2051-A62D-EEDCCF63D94D}" dt="2023-01-27T15:19:15.486" v="574"/>
        <pc:sldMkLst>
          <pc:docMk/>
          <pc:sldMk cId="1675681296" sldId="2146845849"/>
        </pc:sldMkLst>
        <pc:spChg chg="mod">
          <ac:chgData name="Adalbjorg Karlsdottir" userId="S::adalbjorg@lsretail.com::73a1fade-35d2-4abb-8fff-103bcc4d95dd" providerId="AD" clId="Web-{774A69E0-E16B-2051-A62D-EEDCCF63D94D}" dt="2023-01-27T15:14:22.070" v="322" actId="20577"/>
          <ac:spMkLst>
            <pc:docMk/>
            <pc:sldMk cId="1675681296" sldId="2146845849"/>
            <ac:spMk id="2" creationId="{DF0BFFFC-C0C9-2794-089A-C827A8BB0323}"/>
          </ac:spMkLst>
        </pc:spChg>
        <pc:spChg chg="del">
          <ac:chgData name="Adalbjorg Karlsdottir" userId="S::adalbjorg@lsretail.com::73a1fade-35d2-4abb-8fff-103bcc4d95dd" providerId="AD" clId="Web-{774A69E0-E16B-2051-A62D-EEDCCF63D94D}" dt="2023-01-27T15:14:32.273" v="325"/>
          <ac:spMkLst>
            <pc:docMk/>
            <pc:sldMk cId="1675681296" sldId="2146845849"/>
            <ac:spMk id="3" creationId="{5931032E-4376-0CE1-7484-1B1F3F3AF88D}"/>
          </ac:spMkLst>
        </pc:spChg>
        <pc:picChg chg="del">
          <ac:chgData name="Adalbjorg Karlsdottir" userId="S::adalbjorg@lsretail.com::73a1fade-35d2-4abb-8fff-103bcc4d95dd" providerId="AD" clId="Web-{774A69E0-E16B-2051-A62D-EEDCCF63D94D}" dt="2023-01-27T15:14:25.914" v="323"/>
          <ac:picMkLst>
            <pc:docMk/>
            <pc:sldMk cId="1675681296" sldId="2146845849"/>
            <ac:picMk id="4" creationId="{6C717CA7-CFDE-F117-E829-0DE73CC0E76E}"/>
          </ac:picMkLst>
        </pc:picChg>
        <pc:picChg chg="del">
          <ac:chgData name="Adalbjorg Karlsdottir" userId="S::adalbjorg@lsretail.com::73a1fade-35d2-4abb-8fff-103bcc4d95dd" providerId="AD" clId="Web-{774A69E0-E16B-2051-A62D-EEDCCF63D94D}" dt="2023-01-27T15:14:28.851" v="324"/>
          <ac:picMkLst>
            <pc:docMk/>
            <pc:sldMk cId="1675681296" sldId="2146845849"/>
            <ac:picMk id="5" creationId="{1F81AF76-98B5-BA1B-1308-D220597D43DA}"/>
          </ac:picMkLst>
        </pc:picChg>
        <pc:picChg chg="add del mod">
          <ac:chgData name="Adalbjorg Karlsdottir" userId="S::adalbjorg@lsretail.com::73a1fade-35d2-4abb-8fff-103bcc4d95dd" providerId="AD" clId="Web-{774A69E0-E16B-2051-A62D-EEDCCF63D94D}" dt="2023-01-27T15:14:49.196" v="329"/>
          <ac:picMkLst>
            <pc:docMk/>
            <pc:sldMk cId="1675681296" sldId="2146845849"/>
            <ac:picMk id="6" creationId="{05C203D4-510A-95C3-4720-7C4EF1F2DDDD}"/>
          </ac:picMkLst>
        </pc:picChg>
        <pc:picChg chg="add del mod">
          <ac:chgData name="Adalbjorg Karlsdottir" userId="S::adalbjorg@lsretail.com::73a1fade-35d2-4abb-8fff-103bcc4d95dd" providerId="AD" clId="Web-{774A69E0-E16B-2051-A62D-EEDCCF63D94D}" dt="2023-01-27T15:14:59.462" v="331"/>
          <ac:picMkLst>
            <pc:docMk/>
            <pc:sldMk cId="1675681296" sldId="2146845849"/>
            <ac:picMk id="7" creationId="{7BCFA4BA-B3E5-DE0E-8B02-75C688233545}"/>
          </ac:picMkLst>
        </pc:picChg>
        <pc:picChg chg="add mod">
          <ac:chgData name="Adalbjorg Karlsdottir" userId="S::adalbjorg@lsretail.com::73a1fade-35d2-4abb-8fff-103bcc4d95dd" providerId="AD" clId="Web-{774A69E0-E16B-2051-A62D-EEDCCF63D94D}" dt="2023-01-27T15:16:43.090" v="335" actId="1076"/>
          <ac:picMkLst>
            <pc:docMk/>
            <pc:sldMk cId="1675681296" sldId="2146845849"/>
            <ac:picMk id="8" creationId="{FC2C4256-6023-83F9-D59B-F062AA650DA5}"/>
          </ac:picMkLst>
        </pc:picChg>
      </pc:sldChg>
      <pc:sldChg chg="add replId">
        <pc:chgData name="Adalbjorg Karlsdottir" userId="S::adalbjorg@lsretail.com::73a1fade-35d2-4abb-8fff-103bcc4d95dd" providerId="AD" clId="Web-{774A69E0-E16B-2051-A62D-EEDCCF63D94D}" dt="2023-01-27T15:21:31.818" v="616"/>
        <pc:sldMkLst>
          <pc:docMk/>
          <pc:sldMk cId="643757360" sldId="2146845850"/>
        </pc:sldMkLst>
      </pc:sldChg>
    </pc:docChg>
  </pc:docChgLst>
  <pc:docChgLst>
    <pc:chgData name="Adalbjorg Karlsdottir" userId="S::adalbjorg@lsretail.com::73a1fade-35d2-4abb-8fff-103bcc4d95dd" providerId="AD" clId="Web-{CEE256B7-E915-77F1-E8BC-33C089C459D3}"/>
    <pc:docChg chg="modSld">
      <pc:chgData name="Adalbjorg Karlsdottir" userId="S::adalbjorg@lsretail.com::73a1fade-35d2-4abb-8fff-103bcc4d95dd" providerId="AD" clId="Web-{CEE256B7-E915-77F1-E8BC-33C089C459D3}" dt="2023-02-27T09:23:17.267" v="5" actId="20577"/>
      <pc:docMkLst>
        <pc:docMk/>
      </pc:docMkLst>
      <pc:sldChg chg="modSp">
        <pc:chgData name="Adalbjorg Karlsdottir" userId="S::adalbjorg@lsretail.com::73a1fade-35d2-4abb-8fff-103bcc4d95dd" providerId="AD" clId="Web-{CEE256B7-E915-77F1-E8BC-33C089C459D3}" dt="2023-02-27T09:23:17.267" v="5" actId="20577"/>
        <pc:sldMkLst>
          <pc:docMk/>
          <pc:sldMk cId="1365881434" sldId="284"/>
        </pc:sldMkLst>
        <pc:spChg chg="mod">
          <ac:chgData name="Adalbjorg Karlsdottir" userId="S::adalbjorg@lsretail.com::73a1fade-35d2-4abb-8fff-103bcc4d95dd" providerId="AD" clId="Web-{CEE256B7-E915-77F1-E8BC-33C089C459D3}" dt="2023-02-27T09:23:17.267" v="5" actId="20577"/>
          <ac:spMkLst>
            <pc:docMk/>
            <pc:sldMk cId="1365881434" sldId="284"/>
            <ac:spMk id="2" creationId="{071AE8FA-03E9-E7AB-AF55-384F69CF4DC3}"/>
          </ac:spMkLst>
        </pc:spChg>
      </pc:sldChg>
    </pc:docChg>
  </pc:docChgLst>
  <pc:docChgLst>
    <pc:chgData name="Adalbjorg Karlsdottir" userId="S::adalbjorg@lsretail.com::73a1fade-35d2-4abb-8fff-103bcc4d95dd" providerId="AD" clId="Web-{9E61378D-3BD2-578E-9E3D-CADE1587C25C}"/>
    <pc:docChg chg="modSld">
      <pc:chgData name="Adalbjorg Karlsdottir" userId="S::adalbjorg@lsretail.com::73a1fade-35d2-4abb-8fff-103bcc4d95dd" providerId="AD" clId="Web-{9E61378D-3BD2-578E-9E3D-CADE1587C25C}" dt="2023-02-17T13:38:23.882" v="0" actId="1076"/>
      <pc:docMkLst>
        <pc:docMk/>
      </pc:docMkLst>
      <pc:sldChg chg="modSp">
        <pc:chgData name="Adalbjorg Karlsdottir" userId="S::adalbjorg@lsretail.com::73a1fade-35d2-4abb-8fff-103bcc4d95dd" providerId="AD" clId="Web-{9E61378D-3BD2-578E-9E3D-CADE1587C25C}" dt="2023-02-17T13:38:23.882" v="0" actId="1076"/>
        <pc:sldMkLst>
          <pc:docMk/>
          <pc:sldMk cId="3373732044" sldId="2146845847"/>
        </pc:sldMkLst>
        <pc:spChg chg="mod">
          <ac:chgData name="Adalbjorg Karlsdottir" userId="S::adalbjorg@lsretail.com::73a1fade-35d2-4abb-8fff-103bcc4d95dd" providerId="AD" clId="Web-{9E61378D-3BD2-578E-9E3D-CADE1587C25C}" dt="2023-02-17T13:38:23.882" v="0" actId="1076"/>
          <ac:spMkLst>
            <pc:docMk/>
            <pc:sldMk cId="3373732044" sldId="2146845847"/>
            <ac:spMk id="2" creationId="{356892A4-4566-F8FE-E161-84AF8969CAB1}"/>
          </ac:spMkLst>
        </pc:spChg>
      </pc:sldChg>
    </pc:docChg>
  </pc:docChgLst>
  <pc:docChgLst>
    <pc:chgData name="Hordur Olafsson" userId="35673f1e-1533-427a-a84f-da77feac3cd7" providerId="ADAL" clId="{76A3244C-5F7B-3C44-A98E-5710AF88B000}"/>
    <pc:docChg chg="undo custSel addSld delSld modSld sldOrd delSection modSection">
      <pc:chgData name="Hordur Olafsson" userId="35673f1e-1533-427a-a84f-da77feac3cd7" providerId="ADAL" clId="{76A3244C-5F7B-3C44-A98E-5710AF88B000}" dt="2023-05-17T22:14:46.996" v="72" actId="2696"/>
      <pc:docMkLst>
        <pc:docMk/>
      </pc:docMkLst>
      <pc:sldChg chg="del">
        <pc:chgData name="Hordur Olafsson" userId="35673f1e-1533-427a-a84f-da77feac3cd7" providerId="ADAL" clId="{76A3244C-5F7B-3C44-A98E-5710AF88B000}" dt="2023-05-17T22:06:08.683" v="1" actId="2696"/>
        <pc:sldMkLst>
          <pc:docMk/>
          <pc:sldMk cId="3990627660" sldId="256"/>
        </pc:sldMkLst>
      </pc:sldChg>
      <pc:sldChg chg="del">
        <pc:chgData name="Hordur Olafsson" userId="35673f1e-1533-427a-a84f-da77feac3cd7" providerId="ADAL" clId="{76A3244C-5F7B-3C44-A98E-5710AF88B000}" dt="2023-05-17T22:14:46.996" v="72" actId="2696"/>
        <pc:sldMkLst>
          <pc:docMk/>
          <pc:sldMk cId="1881244884" sldId="257"/>
        </pc:sldMkLst>
      </pc:sldChg>
      <pc:sldChg chg="modSp add mod ord modNotesTx">
        <pc:chgData name="Hordur Olafsson" userId="35673f1e-1533-427a-a84f-da77feac3cd7" providerId="ADAL" clId="{76A3244C-5F7B-3C44-A98E-5710AF88B000}" dt="2023-05-17T22:07:31.667" v="18" actId="20578"/>
        <pc:sldMkLst>
          <pc:docMk/>
          <pc:sldMk cId="1782380457" sldId="283"/>
        </pc:sldMkLst>
        <pc:spChg chg="mod">
          <ac:chgData name="Hordur Olafsson" userId="35673f1e-1533-427a-a84f-da77feac3cd7" providerId="ADAL" clId="{76A3244C-5F7B-3C44-A98E-5710AF88B000}" dt="2023-05-17T22:06:25.819" v="5"/>
          <ac:spMkLst>
            <pc:docMk/>
            <pc:sldMk cId="1782380457" sldId="283"/>
            <ac:spMk id="2" creationId="{A23D7FDF-3110-7399-B619-F44774B73392}"/>
          </ac:spMkLst>
        </pc:spChg>
        <pc:spChg chg="mod">
          <ac:chgData name="Hordur Olafsson" userId="35673f1e-1533-427a-a84f-da77feac3cd7" providerId="ADAL" clId="{76A3244C-5F7B-3C44-A98E-5710AF88B000}" dt="2023-05-17T22:07:22.413" v="16" actId="1076"/>
          <ac:spMkLst>
            <pc:docMk/>
            <pc:sldMk cId="1782380457" sldId="283"/>
            <ac:spMk id="3" creationId="{E1BBDCEF-093E-2FBF-5CE0-74F8EFC20F13}"/>
          </ac:spMkLst>
        </pc:spChg>
      </pc:sldChg>
      <pc:sldChg chg="add del">
        <pc:chgData name="Hordur Olafsson" userId="35673f1e-1533-427a-a84f-da77feac3cd7" providerId="ADAL" clId="{76A3244C-5F7B-3C44-A98E-5710AF88B000}" dt="2023-05-17T22:07:28.301" v="17" actId="2696"/>
        <pc:sldMkLst>
          <pc:docMk/>
          <pc:sldMk cId="1365881434" sldId="284"/>
        </pc:sldMkLst>
      </pc:sldChg>
      <pc:sldChg chg="add ord">
        <pc:chgData name="Hordur Olafsson" userId="35673f1e-1533-427a-a84f-da77feac3cd7" providerId="ADAL" clId="{76A3244C-5F7B-3C44-A98E-5710AF88B000}" dt="2023-05-17T22:14:43.807" v="70" actId="20578"/>
        <pc:sldMkLst>
          <pc:docMk/>
          <pc:sldMk cId="364034780" sldId="286"/>
        </pc:sldMkLst>
      </pc:sldChg>
      <pc:sldChg chg="add">
        <pc:chgData name="Hordur Olafsson" userId="35673f1e-1533-427a-a84f-da77feac3cd7" providerId="ADAL" clId="{76A3244C-5F7B-3C44-A98E-5710AF88B000}" dt="2023-05-17T22:14:39.369" v="69"/>
        <pc:sldMkLst>
          <pc:docMk/>
          <pc:sldMk cId="3681829188" sldId="287"/>
        </pc:sldMkLst>
      </pc:sldChg>
      <pc:sldChg chg="addSp delSp modSp mod modClrScheme chgLayout">
        <pc:chgData name="Hordur Olafsson" userId="35673f1e-1533-427a-a84f-da77feac3cd7" providerId="ADAL" clId="{76A3244C-5F7B-3C44-A98E-5710AF88B000}" dt="2023-05-17T22:13:33.406" v="68" actId="113"/>
        <pc:sldMkLst>
          <pc:docMk/>
          <pc:sldMk cId="2106838068" sldId="2146845778"/>
        </pc:sldMkLst>
        <pc:spChg chg="mod ord">
          <ac:chgData name="Hordur Olafsson" userId="35673f1e-1533-427a-a84f-da77feac3cd7" providerId="ADAL" clId="{76A3244C-5F7B-3C44-A98E-5710AF88B000}" dt="2023-05-17T22:12:19.119" v="43" actId="700"/>
          <ac:spMkLst>
            <pc:docMk/>
            <pc:sldMk cId="2106838068" sldId="2146845778"/>
            <ac:spMk id="2" creationId="{48A939A1-EDE7-4D56-952F-C273176D77C3}"/>
          </ac:spMkLst>
        </pc:spChg>
        <pc:spChg chg="mod">
          <ac:chgData name="Hordur Olafsson" userId="35673f1e-1533-427a-a84f-da77feac3cd7" providerId="ADAL" clId="{76A3244C-5F7B-3C44-A98E-5710AF88B000}" dt="2023-05-17T22:13:33.406" v="68" actId="113"/>
          <ac:spMkLst>
            <pc:docMk/>
            <pc:sldMk cId="2106838068" sldId="2146845778"/>
            <ac:spMk id="3" creationId="{AD6F663B-D251-727D-7CF7-9B64F7C15BEB}"/>
          </ac:spMkLst>
        </pc:spChg>
        <pc:spChg chg="add del mod ord">
          <ac:chgData name="Hordur Olafsson" userId="35673f1e-1533-427a-a84f-da77feac3cd7" providerId="ADAL" clId="{76A3244C-5F7B-3C44-A98E-5710AF88B000}" dt="2023-05-17T22:12:21.788" v="44" actId="478"/>
          <ac:spMkLst>
            <pc:docMk/>
            <pc:sldMk cId="2106838068" sldId="2146845778"/>
            <ac:spMk id="17" creationId="{5655D9DA-7961-9E56-0CBF-CE92E794FCC1}"/>
          </ac:spMkLst>
        </pc:spChg>
      </pc:sldChg>
      <pc:sldChg chg="modSp mod">
        <pc:chgData name="Hordur Olafsson" userId="35673f1e-1533-427a-a84f-da77feac3cd7" providerId="ADAL" clId="{76A3244C-5F7B-3C44-A98E-5710AF88B000}" dt="2023-05-17T22:08:58.595" v="28" actId="1076"/>
        <pc:sldMkLst>
          <pc:docMk/>
          <pc:sldMk cId="3148306299" sldId="2146845802"/>
        </pc:sldMkLst>
        <pc:spChg chg="mod">
          <ac:chgData name="Hordur Olafsson" userId="35673f1e-1533-427a-a84f-da77feac3cd7" providerId="ADAL" clId="{76A3244C-5F7B-3C44-A98E-5710AF88B000}" dt="2023-05-17T22:08:58.595" v="28" actId="1076"/>
          <ac:spMkLst>
            <pc:docMk/>
            <pc:sldMk cId="3148306299" sldId="2146845802"/>
            <ac:spMk id="5" creationId="{12689E9D-F379-D0CB-BE3E-CEA3365E9144}"/>
          </ac:spMkLst>
        </pc:spChg>
        <pc:picChg chg="mod">
          <ac:chgData name="Hordur Olafsson" userId="35673f1e-1533-427a-a84f-da77feac3cd7" providerId="ADAL" clId="{76A3244C-5F7B-3C44-A98E-5710AF88B000}" dt="2023-05-17T22:08:58.595" v="28" actId="1076"/>
          <ac:picMkLst>
            <pc:docMk/>
            <pc:sldMk cId="3148306299" sldId="2146845802"/>
            <ac:picMk id="3" creationId="{7D95D892-067F-E081-59AB-22199BAB8003}"/>
          </ac:picMkLst>
        </pc:picChg>
        <pc:picChg chg="mod">
          <ac:chgData name="Hordur Olafsson" userId="35673f1e-1533-427a-a84f-da77feac3cd7" providerId="ADAL" clId="{76A3244C-5F7B-3C44-A98E-5710AF88B000}" dt="2023-05-17T22:08:58.595" v="28" actId="1076"/>
          <ac:picMkLst>
            <pc:docMk/>
            <pc:sldMk cId="3148306299" sldId="2146845802"/>
            <ac:picMk id="4" creationId="{F5DD058C-3E0A-8DC1-46A7-CA7A4F78CFD8}"/>
          </ac:picMkLst>
        </pc:picChg>
      </pc:sldChg>
      <pc:sldChg chg="del">
        <pc:chgData name="Hordur Olafsson" userId="35673f1e-1533-427a-a84f-da77feac3cd7" providerId="ADAL" clId="{76A3244C-5F7B-3C44-A98E-5710AF88B000}" dt="2023-05-17T22:14:46.976" v="71" actId="2696"/>
        <pc:sldMkLst>
          <pc:docMk/>
          <pc:sldMk cId="1767426241" sldId="2146845863"/>
        </pc:sldMkLst>
      </pc:sldChg>
      <pc:sldChg chg="addSp delSp modSp mod modClrScheme chgLayout">
        <pc:chgData name="Hordur Olafsson" userId="35673f1e-1533-427a-a84f-da77feac3cd7" providerId="ADAL" clId="{76A3244C-5F7B-3C44-A98E-5710AF88B000}" dt="2023-05-17T22:10:16.168" v="36" actId="700"/>
        <pc:sldMkLst>
          <pc:docMk/>
          <pc:sldMk cId="52503" sldId="2146845864"/>
        </pc:sldMkLst>
        <pc:spChg chg="mod ord">
          <ac:chgData name="Hordur Olafsson" userId="35673f1e-1533-427a-a84f-da77feac3cd7" providerId="ADAL" clId="{76A3244C-5F7B-3C44-A98E-5710AF88B000}" dt="2023-05-17T22:10:16.168" v="36" actId="700"/>
          <ac:spMkLst>
            <pc:docMk/>
            <pc:sldMk cId="52503" sldId="2146845864"/>
            <ac:spMk id="2" creationId="{8E3F949E-CD07-012D-8DDA-D7CCE3E4A062}"/>
          </ac:spMkLst>
        </pc:spChg>
        <pc:spChg chg="add del mod ord">
          <ac:chgData name="Hordur Olafsson" userId="35673f1e-1533-427a-a84f-da77feac3cd7" providerId="ADAL" clId="{76A3244C-5F7B-3C44-A98E-5710AF88B000}" dt="2023-05-17T22:10:16.168" v="36" actId="700"/>
          <ac:spMkLst>
            <pc:docMk/>
            <pc:sldMk cId="52503" sldId="2146845864"/>
            <ac:spMk id="3" creationId="{3938D3EB-989A-09B2-6475-13473B820E56}"/>
          </ac:spMkLst>
        </pc:spChg>
        <pc:spChg chg="add del mod ord">
          <ac:chgData name="Hordur Olafsson" userId="35673f1e-1533-427a-a84f-da77feac3cd7" providerId="ADAL" clId="{76A3244C-5F7B-3C44-A98E-5710AF88B000}" dt="2023-05-17T22:10:16.168" v="36" actId="700"/>
          <ac:spMkLst>
            <pc:docMk/>
            <pc:sldMk cId="52503" sldId="2146845864"/>
            <ac:spMk id="5" creationId="{70829A02-695C-0A8F-BA2A-F1D6FBA273D7}"/>
          </ac:spMkLst>
        </pc:spChg>
        <pc:picChg chg="add del">
          <ac:chgData name="Hordur Olafsson" userId="35673f1e-1533-427a-a84f-da77feac3cd7" providerId="ADAL" clId="{76A3244C-5F7B-3C44-A98E-5710AF88B000}" dt="2023-05-17T22:10:15.729" v="35" actId="21"/>
          <ac:picMkLst>
            <pc:docMk/>
            <pc:sldMk cId="52503" sldId="2146845864"/>
            <ac:picMk id="4" creationId="{E621D821-2359-2A48-2FDB-27D7E5885F0D}"/>
          </ac:picMkLst>
        </pc:picChg>
      </pc:sldChg>
      <pc:sldChg chg="modSp mod">
        <pc:chgData name="Hordur Olafsson" userId="35673f1e-1533-427a-a84f-da77feac3cd7" providerId="ADAL" clId="{76A3244C-5F7B-3C44-A98E-5710AF88B000}" dt="2023-05-17T22:07:50.122" v="21" actId="403"/>
        <pc:sldMkLst>
          <pc:docMk/>
          <pc:sldMk cId="2136256729" sldId="2146845865"/>
        </pc:sldMkLst>
        <pc:spChg chg="mod">
          <ac:chgData name="Hordur Olafsson" userId="35673f1e-1533-427a-a84f-da77feac3cd7" providerId="ADAL" clId="{76A3244C-5F7B-3C44-A98E-5710AF88B000}" dt="2023-05-17T22:07:50.122" v="21" actId="403"/>
          <ac:spMkLst>
            <pc:docMk/>
            <pc:sldMk cId="2136256729" sldId="2146845865"/>
            <ac:spMk id="8" creationId="{CFD80A30-3A36-66D3-B504-C60A2EFF2EE6}"/>
          </ac:spMkLst>
        </pc:spChg>
      </pc:sldChg>
      <pc:sldChg chg="modSp mod">
        <pc:chgData name="Hordur Olafsson" userId="35673f1e-1533-427a-a84f-da77feac3cd7" providerId="ADAL" clId="{76A3244C-5F7B-3C44-A98E-5710AF88B000}" dt="2023-05-17T22:10:38.903" v="39" actId="20577"/>
        <pc:sldMkLst>
          <pc:docMk/>
          <pc:sldMk cId="2264226387" sldId="2146845869"/>
        </pc:sldMkLst>
        <pc:spChg chg="mod">
          <ac:chgData name="Hordur Olafsson" userId="35673f1e-1533-427a-a84f-da77feac3cd7" providerId="ADAL" clId="{76A3244C-5F7B-3C44-A98E-5710AF88B000}" dt="2023-05-17T22:10:38.903" v="39" actId="20577"/>
          <ac:spMkLst>
            <pc:docMk/>
            <pc:sldMk cId="2264226387" sldId="2146845869"/>
            <ac:spMk id="55" creationId="{47142B05-FB1B-8542-C409-3DD4CE70D7CB}"/>
          </ac:spMkLst>
        </pc:spChg>
      </pc:sldChg>
      <pc:sldChg chg="modSp mod">
        <pc:chgData name="Hordur Olafsson" userId="35673f1e-1533-427a-a84f-da77feac3cd7" providerId="ADAL" clId="{76A3244C-5F7B-3C44-A98E-5710AF88B000}" dt="2023-05-17T22:09:27.041" v="32" actId="1076"/>
        <pc:sldMkLst>
          <pc:docMk/>
          <pc:sldMk cId="231511794" sldId="2146845873"/>
        </pc:sldMkLst>
        <pc:spChg chg="mod">
          <ac:chgData name="Hordur Olafsson" userId="35673f1e-1533-427a-a84f-da77feac3cd7" providerId="ADAL" clId="{76A3244C-5F7B-3C44-A98E-5710AF88B000}" dt="2023-05-17T22:09:27.041" v="32" actId="1076"/>
          <ac:spMkLst>
            <pc:docMk/>
            <pc:sldMk cId="231511794" sldId="2146845873"/>
            <ac:spMk id="9" creationId="{4B10377D-B0D9-CBF6-0B51-CC3C3EC3F2C7}"/>
          </ac:spMkLst>
        </pc:spChg>
        <pc:spChg chg="mod">
          <ac:chgData name="Hordur Olafsson" userId="35673f1e-1533-427a-a84f-da77feac3cd7" providerId="ADAL" clId="{76A3244C-5F7B-3C44-A98E-5710AF88B000}" dt="2023-05-17T22:09:27.041" v="32" actId="1076"/>
          <ac:spMkLst>
            <pc:docMk/>
            <pc:sldMk cId="231511794" sldId="2146845873"/>
            <ac:spMk id="13" creationId="{8EEFD00D-65BD-5E9C-00A1-969708A348DA}"/>
          </ac:spMkLst>
        </pc:spChg>
        <pc:spChg chg="mod">
          <ac:chgData name="Hordur Olafsson" userId="35673f1e-1533-427a-a84f-da77feac3cd7" providerId="ADAL" clId="{76A3244C-5F7B-3C44-A98E-5710AF88B000}" dt="2023-05-17T22:09:27.041" v="32" actId="1076"/>
          <ac:spMkLst>
            <pc:docMk/>
            <pc:sldMk cId="231511794" sldId="2146845873"/>
            <ac:spMk id="14" creationId="{50C642FA-2917-A37F-3113-9C8445D8337E}"/>
          </ac:spMkLst>
        </pc:spChg>
        <pc:grpChg chg="mod">
          <ac:chgData name="Hordur Olafsson" userId="35673f1e-1533-427a-a84f-da77feac3cd7" providerId="ADAL" clId="{76A3244C-5F7B-3C44-A98E-5710AF88B000}" dt="2023-05-17T22:09:27.041" v="32" actId="1076"/>
          <ac:grpSpMkLst>
            <pc:docMk/>
            <pc:sldMk cId="231511794" sldId="2146845873"/>
            <ac:grpSpMk id="5" creationId="{7848362D-6BCA-A8CF-4187-0364FCD09893}"/>
          </ac:grpSpMkLst>
        </pc:grpChg>
        <pc:picChg chg="mod">
          <ac:chgData name="Hordur Olafsson" userId="35673f1e-1533-427a-a84f-da77feac3cd7" providerId="ADAL" clId="{76A3244C-5F7B-3C44-A98E-5710AF88B000}" dt="2023-05-17T22:09:27.041" v="32" actId="1076"/>
          <ac:picMkLst>
            <pc:docMk/>
            <pc:sldMk cId="231511794" sldId="2146845873"/>
            <ac:picMk id="6" creationId="{55CAB00E-D181-817C-9C9E-F13F840AC36D}"/>
          </ac:picMkLst>
        </pc:picChg>
        <pc:picChg chg="mod">
          <ac:chgData name="Hordur Olafsson" userId="35673f1e-1533-427a-a84f-da77feac3cd7" providerId="ADAL" clId="{76A3244C-5F7B-3C44-A98E-5710AF88B000}" dt="2023-05-17T22:09:27.041" v="32" actId="1076"/>
          <ac:picMkLst>
            <pc:docMk/>
            <pc:sldMk cId="231511794" sldId="2146845873"/>
            <ac:picMk id="12" creationId="{FE24E993-9426-C685-B306-922488A3AEEF}"/>
          </ac:picMkLst>
        </pc:picChg>
      </pc:sldChg>
      <pc:sldChg chg="modSp mod">
        <pc:chgData name="Hordur Olafsson" userId="35673f1e-1533-427a-a84f-da77feac3cd7" providerId="ADAL" clId="{76A3244C-5F7B-3C44-A98E-5710AF88B000}" dt="2023-05-17T22:11:26.172" v="42" actId="207"/>
        <pc:sldMkLst>
          <pc:docMk/>
          <pc:sldMk cId="1155313915" sldId="2146845875"/>
        </pc:sldMkLst>
        <pc:spChg chg="mod">
          <ac:chgData name="Hordur Olafsson" userId="35673f1e-1533-427a-a84f-da77feac3cd7" providerId="ADAL" clId="{76A3244C-5F7B-3C44-A98E-5710AF88B000}" dt="2023-05-17T22:11:20.456" v="40" actId="2085"/>
          <ac:spMkLst>
            <pc:docMk/>
            <pc:sldMk cId="1155313915" sldId="2146845875"/>
            <ac:spMk id="8" creationId="{9C8154A4-984E-9978-A5DE-E3EAAC05A5D6}"/>
          </ac:spMkLst>
        </pc:spChg>
        <pc:spChg chg="mod">
          <ac:chgData name="Hordur Olafsson" userId="35673f1e-1533-427a-a84f-da77feac3cd7" providerId="ADAL" clId="{76A3244C-5F7B-3C44-A98E-5710AF88B000}" dt="2023-05-17T22:11:26.172" v="42" actId="207"/>
          <ac:spMkLst>
            <pc:docMk/>
            <pc:sldMk cId="1155313915" sldId="2146845875"/>
            <ac:spMk id="26" creationId="{BAAD6757-8F91-9BDF-7073-C1A6FC43625C}"/>
          </ac:spMkLst>
        </pc:spChg>
      </pc:sldChg>
    </pc:docChg>
  </pc:docChgLst>
  <pc:docChgLst>
    <pc:chgData name="Adalbjorg Karlsdottir" userId="S::adalbjorg@lsretail.com::73a1fade-35d2-4abb-8fff-103bcc4d95dd" providerId="AD" clId="Web-{53CB35C3-E69B-65C0-BAD8-194B749244EA}"/>
    <pc:docChg chg="modSld">
      <pc:chgData name="Adalbjorg Karlsdottir" userId="S::adalbjorg@lsretail.com::73a1fade-35d2-4abb-8fff-103bcc4d95dd" providerId="AD" clId="Web-{53CB35C3-E69B-65C0-BAD8-194B749244EA}" dt="2023-02-21T08:24:58.689" v="51"/>
      <pc:docMkLst>
        <pc:docMk/>
      </pc:docMkLst>
      <pc:sldChg chg="modNotes">
        <pc:chgData name="Adalbjorg Karlsdottir" userId="S::adalbjorg@lsretail.com::73a1fade-35d2-4abb-8fff-103bcc4d95dd" providerId="AD" clId="Web-{53CB35C3-E69B-65C0-BAD8-194B749244EA}" dt="2023-02-21T08:24:58.689" v="51"/>
        <pc:sldMkLst>
          <pc:docMk/>
          <pc:sldMk cId="52503" sldId="2146845864"/>
        </pc:sldMkLst>
      </pc:sldChg>
    </pc:docChg>
  </pc:docChgLst>
  <pc:docChgLst>
    <pc:chgData name="Hordur Olafsson" userId="35673f1e-1533-427a-a84f-da77feac3cd7" providerId="ADAL" clId="{868601A6-528E-A44B-8DB9-926244746C70}"/>
    <pc:docChg chg="undo redo custSel modSld">
      <pc:chgData name="Hordur Olafsson" userId="35673f1e-1533-427a-a84f-da77feac3cd7" providerId="ADAL" clId="{868601A6-528E-A44B-8DB9-926244746C70}" dt="2023-05-19T10:48:38.164" v="288" actId="700"/>
      <pc:docMkLst>
        <pc:docMk/>
      </pc:docMkLst>
      <pc:sldChg chg="delSp modSp mod setBg">
        <pc:chgData name="Hordur Olafsson" userId="35673f1e-1533-427a-a84f-da77feac3cd7" providerId="ADAL" clId="{868601A6-528E-A44B-8DB9-926244746C70}" dt="2023-05-19T10:06:33.774" v="10" actId="2711"/>
        <pc:sldMkLst>
          <pc:docMk/>
          <pc:sldMk cId="916395666" sldId="2146845801"/>
        </pc:sldMkLst>
        <pc:spChg chg="mod">
          <ac:chgData name="Hordur Olafsson" userId="35673f1e-1533-427a-a84f-da77feac3cd7" providerId="ADAL" clId="{868601A6-528E-A44B-8DB9-926244746C70}" dt="2023-05-19T10:06:33.774" v="10" actId="2711"/>
          <ac:spMkLst>
            <pc:docMk/>
            <pc:sldMk cId="916395666" sldId="2146845801"/>
            <ac:spMk id="4" creationId="{F23785B1-1E30-4766-ABC9-41F05F5CEAB3}"/>
          </ac:spMkLst>
        </pc:spChg>
        <pc:picChg chg="del">
          <ac:chgData name="Hordur Olafsson" userId="35673f1e-1533-427a-a84f-da77feac3cd7" providerId="ADAL" clId="{868601A6-528E-A44B-8DB9-926244746C70}" dt="2023-05-19T10:06:19.898" v="3" actId="478"/>
          <ac:picMkLst>
            <pc:docMk/>
            <pc:sldMk cId="916395666" sldId="2146845801"/>
            <ac:picMk id="5" creationId="{66D6B6D1-84AC-C8D1-E577-A4997901C851}"/>
          </ac:picMkLst>
        </pc:picChg>
      </pc:sldChg>
      <pc:sldChg chg="addSp delSp modSp mod modClrScheme chgLayout">
        <pc:chgData name="Hordur Olafsson" userId="35673f1e-1533-427a-a84f-da77feac3cd7" providerId="ADAL" clId="{868601A6-528E-A44B-8DB9-926244746C70}" dt="2023-05-19T10:44:36.595" v="177" actId="208"/>
        <pc:sldMkLst>
          <pc:docMk/>
          <pc:sldMk cId="3148306299" sldId="2146845802"/>
        </pc:sldMkLst>
        <pc:spChg chg="mod ord">
          <ac:chgData name="Hordur Olafsson" userId="35673f1e-1533-427a-a84f-da77feac3cd7" providerId="ADAL" clId="{868601A6-528E-A44B-8DB9-926244746C70}" dt="2023-05-19T10:44:08.068" v="102" actId="700"/>
          <ac:spMkLst>
            <pc:docMk/>
            <pc:sldMk cId="3148306299" sldId="2146845802"/>
            <ac:spMk id="2" creationId="{8E3F949E-CD07-012D-8DDA-D7CCE3E4A062}"/>
          </ac:spMkLst>
        </pc:spChg>
        <pc:spChg chg="mod">
          <ac:chgData name="Hordur Olafsson" userId="35673f1e-1533-427a-a84f-da77feac3cd7" providerId="ADAL" clId="{868601A6-528E-A44B-8DB9-926244746C70}" dt="2023-05-19T10:44:17.242" v="108" actId="1076"/>
          <ac:spMkLst>
            <pc:docMk/>
            <pc:sldMk cId="3148306299" sldId="2146845802"/>
            <ac:spMk id="5" creationId="{12689E9D-F379-D0CB-BE3E-CEA3365E9144}"/>
          </ac:spMkLst>
        </pc:spChg>
        <pc:spChg chg="add del mod ord">
          <ac:chgData name="Hordur Olafsson" userId="35673f1e-1533-427a-a84f-da77feac3cd7" providerId="ADAL" clId="{868601A6-528E-A44B-8DB9-926244746C70}" dt="2023-05-19T10:44:12.799" v="103" actId="478"/>
          <ac:spMkLst>
            <pc:docMk/>
            <pc:sldMk cId="3148306299" sldId="2146845802"/>
            <ac:spMk id="6" creationId="{EFC0B4C2-2364-C897-04CE-5AA91B3EDDEF}"/>
          </ac:spMkLst>
        </pc:spChg>
        <pc:spChg chg="add del mod ord">
          <ac:chgData name="Hordur Olafsson" userId="35673f1e-1533-427a-a84f-da77feac3cd7" providerId="ADAL" clId="{868601A6-528E-A44B-8DB9-926244746C70}" dt="2023-05-19T10:44:13.932" v="104" actId="478"/>
          <ac:spMkLst>
            <pc:docMk/>
            <pc:sldMk cId="3148306299" sldId="2146845802"/>
            <ac:spMk id="7" creationId="{8317F1B1-260C-8308-D433-0C8F87089FDE}"/>
          </ac:spMkLst>
        </pc:spChg>
        <pc:picChg chg="mod">
          <ac:chgData name="Hordur Olafsson" userId="35673f1e-1533-427a-a84f-da77feac3cd7" providerId="ADAL" clId="{868601A6-528E-A44B-8DB9-926244746C70}" dt="2023-05-19T10:44:36.595" v="177" actId="208"/>
          <ac:picMkLst>
            <pc:docMk/>
            <pc:sldMk cId="3148306299" sldId="2146845802"/>
            <ac:picMk id="3" creationId="{7D95D892-067F-E081-59AB-22199BAB8003}"/>
          </ac:picMkLst>
        </pc:picChg>
        <pc:picChg chg="mod">
          <ac:chgData name="Hordur Olafsson" userId="35673f1e-1533-427a-a84f-da77feac3cd7" providerId="ADAL" clId="{868601A6-528E-A44B-8DB9-926244746C70}" dt="2023-05-19T10:44:15.312" v="106" actId="1076"/>
          <ac:picMkLst>
            <pc:docMk/>
            <pc:sldMk cId="3148306299" sldId="2146845802"/>
            <ac:picMk id="4" creationId="{F5DD058C-3E0A-8DC1-46A7-CA7A4F78CFD8}"/>
          </ac:picMkLst>
        </pc:picChg>
      </pc:sldChg>
      <pc:sldChg chg="addSp delSp modSp mod modClrScheme chgLayout">
        <pc:chgData name="Hordur Olafsson" userId="35673f1e-1533-427a-a84f-da77feac3cd7" providerId="ADAL" clId="{868601A6-528E-A44B-8DB9-926244746C70}" dt="2023-05-19T10:43:57.607" v="101" actId="208"/>
        <pc:sldMkLst>
          <pc:docMk/>
          <pc:sldMk cId="643757360" sldId="2146845850"/>
        </pc:sldMkLst>
        <pc:spChg chg="mod ord">
          <ac:chgData name="Hordur Olafsson" userId="35673f1e-1533-427a-a84f-da77feac3cd7" providerId="ADAL" clId="{868601A6-528E-A44B-8DB9-926244746C70}" dt="2023-05-19T10:43:24.121" v="39" actId="700"/>
          <ac:spMkLst>
            <pc:docMk/>
            <pc:sldMk cId="643757360" sldId="2146845850"/>
            <ac:spMk id="2" creationId="{8E3F949E-CD07-012D-8DDA-D7CCE3E4A062}"/>
          </ac:spMkLst>
        </pc:spChg>
        <pc:spChg chg="add del mod ord">
          <ac:chgData name="Hordur Olafsson" userId="35673f1e-1533-427a-a84f-da77feac3cd7" providerId="ADAL" clId="{868601A6-528E-A44B-8DB9-926244746C70}" dt="2023-05-19T10:43:27.730" v="40" actId="478"/>
          <ac:spMkLst>
            <pc:docMk/>
            <pc:sldMk cId="643757360" sldId="2146845850"/>
            <ac:spMk id="3" creationId="{B97FA2FC-13AC-2470-093C-1BBFFA8656D7}"/>
          </ac:spMkLst>
        </pc:spChg>
        <pc:picChg chg="mod">
          <ac:chgData name="Hordur Olafsson" userId="35673f1e-1533-427a-a84f-da77feac3cd7" providerId="ADAL" clId="{868601A6-528E-A44B-8DB9-926244746C70}" dt="2023-05-19T10:43:57.607" v="101" actId="208"/>
          <ac:picMkLst>
            <pc:docMk/>
            <pc:sldMk cId="643757360" sldId="2146845850"/>
            <ac:picMk id="4" creationId="{85957AEF-3A8F-28FD-4F9A-50A00521DFB0}"/>
          </ac:picMkLst>
        </pc:picChg>
      </pc:sldChg>
      <pc:sldChg chg="addSp delSp modSp mod modClrScheme chgLayout">
        <pc:chgData name="Hordur Olafsson" userId="35673f1e-1533-427a-a84f-da77feac3cd7" providerId="ADAL" clId="{868601A6-528E-A44B-8DB9-926244746C70}" dt="2023-05-19T10:47:44.620" v="286" actId="700"/>
        <pc:sldMkLst>
          <pc:docMk/>
          <pc:sldMk cId="3248987873" sldId="2146845851"/>
        </pc:sldMkLst>
        <pc:spChg chg="mod ord">
          <ac:chgData name="Hordur Olafsson" userId="35673f1e-1533-427a-a84f-da77feac3cd7" providerId="ADAL" clId="{868601A6-528E-A44B-8DB9-926244746C70}" dt="2023-05-19T10:47:44.620" v="286" actId="700"/>
          <ac:spMkLst>
            <pc:docMk/>
            <pc:sldMk cId="3248987873" sldId="2146845851"/>
            <ac:spMk id="2" creationId="{D9D851EC-0700-4AED-00D5-3B5D7A767A41}"/>
          </ac:spMkLst>
        </pc:spChg>
        <pc:spChg chg="add del mod ord">
          <ac:chgData name="Hordur Olafsson" userId="35673f1e-1533-427a-a84f-da77feac3cd7" providerId="ADAL" clId="{868601A6-528E-A44B-8DB9-926244746C70}" dt="2023-05-19T10:47:44.620" v="286" actId="700"/>
          <ac:spMkLst>
            <pc:docMk/>
            <pc:sldMk cId="3248987873" sldId="2146845851"/>
            <ac:spMk id="30" creationId="{524CBB4D-E7F6-E442-9029-717E46442B81}"/>
          </ac:spMkLst>
        </pc:spChg>
        <pc:spChg chg="mod">
          <ac:chgData name="Hordur Olafsson" userId="35673f1e-1533-427a-a84f-da77feac3cd7" providerId="ADAL" clId="{868601A6-528E-A44B-8DB9-926244746C70}" dt="2023-05-19T10:47:27.977" v="285" actId="1076"/>
          <ac:spMkLst>
            <pc:docMk/>
            <pc:sldMk cId="3248987873" sldId="2146845851"/>
            <ac:spMk id="32" creationId="{93B30F06-874C-24D4-3B49-74EB28B1E445}"/>
          </ac:spMkLst>
        </pc:spChg>
      </pc:sldChg>
      <pc:sldChg chg="addSp delSp modSp mod modClrScheme chgLayout">
        <pc:chgData name="Hordur Olafsson" userId="35673f1e-1533-427a-a84f-da77feac3cd7" providerId="ADAL" clId="{868601A6-528E-A44B-8DB9-926244746C70}" dt="2023-05-19T10:10:15.527" v="38" actId="700"/>
        <pc:sldMkLst>
          <pc:docMk/>
          <pc:sldMk cId="2155648061" sldId="2146845862"/>
        </pc:sldMkLst>
        <pc:spChg chg="mod ord">
          <ac:chgData name="Hordur Olafsson" userId="35673f1e-1533-427a-a84f-da77feac3cd7" providerId="ADAL" clId="{868601A6-528E-A44B-8DB9-926244746C70}" dt="2023-05-19T10:10:15.527" v="38" actId="700"/>
          <ac:spMkLst>
            <pc:docMk/>
            <pc:sldMk cId="2155648061" sldId="2146845862"/>
            <ac:spMk id="2" creationId="{DF0BFFFC-C0C9-2794-089A-C827A8BB0323}"/>
          </ac:spMkLst>
        </pc:spChg>
        <pc:spChg chg="add del mod ord">
          <ac:chgData name="Hordur Olafsson" userId="35673f1e-1533-427a-a84f-da77feac3cd7" providerId="ADAL" clId="{868601A6-528E-A44B-8DB9-926244746C70}" dt="2023-05-19T10:10:15.527" v="38" actId="700"/>
          <ac:spMkLst>
            <pc:docMk/>
            <pc:sldMk cId="2155648061" sldId="2146845862"/>
            <ac:spMk id="4" creationId="{8DBA8CD1-6F8D-B470-682D-971C795A83A1}"/>
          </ac:spMkLst>
        </pc:spChg>
        <pc:spChg chg="add del mod ord">
          <ac:chgData name="Hordur Olafsson" userId="35673f1e-1533-427a-a84f-da77feac3cd7" providerId="ADAL" clId="{868601A6-528E-A44B-8DB9-926244746C70}" dt="2023-05-19T10:10:15.527" v="38" actId="700"/>
          <ac:spMkLst>
            <pc:docMk/>
            <pc:sldMk cId="2155648061" sldId="2146845862"/>
            <ac:spMk id="5" creationId="{61F97CC7-9E68-F18C-4086-77B70F4B2A24}"/>
          </ac:spMkLst>
        </pc:spChg>
      </pc:sldChg>
      <pc:sldChg chg="delSp modSp mod setBg">
        <pc:chgData name="Hordur Olafsson" userId="35673f1e-1533-427a-a84f-da77feac3cd7" providerId="ADAL" clId="{868601A6-528E-A44B-8DB9-926244746C70}" dt="2023-05-19T10:47:08.634" v="282"/>
        <pc:sldMkLst>
          <pc:docMk/>
          <pc:sldMk cId="52503" sldId="2146845864"/>
        </pc:sldMkLst>
        <pc:spChg chg="mod">
          <ac:chgData name="Hordur Olafsson" userId="35673f1e-1533-427a-a84f-da77feac3cd7" providerId="ADAL" clId="{868601A6-528E-A44B-8DB9-926244746C70}" dt="2023-05-19T10:46:50.516" v="198" actId="1076"/>
          <ac:spMkLst>
            <pc:docMk/>
            <pc:sldMk cId="52503" sldId="2146845864"/>
            <ac:spMk id="2" creationId="{8E3F949E-CD07-012D-8DDA-D7CCE3E4A062}"/>
          </ac:spMkLst>
        </pc:spChg>
        <pc:picChg chg="del">
          <ac:chgData name="Hordur Olafsson" userId="35673f1e-1533-427a-a84f-da77feac3cd7" providerId="ADAL" clId="{868601A6-528E-A44B-8DB9-926244746C70}" dt="2023-05-19T10:46:30.555" v="181" actId="478"/>
          <ac:picMkLst>
            <pc:docMk/>
            <pc:sldMk cId="52503" sldId="2146845864"/>
            <ac:picMk id="4" creationId="{E621D821-2359-2A48-2FDB-27D7E5885F0D}"/>
          </ac:picMkLst>
        </pc:picChg>
      </pc:sldChg>
      <pc:sldChg chg="modSp mod modClrScheme chgLayout">
        <pc:chgData name="Hordur Olafsson" userId="35673f1e-1533-427a-a84f-da77feac3cd7" providerId="ADAL" clId="{868601A6-528E-A44B-8DB9-926244746C70}" dt="2023-05-19T10:48:38.164" v="288" actId="700"/>
        <pc:sldMkLst>
          <pc:docMk/>
          <pc:sldMk cId="1212502132" sldId="2146845870"/>
        </pc:sldMkLst>
        <pc:spChg chg="mod ord">
          <ac:chgData name="Hordur Olafsson" userId="35673f1e-1533-427a-a84f-da77feac3cd7" providerId="ADAL" clId="{868601A6-528E-A44B-8DB9-926244746C70}" dt="2023-05-19T10:48:38.164" v="288" actId="700"/>
          <ac:spMkLst>
            <pc:docMk/>
            <pc:sldMk cId="1212502132" sldId="2146845870"/>
            <ac:spMk id="2" creationId="{356892A4-4566-F8FE-E161-84AF8969CAB1}"/>
          </ac:spMkLst>
        </pc:spChg>
      </pc:sldChg>
      <pc:sldChg chg="addSp modSp mod modClrScheme chgLayout">
        <pc:chgData name="Hordur Olafsson" userId="35673f1e-1533-427a-a84f-da77feac3cd7" providerId="ADAL" clId="{868601A6-528E-A44B-8DB9-926244746C70}" dt="2023-05-19T10:08:39.995" v="36" actId="1076"/>
        <pc:sldMkLst>
          <pc:docMk/>
          <pc:sldMk cId="170700874" sldId="2146845880"/>
        </pc:sldMkLst>
        <pc:spChg chg="mod ord">
          <ac:chgData name="Hordur Olafsson" userId="35673f1e-1533-427a-a84f-da77feac3cd7" providerId="ADAL" clId="{868601A6-528E-A44B-8DB9-926244746C70}" dt="2023-05-19T10:07:01.942" v="11" actId="700"/>
          <ac:spMkLst>
            <pc:docMk/>
            <pc:sldMk cId="170700874" sldId="2146845880"/>
            <ac:spMk id="2" creationId="{312E77F9-DD64-7562-4F10-76BC852D0CBB}"/>
          </ac:spMkLst>
        </pc:spChg>
        <pc:spChg chg="mod ord">
          <ac:chgData name="Hordur Olafsson" userId="35673f1e-1533-427a-a84f-da77feac3cd7" providerId="ADAL" clId="{868601A6-528E-A44B-8DB9-926244746C70}" dt="2023-05-19T10:07:38.942" v="19" actId="404"/>
          <ac:spMkLst>
            <pc:docMk/>
            <pc:sldMk cId="170700874" sldId="2146845880"/>
            <ac:spMk id="4" creationId="{F23785B1-1E30-4766-ABC9-41F05F5CEAB3}"/>
          </ac:spMkLst>
        </pc:spChg>
        <pc:picChg chg="mod">
          <ac:chgData name="Hordur Olafsson" userId="35673f1e-1533-427a-a84f-da77feac3cd7" providerId="ADAL" clId="{868601A6-528E-A44B-8DB9-926244746C70}" dt="2023-05-19T10:08:39.995" v="36" actId="1076"/>
          <ac:picMkLst>
            <pc:docMk/>
            <pc:sldMk cId="170700874" sldId="2146845880"/>
            <ac:picMk id="5" creationId="{66D6B6D1-84AC-C8D1-E577-A4997901C851}"/>
          </ac:picMkLst>
        </pc:picChg>
        <pc:picChg chg="add mod">
          <ac:chgData name="Hordur Olafsson" userId="35673f1e-1533-427a-a84f-da77feac3cd7" providerId="ADAL" clId="{868601A6-528E-A44B-8DB9-926244746C70}" dt="2023-05-19T10:08:39.995" v="36" actId="1076"/>
          <ac:picMkLst>
            <pc:docMk/>
            <pc:sldMk cId="170700874" sldId="2146845880"/>
            <ac:picMk id="6" creationId="{915BD89F-E0B5-720C-3564-EE63F3631CD5}"/>
          </ac:picMkLst>
        </pc:picChg>
      </pc:sldChg>
    </pc:docChg>
  </pc:docChgLst>
  <pc:docChgLst>
    <pc:chgData name="Bjorn Jonsson" userId="0ba677ab-dff8-4d69-911d-adef4ed2de49" providerId="ADAL" clId="{562D6458-0744-4782-96A9-5AFAB86EF2B9}"/>
    <pc:docChg chg="custSel delSld modSld delMainMaster modSection">
      <pc:chgData name="Bjorn Jonsson" userId="0ba677ab-dff8-4d69-911d-adef4ed2de49" providerId="ADAL" clId="{562D6458-0744-4782-96A9-5AFAB86EF2B9}" dt="2023-05-22T13:21:51.212" v="75" actId="368"/>
      <pc:docMkLst>
        <pc:docMk/>
      </pc:docMkLst>
      <pc:sldChg chg="modNotes">
        <pc:chgData name="Bjorn Jonsson" userId="0ba677ab-dff8-4d69-911d-adef4ed2de49" providerId="ADAL" clId="{562D6458-0744-4782-96A9-5AFAB86EF2B9}" dt="2023-05-22T13:21:51.012" v="3" actId="368"/>
        <pc:sldMkLst>
          <pc:docMk/>
          <pc:sldMk cId="1782380457" sldId="283"/>
        </pc:sldMkLst>
      </pc:sldChg>
      <pc:sldChg chg="del">
        <pc:chgData name="Bjorn Jonsson" userId="0ba677ab-dff8-4d69-911d-adef4ed2de49" providerId="ADAL" clId="{562D6458-0744-4782-96A9-5AFAB86EF2B9}" dt="2023-05-22T13:21:01.069" v="0" actId="47"/>
        <pc:sldMkLst>
          <pc:docMk/>
          <pc:sldMk cId="3681829188" sldId="287"/>
        </pc:sldMkLst>
      </pc:sldChg>
      <pc:sldChg chg="modNotes">
        <pc:chgData name="Bjorn Jonsson" userId="0ba677ab-dff8-4d69-911d-adef4ed2de49" providerId="ADAL" clId="{562D6458-0744-4782-96A9-5AFAB86EF2B9}" dt="2023-05-22T13:21:51.115" v="41" actId="368"/>
        <pc:sldMkLst>
          <pc:docMk/>
          <pc:sldMk cId="4255675330" sldId="408"/>
        </pc:sldMkLst>
      </pc:sldChg>
      <pc:sldChg chg="modNotes">
        <pc:chgData name="Bjorn Jonsson" userId="0ba677ab-dff8-4d69-911d-adef4ed2de49" providerId="ADAL" clId="{562D6458-0744-4782-96A9-5AFAB86EF2B9}" dt="2023-05-22T13:21:51.157" v="55" actId="368"/>
        <pc:sldMkLst>
          <pc:docMk/>
          <pc:sldMk cId="2106838068" sldId="2146845778"/>
        </pc:sldMkLst>
      </pc:sldChg>
      <pc:sldChg chg="modNotes">
        <pc:chgData name="Bjorn Jonsson" userId="0ba677ab-dff8-4d69-911d-adef4ed2de49" providerId="ADAL" clId="{562D6458-0744-4782-96A9-5AFAB86EF2B9}" dt="2023-05-22T13:21:51.167" v="59" actId="368"/>
        <pc:sldMkLst>
          <pc:docMk/>
          <pc:sldMk cId="3852826898" sldId="2146845779"/>
        </pc:sldMkLst>
      </pc:sldChg>
      <pc:sldChg chg="modNotes">
        <pc:chgData name="Bjorn Jonsson" userId="0ba677ab-dff8-4d69-911d-adef4ed2de49" providerId="ADAL" clId="{562D6458-0744-4782-96A9-5AFAB86EF2B9}" dt="2023-05-22T13:21:51.162" v="57" actId="368"/>
        <pc:sldMkLst>
          <pc:docMk/>
          <pc:sldMk cId="1835592353" sldId="2146845781"/>
        </pc:sldMkLst>
      </pc:sldChg>
      <pc:sldChg chg="modNotes">
        <pc:chgData name="Bjorn Jonsson" userId="0ba677ab-dff8-4d69-911d-adef4ed2de49" providerId="ADAL" clId="{562D6458-0744-4782-96A9-5AFAB86EF2B9}" dt="2023-05-22T13:21:51.202" v="71" actId="368"/>
        <pc:sldMkLst>
          <pc:docMk/>
          <pc:sldMk cId="916395666" sldId="2146845801"/>
        </pc:sldMkLst>
      </pc:sldChg>
      <pc:sldChg chg="modNotes">
        <pc:chgData name="Bjorn Jonsson" userId="0ba677ab-dff8-4d69-911d-adef4ed2de49" providerId="ADAL" clId="{562D6458-0744-4782-96A9-5AFAB86EF2B9}" dt="2023-05-22T13:21:51.083" v="29" actId="368"/>
        <pc:sldMkLst>
          <pc:docMk/>
          <pc:sldMk cId="3148306299" sldId="2146845802"/>
        </pc:sldMkLst>
      </pc:sldChg>
      <pc:sldChg chg="modNotes">
        <pc:chgData name="Bjorn Jonsson" userId="0ba677ab-dff8-4d69-911d-adef4ed2de49" providerId="ADAL" clId="{562D6458-0744-4782-96A9-5AFAB86EF2B9}" dt="2023-05-22T13:21:51.045" v="15" actId="368"/>
        <pc:sldMkLst>
          <pc:docMk/>
          <pc:sldMk cId="4189099336" sldId="2146845817"/>
        </pc:sldMkLst>
      </pc:sldChg>
      <pc:sldChg chg="del">
        <pc:chgData name="Bjorn Jonsson" userId="0ba677ab-dff8-4d69-911d-adef4ed2de49" providerId="ADAL" clId="{562D6458-0744-4782-96A9-5AFAB86EF2B9}" dt="2023-05-22T13:21:31.629" v="1" actId="47"/>
        <pc:sldMkLst>
          <pc:docMk/>
          <pc:sldMk cId="1684305322" sldId="2146845825"/>
        </pc:sldMkLst>
      </pc:sldChg>
      <pc:sldChg chg="modNotes">
        <pc:chgData name="Bjorn Jonsson" userId="0ba677ab-dff8-4d69-911d-adef4ed2de49" providerId="ADAL" clId="{562D6458-0744-4782-96A9-5AFAB86EF2B9}" dt="2023-05-22T13:21:51.197" v="69" actId="368"/>
        <pc:sldMkLst>
          <pc:docMk/>
          <pc:sldMk cId="1606692795" sldId="2146845826"/>
        </pc:sldMkLst>
      </pc:sldChg>
      <pc:sldChg chg="modNotes">
        <pc:chgData name="Bjorn Jonsson" userId="0ba677ab-dff8-4d69-911d-adef4ed2de49" providerId="ADAL" clId="{562D6458-0744-4782-96A9-5AFAB86EF2B9}" dt="2023-05-22T13:21:51.178" v="63" actId="368"/>
        <pc:sldMkLst>
          <pc:docMk/>
          <pc:sldMk cId="2628795954" sldId="2146845837"/>
        </pc:sldMkLst>
      </pc:sldChg>
      <pc:sldChg chg="modNotes">
        <pc:chgData name="Bjorn Jonsson" userId="0ba677ab-dff8-4d69-911d-adef4ed2de49" providerId="ADAL" clId="{562D6458-0744-4782-96A9-5AFAB86EF2B9}" dt="2023-05-22T13:21:51.183" v="65" actId="368"/>
        <pc:sldMkLst>
          <pc:docMk/>
          <pc:sldMk cId="1805682701" sldId="2146845838"/>
        </pc:sldMkLst>
      </pc:sldChg>
      <pc:sldChg chg="modNotes">
        <pc:chgData name="Bjorn Jonsson" userId="0ba677ab-dff8-4d69-911d-adef4ed2de49" providerId="ADAL" clId="{562D6458-0744-4782-96A9-5AFAB86EF2B9}" dt="2023-05-22T13:21:51.172" v="61" actId="368"/>
        <pc:sldMkLst>
          <pc:docMk/>
          <pc:sldMk cId="3054608420" sldId="2146845839"/>
        </pc:sldMkLst>
      </pc:sldChg>
      <pc:sldChg chg="modNotes">
        <pc:chgData name="Bjorn Jonsson" userId="0ba677ab-dff8-4d69-911d-adef4ed2de49" providerId="ADAL" clId="{562D6458-0744-4782-96A9-5AFAB86EF2B9}" dt="2023-05-22T13:21:51.192" v="67" actId="368"/>
        <pc:sldMkLst>
          <pc:docMk/>
          <pc:sldMk cId="523262577" sldId="2146845840"/>
        </pc:sldMkLst>
      </pc:sldChg>
      <pc:sldChg chg="modNotes">
        <pc:chgData name="Bjorn Jonsson" userId="0ba677ab-dff8-4d69-911d-adef4ed2de49" providerId="ADAL" clId="{562D6458-0744-4782-96A9-5AFAB86EF2B9}" dt="2023-05-22T13:21:51.051" v="17" actId="368"/>
        <pc:sldMkLst>
          <pc:docMk/>
          <pc:sldMk cId="2816036344" sldId="2146845844"/>
        </pc:sldMkLst>
      </pc:sldChg>
      <pc:sldChg chg="modNotes">
        <pc:chgData name="Bjorn Jonsson" userId="0ba677ab-dff8-4d69-911d-adef4ed2de49" providerId="ADAL" clId="{562D6458-0744-4782-96A9-5AFAB86EF2B9}" dt="2023-05-22T13:21:51.139" v="49" actId="368"/>
        <pc:sldMkLst>
          <pc:docMk/>
          <pc:sldMk cId="3416665823" sldId="2146845846"/>
        </pc:sldMkLst>
      </pc:sldChg>
      <pc:sldChg chg="modNotes">
        <pc:chgData name="Bjorn Jonsson" userId="0ba677ab-dff8-4d69-911d-adef4ed2de49" providerId="ADAL" clId="{562D6458-0744-4782-96A9-5AFAB86EF2B9}" dt="2023-05-22T13:21:51.151" v="53" actId="368"/>
        <pc:sldMkLst>
          <pc:docMk/>
          <pc:sldMk cId="3373732044" sldId="2146845847"/>
        </pc:sldMkLst>
      </pc:sldChg>
      <pc:sldChg chg="modNotes">
        <pc:chgData name="Bjorn Jonsson" userId="0ba677ab-dff8-4d69-911d-adef4ed2de49" providerId="ADAL" clId="{562D6458-0744-4782-96A9-5AFAB86EF2B9}" dt="2023-05-22T13:21:51.069" v="23" actId="368"/>
        <pc:sldMkLst>
          <pc:docMk/>
          <pc:sldMk cId="1675681296" sldId="2146845849"/>
        </pc:sldMkLst>
      </pc:sldChg>
      <pc:sldChg chg="modNotes">
        <pc:chgData name="Bjorn Jonsson" userId="0ba677ab-dff8-4d69-911d-adef4ed2de49" providerId="ADAL" clId="{562D6458-0744-4782-96A9-5AFAB86EF2B9}" dt="2023-05-22T13:21:51.095" v="33" actId="368"/>
        <pc:sldMkLst>
          <pc:docMk/>
          <pc:sldMk cId="643757360" sldId="2146845850"/>
        </pc:sldMkLst>
      </pc:sldChg>
      <pc:sldChg chg="modNotes">
        <pc:chgData name="Bjorn Jonsson" userId="0ba677ab-dff8-4d69-911d-adef4ed2de49" providerId="ADAL" clId="{562D6458-0744-4782-96A9-5AFAB86EF2B9}" dt="2023-05-22T13:21:51.101" v="35" actId="368"/>
        <pc:sldMkLst>
          <pc:docMk/>
          <pc:sldMk cId="3248987873" sldId="2146845851"/>
        </pc:sldMkLst>
      </pc:sldChg>
      <pc:sldChg chg="del">
        <pc:chgData name="Bjorn Jonsson" userId="0ba677ab-dff8-4d69-911d-adef4ed2de49" providerId="ADAL" clId="{562D6458-0744-4782-96A9-5AFAB86EF2B9}" dt="2023-05-22T13:21:31.629" v="1" actId="47"/>
        <pc:sldMkLst>
          <pc:docMk/>
          <pc:sldMk cId="1107794716" sldId="2146845853"/>
        </pc:sldMkLst>
      </pc:sldChg>
      <pc:sldChg chg="del">
        <pc:chgData name="Bjorn Jonsson" userId="0ba677ab-dff8-4d69-911d-adef4ed2de49" providerId="ADAL" clId="{562D6458-0744-4782-96A9-5AFAB86EF2B9}" dt="2023-05-22T13:21:31.629" v="1" actId="47"/>
        <pc:sldMkLst>
          <pc:docMk/>
          <pc:sldMk cId="1415330559" sldId="2146845854"/>
        </pc:sldMkLst>
      </pc:sldChg>
      <pc:sldChg chg="del">
        <pc:chgData name="Bjorn Jonsson" userId="0ba677ab-dff8-4d69-911d-adef4ed2de49" providerId="ADAL" clId="{562D6458-0744-4782-96A9-5AFAB86EF2B9}" dt="2023-05-22T13:21:31.629" v="1" actId="47"/>
        <pc:sldMkLst>
          <pc:docMk/>
          <pc:sldMk cId="1611931226" sldId="2146845855"/>
        </pc:sldMkLst>
      </pc:sldChg>
      <pc:sldChg chg="del">
        <pc:chgData name="Bjorn Jonsson" userId="0ba677ab-dff8-4d69-911d-adef4ed2de49" providerId="ADAL" clId="{562D6458-0744-4782-96A9-5AFAB86EF2B9}" dt="2023-05-22T13:21:31.629" v="1" actId="47"/>
        <pc:sldMkLst>
          <pc:docMk/>
          <pc:sldMk cId="1998363110" sldId="2146845856"/>
        </pc:sldMkLst>
      </pc:sldChg>
      <pc:sldChg chg="del">
        <pc:chgData name="Bjorn Jonsson" userId="0ba677ab-dff8-4d69-911d-adef4ed2de49" providerId="ADAL" clId="{562D6458-0744-4782-96A9-5AFAB86EF2B9}" dt="2023-05-22T13:21:31.629" v="1" actId="47"/>
        <pc:sldMkLst>
          <pc:docMk/>
          <pc:sldMk cId="15342065" sldId="2146845857"/>
        </pc:sldMkLst>
      </pc:sldChg>
      <pc:sldChg chg="del">
        <pc:chgData name="Bjorn Jonsson" userId="0ba677ab-dff8-4d69-911d-adef4ed2de49" providerId="ADAL" clId="{562D6458-0744-4782-96A9-5AFAB86EF2B9}" dt="2023-05-22T13:21:31.629" v="1" actId="47"/>
        <pc:sldMkLst>
          <pc:docMk/>
          <pc:sldMk cId="181549782" sldId="2146845858"/>
        </pc:sldMkLst>
      </pc:sldChg>
      <pc:sldChg chg="del">
        <pc:chgData name="Bjorn Jonsson" userId="0ba677ab-dff8-4d69-911d-adef4ed2de49" providerId="ADAL" clId="{562D6458-0744-4782-96A9-5AFAB86EF2B9}" dt="2023-05-22T13:21:31.629" v="1" actId="47"/>
        <pc:sldMkLst>
          <pc:docMk/>
          <pc:sldMk cId="3261223609" sldId="2146845859"/>
        </pc:sldMkLst>
      </pc:sldChg>
      <pc:sldChg chg="modNotes">
        <pc:chgData name="Bjorn Jonsson" userId="0ba677ab-dff8-4d69-911d-adef4ed2de49" providerId="ADAL" clId="{562D6458-0744-4782-96A9-5AFAB86EF2B9}" dt="2023-05-22T13:21:51.212" v="75" actId="368"/>
        <pc:sldMkLst>
          <pc:docMk/>
          <pc:sldMk cId="1925572382" sldId="2146845860"/>
        </pc:sldMkLst>
      </pc:sldChg>
      <pc:sldChg chg="modNotes">
        <pc:chgData name="Bjorn Jonsson" userId="0ba677ab-dff8-4d69-911d-adef4ed2de49" providerId="ADAL" clId="{562D6458-0744-4782-96A9-5AFAB86EF2B9}" dt="2023-05-22T13:21:51.036" v="11" actId="368"/>
        <pc:sldMkLst>
          <pc:docMk/>
          <pc:sldMk cId="2155648061" sldId="2146845862"/>
        </pc:sldMkLst>
      </pc:sldChg>
      <pc:sldChg chg="modNotes">
        <pc:chgData name="Bjorn Jonsson" userId="0ba677ab-dff8-4d69-911d-adef4ed2de49" providerId="ADAL" clId="{562D6458-0744-4782-96A9-5AFAB86EF2B9}" dt="2023-05-22T13:21:51.089" v="31" actId="368"/>
        <pc:sldMkLst>
          <pc:docMk/>
          <pc:sldMk cId="52503" sldId="2146845864"/>
        </pc:sldMkLst>
      </pc:sldChg>
      <pc:sldChg chg="modNotes">
        <pc:chgData name="Bjorn Jonsson" userId="0ba677ab-dff8-4d69-911d-adef4ed2de49" providerId="ADAL" clId="{562D6458-0744-4782-96A9-5AFAB86EF2B9}" dt="2023-05-22T13:21:51.017" v="5" actId="368"/>
        <pc:sldMkLst>
          <pc:docMk/>
          <pc:sldMk cId="2136256729" sldId="2146845865"/>
        </pc:sldMkLst>
      </pc:sldChg>
      <pc:sldChg chg="del">
        <pc:chgData name="Bjorn Jonsson" userId="0ba677ab-dff8-4d69-911d-adef4ed2de49" providerId="ADAL" clId="{562D6458-0744-4782-96A9-5AFAB86EF2B9}" dt="2023-05-22T13:21:31.629" v="1" actId="47"/>
        <pc:sldMkLst>
          <pc:docMk/>
          <pc:sldMk cId="3423043322" sldId="2146845866"/>
        </pc:sldMkLst>
      </pc:sldChg>
      <pc:sldChg chg="del">
        <pc:chgData name="Bjorn Jonsson" userId="0ba677ab-dff8-4d69-911d-adef4ed2de49" providerId="ADAL" clId="{562D6458-0744-4782-96A9-5AFAB86EF2B9}" dt="2023-05-22T13:21:31.629" v="1" actId="47"/>
        <pc:sldMkLst>
          <pc:docMk/>
          <pc:sldMk cId="2353654268" sldId="2146845867"/>
        </pc:sldMkLst>
      </pc:sldChg>
      <pc:sldChg chg="modNotes">
        <pc:chgData name="Bjorn Jonsson" userId="0ba677ab-dff8-4d69-911d-adef4ed2de49" providerId="ADAL" clId="{562D6458-0744-4782-96A9-5AFAB86EF2B9}" dt="2023-05-22T13:21:51.106" v="37" actId="368"/>
        <pc:sldMkLst>
          <pc:docMk/>
          <pc:sldMk cId="2594685604" sldId="2146845868"/>
        </pc:sldMkLst>
      </pc:sldChg>
      <pc:sldChg chg="modNotes">
        <pc:chgData name="Bjorn Jonsson" userId="0ba677ab-dff8-4d69-911d-adef4ed2de49" providerId="ADAL" clId="{562D6458-0744-4782-96A9-5AFAB86EF2B9}" dt="2023-05-22T13:21:51.110" v="39" actId="368"/>
        <pc:sldMkLst>
          <pc:docMk/>
          <pc:sldMk cId="2264226387" sldId="2146845869"/>
        </pc:sldMkLst>
      </pc:sldChg>
      <pc:sldChg chg="modNotes">
        <pc:chgData name="Bjorn Jonsson" userId="0ba677ab-dff8-4d69-911d-adef4ed2de49" providerId="ADAL" clId="{562D6458-0744-4782-96A9-5AFAB86EF2B9}" dt="2023-05-22T13:21:51.122" v="43" actId="368"/>
        <pc:sldMkLst>
          <pc:docMk/>
          <pc:sldMk cId="1212502132" sldId="2146845870"/>
        </pc:sldMkLst>
      </pc:sldChg>
      <pc:sldChg chg="del">
        <pc:chgData name="Bjorn Jonsson" userId="0ba677ab-dff8-4d69-911d-adef4ed2de49" providerId="ADAL" clId="{562D6458-0744-4782-96A9-5AFAB86EF2B9}" dt="2023-05-22T13:21:31.629" v="1" actId="47"/>
        <pc:sldMkLst>
          <pc:docMk/>
          <pc:sldMk cId="921072616" sldId="2146845871"/>
        </pc:sldMkLst>
      </pc:sldChg>
      <pc:sldChg chg="modNotes">
        <pc:chgData name="Bjorn Jonsson" userId="0ba677ab-dff8-4d69-911d-adef4ed2de49" providerId="ADAL" clId="{562D6458-0744-4782-96A9-5AFAB86EF2B9}" dt="2023-05-22T13:21:51.023" v="7" actId="368"/>
        <pc:sldMkLst>
          <pc:docMk/>
          <pc:sldMk cId="1014564832" sldId="2146845872"/>
        </pc:sldMkLst>
      </pc:sldChg>
      <pc:sldChg chg="modNotes">
        <pc:chgData name="Bjorn Jonsson" userId="0ba677ab-dff8-4d69-911d-adef4ed2de49" providerId="ADAL" clId="{562D6458-0744-4782-96A9-5AFAB86EF2B9}" dt="2023-05-22T13:21:51.073" v="25" actId="368"/>
        <pc:sldMkLst>
          <pc:docMk/>
          <pc:sldMk cId="231511794" sldId="2146845873"/>
        </pc:sldMkLst>
      </pc:sldChg>
      <pc:sldChg chg="del">
        <pc:chgData name="Bjorn Jonsson" userId="0ba677ab-dff8-4d69-911d-adef4ed2de49" providerId="ADAL" clId="{562D6458-0744-4782-96A9-5AFAB86EF2B9}" dt="2023-05-22T13:21:31.629" v="1" actId="47"/>
        <pc:sldMkLst>
          <pc:docMk/>
          <pc:sldMk cId="931806021" sldId="2146845874"/>
        </pc:sldMkLst>
      </pc:sldChg>
      <pc:sldChg chg="modNotes">
        <pc:chgData name="Bjorn Jonsson" userId="0ba677ab-dff8-4d69-911d-adef4ed2de49" providerId="ADAL" clId="{562D6458-0744-4782-96A9-5AFAB86EF2B9}" dt="2023-05-22T13:21:51.133" v="47" actId="368"/>
        <pc:sldMkLst>
          <pc:docMk/>
          <pc:sldMk cId="1155313915" sldId="2146845875"/>
        </pc:sldMkLst>
      </pc:sldChg>
      <pc:sldChg chg="modNotes">
        <pc:chgData name="Bjorn Jonsson" userId="0ba677ab-dff8-4d69-911d-adef4ed2de49" providerId="ADAL" clId="{562D6458-0744-4782-96A9-5AFAB86EF2B9}" dt="2023-05-22T13:21:51.040" v="13" actId="368"/>
        <pc:sldMkLst>
          <pc:docMk/>
          <pc:sldMk cId="45110120" sldId="2146845876"/>
        </pc:sldMkLst>
      </pc:sldChg>
      <pc:sldChg chg="modNotes">
        <pc:chgData name="Bjorn Jonsson" userId="0ba677ab-dff8-4d69-911d-adef4ed2de49" providerId="ADAL" clId="{562D6458-0744-4782-96A9-5AFAB86EF2B9}" dt="2023-05-22T13:21:51.062" v="21" actId="368"/>
        <pc:sldMkLst>
          <pc:docMk/>
          <pc:sldMk cId="957783088" sldId="2146845877"/>
        </pc:sldMkLst>
      </pc:sldChg>
      <pc:sldChg chg="modNotes">
        <pc:chgData name="Bjorn Jonsson" userId="0ba677ab-dff8-4d69-911d-adef4ed2de49" providerId="ADAL" clId="{562D6458-0744-4782-96A9-5AFAB86EF2B9}" dt="2023-05-22T13:21:51.078" v="27" actId="368"/>
        <pc:sldMkLst>
          <pc:docMk/>
          <pc:sldMk cId="758533178" sldId="2146845878"/>
        </pc:sldMkLst>
      </pc:sldChg>
      <pc:sldChg chg="modNotes">
        <pc:chgData name="Bjorn Jonsson" userId="0ba677ab-dff8-4d69-911d-adef4ed2de49" providerId="ADAL" clId="{562D6458-0744-4782-96A9-5AFAB86EF2B9}" dt="2023-05-22T13:21:51.146" v="51" actId="368"/>
        <pc:sldMkLst>
          <pc:docMk/>
          <pc:sldMk cId="2903362743" sldId="2146845879"/>
        </pc:sldMkLst>
      </pc:sldChg>
      <pc:sldChg chg="modNotes">
        <pc:chgData name="Bjorn Jonsson" userId="0ba677ab-dff8-4d69-911d-adef4ed2de49" providerId="ADAL" clId="{562D6458-0744-4782-96A9-5AFAB86EF2B9}" dt="2023-05-22T13:21:51.207" v="73" actId="368"/>
        <pc:sldMkLst>
          <pc:docMk/>
          <pc:sldMk cId="170700874" sldId="2146845880"/>
        </pc:sldMkLst>
      </pc:sldChg>
      <pc:sldChg chg="modNotes">
        <pc:chgData name="Bjorn Jonsson" userId="0ba677ab-dff8-4d69-911d-adef4ed2de49" providerId="ADAL" clId="{562D6458-0744-4782-96A9-5AFAB86EF2B9}" dt="2023-05-22T13:21:51.029" v="9" actId="368"/>
        <pc:sldMkLst>
          <pc:docMk/>
          <pc:sldMk cId="1229341441" sldId="2146845881"/>
        </pc:sldMkLst>
      </pc:sldChg>
      <pc:sldChg chg="modNotes">
        <pc:chgData name="Bjorn Jonsson" userId="0ba677ab-dff8-4d69-911d-adef4ed2de49" providerId="ADAL" clId="{562D6458-0744-4782-96A9-5AFAB86EF2B9}" dt="2023-05-22T13:21:51.056" v="19" actId="368"/>
        <pc:sldMkLst>
          <pc:docMk/>
          <pc:sldMk cId="2751198148" sldId="2146845882"/>
        </pc:sldMkLst>
      </pc:sldChg>
      <pc:sldChg chg="modNotes">
        <pc:chgData name="Bjorn Jonsson" userId="0ba677ab-dff8-4d69-911d-adef4ed2de49" providerId="ADAL" clId="{562D6458-0744-4782-96A9-5AFAB86EF2B9}" dt="2023-05-22T13:21:51.128" v="45" actId="368"/>
        <pc:sldMkLst>
          <pc:docMk/>
          <pc:sldMk cId="2811834326" sldId="2146845883"/>
        </pc:sldMkLst>
      </pc:sldChg>
      <pc:sldMasterChg chg="del delSldLayout">
        <pc:chgData name="Bjorn Jonsson" userId="0ba677ab-dff8-4d69-911d-adef4ed2de49" providerId="ADAL" clId="{562D6458-0744-4782-96A9-5AFAB86EF2B9}" dt="2023-05-22T13:21:31.629" v="1" actId="47"/>
        <pc:sldMasterMkLst>
          <pc:docMk/>
          <pc:sldMasterMk cId="3283444625" sldId="2147483732"/>
        </pc:sldMasterMkLst>
        <pc:sldLayoutChg chg="del">
          <pc:chgData name="Bjorn Jonsson" userId="0ba677ab-dff8-4d69-911d-adef4ed2de49" providerId="ADAL" clId="{562D6458-0744-4782-96A9-5AFAB86EF2B9}" dt="2023-05-22T13:21:31.629" v="1" actId="47"/>
          <pc:sldLayoutMkLst>
            <pc:docMk/>
            <pc:sldMasterMk cId="3283444625" sldId="2147483732"/>
            <pc:sldLayoutMk cId="1665105537" sldId="2147483649"/>
          </pc:sldLayoutMkLst>
        </pc:sldLayoutChg>
        <pc:sldLayoutChg chg="del">
          <pc:chgData name="Bjorn Jonsson" userId="0ba677ab-dff8-4d69-911d-adef4ed2de49" providerId="ADAL" clId="{562D6458-0744-4782-96A9-5AFAB86EF2B9}" dt="2023-05-22T13:21:31.629" v="1" actId="47"/>
          <pc:sldLayoutMkLst>
            <pc:docMk/>
            <pc:sldMasterMk cId="3283444625" sldId="2147483732"/>
            <pc:sldLayoutMk cId="3272572299" sldId="2147483713"/>
          </pc:sldLayoutMkLst>
        </pc:sldLayoutChg>
        <pc:sldLayoutChg chg="del">
          <pc:chgData name="Bjorn Jonsson" userId="0ba677ab-dff8-4d69-911d-adef4ed2de49" providerId="ADAL" clId="{562D6458-0744-4782-96A9-5AFAB86EF2B9}" dt="2023-05-22T13:21:31.629" v="1" actId="47"/>
          <pc:sldLayoutMkLst>
            <pc:docMk/>
            <pc:sldMasterMk cId="3283444625" sldId="2147483732"/>
            <pc:sldLayoutMk cId="3449590882" sldId="2147483829"/>
          </pc:sldLayoutMkLst>
        </pc:sldLayoutChg>
        <pc:sldLayoutChg chg="del">
          <pc:chgData name="Bjorn Jonsson" userId="0ba677ab-dff8-4d69-911d-adef4ed2de49" providerId="ADAL" clId="{562D6458-0744-4782-96A9-5AFAB86EF2B9}" dt="2023-05-22T13:21:31.629" v="1" actId="47"/>
          <pc:sldLayoutMkLst>
            <pc:docMk/>
            <pc:sldMasterMk cId="3283444625" sldId="2147483732"/>
            <pc:sldLayoutMk cId="815730177" sldId="2147483830"/>
          </pc:sldLayoutMkLst>
        </pc:sldLayoutChg>
        <pc:sldLayoutChg chg="del">
          <pc:chgData name="Bjorn Jonsson" userId="0ba677ab-dff8-4d69-911d-adef4ed2de49" providerId="ADAL" clId="{562D6458-0744-4782-96A9-5AFAB86EF2B9}" dt="2023-05-22T13:21:31.629" v="1" actId="47"/>
          <pc:sldLayoutMkLst>
            <pc:docMk/>
            <pc:sldMasterMk cId="3283444625" sldId="2147483732"/>
            <pc:sldLayoutMk cId="3073606224" sldId="2147483831"/>
          </pc:sldLayoutMkLst>
        </pc:sldLayoutChg>
        <pc:sldLayoutChg chg="del">
          <pc:chgData name="Bjorn Jonsson" userId="0ba677ab-dff8-4d69-911d-adef4ed2de49" providerId="ADAL" clId="{562D6458-0744-4782-96A9-5AFAB86EF2B9}" dt="2023-05-22T13:21:31.629" v="1" actId="47"/>
          <pc:sldLayoutMkLst>
            <pc:docMk/>
            <pc:sldMasterMk cId="3283444625" sldId="2147483732"/>
            <pc:sldLayoutMk cId="100400172" sldId="2147483832"/>
          </pc:sldLayoutMkLst>
        </pc:sldLayoutChg>
        <pc:sldLayoutChg chg="del">
          <pc:chgData name="Bjorn Jonsson" userId="0ba677ab-dff8-4d69-911d-adef4ed2de49" providerId="ADAL" clId="{562D6458-0744-4782-96A9-5AFAB86EF2B9}" dt="2023-05-22T13:21:31.629" v="1" actId="47"/>
          <pc:sldLayoutMkLst>
            <pc:docMk/>
            <pc:sldMasterMk cId="3283444625" sldId="2147483732"/>
            <pc:sldLayoutMk cId="3858008274" sldId="2147483833"/>
          </pc:sldLayoutMkLst>
        </pc:sldLayoutChg>
        <pc:sldLayoutChg chg="del">
          <pc:chgData name="Bjorn Jonsson" userId="0ba677ab-dff8-4d69-911d-adef4ed2de49" providerId="ADAL" clId="{562D6458-0744-4782-96A9-5AFAB86EF2B9}" dt="2023-05-22T13:21:31.629" v="1" actId="47"/>
          <pc:sldLayoutMkLst>
            <pc:docMk/>
            <pc:sldMasterMk cId="3283444625" sldId="2147483732"/>
            <pc:sldLayoutMk cId="3734397217" sldId="2147483834"/>
          </pc:sldLayoutMkLst>
        </pc:sldLayoutChg>
        <pc:sldLayoutChg chg="del">
          <pc:chgData name="Bjorn Jonsson" userId="0ba677ab-dff8-4d69-911d-adef4ed2de49" providerId="ADAL" clId="{562D6458-0744-4782-96A9-5AFAB86EF2B9}" dt="2023-05-22T13:21:31.629" v="1" actId="47"/>
          <pc:sldLayoutMkLst>
            <pc:docMk/>
            <pc:sldMasterMk cId="3283444625" sldId="2147483732"/>
            <pc:sldLayoutMk cId="1930681530" sldId="2147483835"/>
          </pc:sldLayoutMkLst>
        </pc:sldLayoutChg>
        <pc:sldLayoutChg chg="del">
          <pc:chgData name="Bjorn Jonsson" userId="0ba677ab-dff8-4d69-911d-adef4ed2de49" providerId="ADAL" clId="{562D6458-0744-4782-96A9-5AFAB86EF2B9}" dt="2023-05-22T13:21:31.629" v="1" actId="47"/>
          <pc:sldLayoutMkLst>
            <pc:docMk/>
            <pc:sldMasterMk cId="3283444625" sldId="2147483732"/>
            <pc:sldLayoutMk cId="1800630161" sldId="2147483836"/>
          </pc:sldLayoutMkLst>
        </pc:sldLayoutChg>
        <pc:sldLayoutChg chg="del">
          <pc:chgData name="Bjorn Jonsson" userId="0ba677ab-dff8-4d69-911d-adef4ed2de49" providerId="ADAL" clId="{562D6458-0744-4782-96A9-5AFAB86EF2B9}" dt="2023-05-22T13:21:31.629" v="1" actId="47"/>
          <pc:sldLayoutMkLst>
            <pc:docMk/>
            <pc:sldMasterMk cId="3283444625" sldId="2147483732"/>
            <pc:sldLayoutMk cId="2896083228" sldId="2147483837"/>
          </pc:sldLayoutMkLst>
        </pc:sldLayoutChg>
        <pc:sldLayoutChg chg="del">
          <pc:chgData name="Bjorn Jonsson" userId="0ba677ab-dff8-4d69-911d-adef4ed2de49" providerId="ADAL" clId="{562D6458-0744-4782-96A9-5AFAB86EF2B9}" dt="2023-05-22T13:21:31.629" v="1" actId="47"/>
          <pc:sldLayoutMkLst>
            <pc:docMk/>
            <pc:sldMasterMk cId="3283444625" sldId="2147483732"/>
            <pc:sldLayoutMk cId="4096572775" sldId="2147483838"/>
          </pc:sldLayoutMkLst>
        </pc:sldLayoutChg>
        <pc:sldLayoutChg chg="del">
          <pc:chgData name="Bjorn Jonsson" userId="0ba677ab-dff8-4d69-911d-adef4ed2de49" providerId="ADAL" clId="{562D6458-0744-4782-96A9-5AFAB86EF2B9}" dt="2023-05-22T13:21:31.629" v="1" actId="47"/>
          <pc:sldLayoutMkLst>
            <pc:docMk/>
            <pc:sldMasterMk cId="3283444625" sldId="2147483732"/>
            <pc:sldLayoutMk cId="2200188015" sldId="2147483839"/>
          </pc:sldLayoutMkLst>
        </pc:sldLayoutChg>
        <pc:sldLayoutChg chg="del">
          <pc:chgData name="Bjorn Jonsson" userId="0ba677ab-dff8-4d69-911d-adef4ed2de49" providerId="ADAL" clId="{562D6458-0744-4782-96A9-5AFAB86EF2B9}" dt="2023-05-22T13:21:31.629" v="1" actId="47"/>
          <pc:sldLayoutMkLst>
            <pc:docMk/>
            <pc:sldMasterMk cId="3283444625" sldId="2147483732"/>
            <pc:sldLayoutMk cId="2502578996" sldId="2147483840"/>
          </pc:sldLayoutMkLst>
        </pc:sldLayoutChg>
        <pc:sldLayoutChg chg="del">
          <pc:chgData name="Bjorn Jonsson" userId="0ba677ab-dff8-4d69-911d-adef4ed2de49" providerId="ADAL" clId="{562D6458-0744-4782-96A9-5AFAB86EF2B9}" dt="2023-05-22T13:21:31.629" v="1" actId="47"/>
          <pc:sldLayoutMkLst>
            <pc:docMk/>
            <pc:sldMasterMk cId="3283444625" sldId="2147483732"/>
            <pc:sldLayoutMk cId="3637817288" sldId="2147483841"/>
          </pc:sldLayoutMkLst>
        </pc:sldLayoutChg>
        <pc:sldLayoutChg chg="del">
          <pc:chgData name="Bjorn Jonsson" userId="0ba677ab-dff8-4d69-911d-adef4ed2de49" providerId="ADAL" clId="{562D6458-0744-4782-96A9-5AFAB86EF2B9}" dt="2023-05-22T13:21:31.629" v="1" actId="47"/>
          <pc:sldLayoutMkLst>
            <pc:docMk/>
            <pc:sldMasterMk cId="3283444625" sldId="2147483732"/>
            <pc:sldLayoutMk cId="3574791682" sldId="2147483842"/>
          </pc:sldLayoutMkLst>
        </pc:sldLayoutChg>
        <pc:sldLayoutChg chg="del">
          <pc:chgData name="Bjorn Jonsson" userId="0ba677ab-dff8-4d69-911d-adef4ed2de49" providerId="ADAL" clId="{562D6458-0744-4782-96A9-5AFAB86EF2B9}" dt="2023-05-22T13:21:31.629" v="1" actId="47"/>
          <pc:sldLayoutMkLst>
            <pc:docMk/>
            <pc:sldMasterMk cId="3283444625" sldId="2147483732"/>
            <pc:sldLayoutMk cId="1625875952" sldId="2147483843"/>
          </pc:sldLayoutMkLst>
        </pc:sldLayoutChg>
        <pc:sldLayoutChg chg="del">
          <pc:chgData name="Bjorn Jonsson" userId="0ba677ab-dff8-4d69-911d-adef4ed2de49" providerId="ADAL" clId="{562D6458-0744-4782-96A9-5AFAB86EF2B9}" dt="2023-05-22T13:21:31.629" v="1" actId="47"/>
          <pc:sldLayoutMkLst>
            <pc:docMk/>
            <pc:sldMasterMk cId="3283444625" sldId="2147483732"/>
            <pc:sldLayoutMk cId="1202148704" sldId="2147483844"/>
          </pc:sldLayoutMkLst>
        </pc:sldLayoutChg>
        <pc:sldLayoutChg chg="del">
          <pc:chgData name="Bjorn Jonsson" userId="0ba677ab-dff8-4d69-911d-adef4ed2de49" providerId="ADAL" clId="{562D6458-0744-4782-96A9-5AFAB86EF2B9}" dt="2023-05-22T13:21:31.629" v="1" actId="47"/>
          <pc:sldLayoutMkLst>
            <pc:docMk/>
            <pc:sldMasterMk cId="3283444625" sldId="2147483732"/>
            <pc:sldLayoutMk cId="3334328861" sldId="2147483845"/>
          </pc:sldLayoutMkLst>
        </pc:sldLayoutChg>
        <pc:sldLayoutChg chg="del">
          <pc:chgData name="Bjorn Jonsson" userId="0ba677ab-dff8-4d69-911d-adef4ed2de49" providerId="ADAL" clId="{562D6458-0744-4782-96A9-5AFAB86EF2B9}" dt="2023-05-22T13:21:31.629" v="1" actId="47"/>
          <pc:sldLayoutMkLst>
            <pc:docMk/>
            <pc:sldMasterMk cId="3283444625" sldId="2147483732"/>
            <pc:sldLayoutMk cId="732680530" sldId="2147483846"/>
          </pc:sldLayoutMkLst>
        </pc:sldLayoutChg>
      </pc:sldMasterChg>
      <pc:sldMasterChg chg="delSldLayout">
        <pc:chgData name="Bjorn Jonsson" userId="0ba677ab-dff8-4d69-911d-adef4ed2de49" providerId="ADAL" clId="{562D6458-0744-4782-96A9-5AFAB86EF2B9}" dt="2023-05-22T13:21:01.069" v="0" actId="47"/>
        <pc:sldMasterMkLst>
          <pc:docMk/>
          <pc:sldMasterMk cId="3515108469" sldId="2147483737"/>
        </pc:sldMasterMkLst>
        <pc:sldLayoutChg chg="del">
          <pc:chgData name="Bjorn Jonsson" userId="0ba677ab-dff8-4d69-911d-adef4ed2de49" providerId="ADAL" clId="{562D6458-0744-4782-96A9-5AFAB86EF2B9}" dt="2023-05-22T13:21:01.069" v="0" actId="47"/>
          <pc:sldLayoutMkLst>
            <pc:docMk/>
            <pc:sldMasterMk cId="3515108469" sldId="2147483737"/>
            <pc:sldLayoutMk cId="1651733394" sldId="2147483873"/>
          </pc:sldLayoutMkLst>
        </pc:sldLayoutChg>
      </pc:sldMasterChg>
    </pc:docChg>
  </pc:docChgLst>
  <pc:docChgLst>
    <pc:chgData name="Bjarni Asmundsson" userId="6a8719c8-66d4-4128-a50a-e4c11da2f60f" providerId="ADAL" clId="{92EECA2E-0C34-4D3C-A7EE-B3B5ADC4F337}"/>
    <pc:docChg chg="sldOrd">
      <pc:chgData name="Bjarni Asmundsson" userId="6a8719c8-66d4-4128-a50a-e4c11da2f60f" providerId="ADAL" clId="{92EECA2E-0C34-4D3C-A7EE-B3B5ADC4F337}" dt="2023-03-07T16:42:24.477" v="0" actId="20578"/>
      <pc:docMkLst>
        <pc:docMk/>
      </pc:docMkLst>
      <pc:sldChg chg="ord">
        <pc:chgData name="Bjarni Asmundsson" userId="6a8719c8-66d4-4128-a50a-e4c11da2f60f" providerId="ADAL" clId="{92EECA2E-0C34-4D3C-A7EE-B3B5ADC4F337}" dt="2023-03-07T16:42:24.477" v="0" actId="20578"/>
        <pc:sldMkLst>
          <pc:docMk/>
          <pc:sldMk cId="4189099336" sldId="2146845817"/>
        </pc:sldMkLst>
      </pc:sldChg>
    </pc:docChg>
  </pc:docChgLst>
  <pc:docChgLst>
    <pc:chgData name="Wojciech Januszauskas" userId="S::wojciechja@lsretail.com::283006d7-7365-4ce6-9b04-25a42527db96" providerId="AD" clId="Web-{2F00B465-B80A-9705-FDA0-3E3C606BF469}"/>
    <pc:docChg chg="addSld modSection">
      <pc:chgData name="Wojciech Januszauskas" userId="S::wojciechja@lsretail.com::283006d7-7365-4ce6-9b04-25a42527db96" providerId="AD" clId="Web-{2F00B465-B80A-9705-FDA0-3E3C606BF469}" dt="2023-03-03T09:54:27.728" v="1"/>
      <pc:docMkLst>
        <pc:docMk/>
      </pc:docMkLst>
      <pc:sldChg chg="delCm">
        <pc:chgData name="Wojciech Januszauskas" userId="S::wojciechja@lsretail.com::283006d7-7365-4ce6-9b04-25a42527db96" providerId="AD" clId="Web-{2F00B465-B80A-9705-FDA0-3E3C606BF469}" dt="2023-03-03T09:52:56.084" v="0"/>
        <pc:sldMkLst>
          <pc:docMk/>
          <pc:sldMk cId="1675681296" sldId="214684584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Wojciech Januszauskas" userId="S::wojciechja@lsretail.com::283006d7-7365-4ce6-9b04-25a42527db96" providerId="AD" clId="Web-{2F00B465-B80A-9705-FDA0-3E3C606BF469}" dt="2023-03-03T09:52:56.084" v="0"/>
              <pc2:cmMkLst xmlns:pc2="http://schemas.microsoft.com/office/powerpoint/2019/9/main/command">
                <pc:docMk/>
                <pc:sldMk cId="1675681296" sldId="2146845849"/>
                <pc2:cmMk id="{9B4C6804-D7E4-455B-9D65-783E61D9B93D}"/>
              </pc2:cmMkLst>
            </pc226:cmChg>
          </p:ext>
        </pc:extLst>
      </pc:sldChg>
      <pc:sldChg chg="add">
        <pc:chgData name="Wojciech Januszauskas" userId="S::wojciechja@lsretail.com::283006d7-7365-4ce6-9b04-25a42527db96" providerId="AD" clId="Web-{2F00B465-B80A-9705-FDA0-3E3C606BF469}" dt="2023-03-03T09:54:27.728" v="1"/>
        <pc:sldMkLst>
          <pc:docMk/>
          <pc:sldMk cId="1155313915" sldId="2146845875"/>
        </pc:sldMkLst>
      </pc:sldChg>
      <pc:sldMasterChg chg="addSldLayout">
        <pc:chgData name="Wojciech Januszauskas" userId="S::wojciechja@lsretail.com::283006d7-7365-4ce6-9b04-25a42527db96" providerId="AD" clId="Web-{2F00B465-B80A-9705-FDA0-3E3C606BF469}" dt="2023-03-03T09:54:27.728" v="1"/>
        <pc:sldMasterMkLst>
          <pc:docMk/>
          <pc:sldMasterMk cId="3515108469" sldId="2147483737"/>
        </pc:sldMasterMkLst>
        <pc:sldLayoutChg chg="add">
          <pc:chgData name="Wojciech Januszauskas" userId="S::wojciechja@lsretail.com::283006d7-7365-4ce6-9b04-25a42527db96" providerId="AD" clId="Web-{2F00B465-B80A-9705-FDA0-3E3C606BF469}" dt="2023-03-03T09:54:27.728" v="1"/>
          <pc:sldLayoutMkLst>
            <pc:docMk/>
            <pc:sldMasterMk cId="3515108469" sldId="2147483737"/>
            <pc:sldLayoutMk cId="450345734" sldId="2147483858"/>
          </pc:sldLayoutMkLst>
        </pc:sldLayoutChg>
        <pc:sldLayoutChg chg="add">
          <pc:chgData name="Wojciech Januszauskas" userId="S::wojciechja@lsretail.com::283006d7-7365-4ce6-9b04-25a42527db96" providerId="AD" clId="Web-{2F00B465-B80A-9705-FDA0-3E3C606BF469}" dt="2023-03-03T09:54:27.728" v="1"/>
          <pc:sldLayoutMkLst>
            <pc:docMk/>
            <pc:sldMasterMk cId="3515108469" sldId="2147483737"/>
            <pc:sldLayoutMk cId="1931010676" sldId="2147483859"/>
          </pc:sldLayoutMkLst>
        </pc:sldLayoutChg>
        <pc:sldLayoutChg chg="add">
          <pc:chgData name="Wojciech Januszauskas" userId="S::wojciechja@lsretail.com::283006d7-7365-4ce6-9b04-25a42527db96" providerId="AD" clId="Web-{2F00B465-B80A-9705-FDA0-3E3C606BF469}" dt="2023-03-03T09:54:27.728" v="1"/>
          <pc:sldLayoutMkLst>
            <pc:docMk/>
            <pc:sldMasterMk cId="3515108469" sldId="2147483737"/>
            <pc:sldLayoutMk cId="2549538999" sldId="2147483860"/>
          </pc:sldLayoutMkLst>
        </pc:sldLayoutChg>
        <pc:sldLayoutChg chg="add">
          <pc:chgData name="Wojciech Januszauskas" userId="S::wojciechja@lsretail.com::283006d7-7365-4ce6-9b04-25a42527db96" providerId="AD" clId="Web-{2F00B465-B80A-9705-FDA0-3E3C606BF469}" dt="2023-03-03T09:54:27.728" v="1"/>
          <pc:sldLayoutMkLst>
            <pc:docMk/>
            <pc:sldMasterMk cId="3515108469" sldId="2147483737"/>
            <pc:sldLayoutMk cId="4119572521" sldId="2147483861"/>
          </pc:sldLayoutMkLst>
        </pc:sldLayoutChg>
        <pc:sldLayoutChg chg="add">
          <pc:chgData name="Wojciech Januszauskas" userId="S::wojciechja@lsretail.com::283006d7-7365-4ce6-9b04-25a42527db96" providerId="AD" clId="Web-{2F00B465-B80A-9705-FDA0-3E3C606BF469}" dt="2023-03-03T09:54:27.728" v="1"/>
          <pc:sldLayoutMkLst>
            <pc:docMk/>
            <pc:sldMasterMk cId="3515108469" sldId="2147483737"/>
            <pc:sldLayoutMk cId="2677793777" sldId="2147483862"/>
          </pc:sldLayoutMkLst>
        </pc:sldLayoutChg>
        <pc:sldLayoutChg chg="add">
          <pc:chgData name="Wojciech Januszauskas" userId="S::wojciechja@lsretail.com::283006d7-7365-4ce6-9b04-25a42527db96" providerId="AD" clId="Web-{2F00B465-B80A-9705-FDA0-3E3C606BF469}" dt="2023-03-03T09:54:27.728" v="1"/>
          <pc:sldLayoutMkLst>
            <pc:docMk/>
            <pc:sldMasterMk cId="3515108469" sldId="2147483737"/>
            <pc:sldLayoutMk cId="2259690234" sldId="2147483863"/>
          </pc:sldLayoutMkLst>
        </pc:sldLayoutChg>
        <pc:sldLayoutChg chg="add">
          <pc:chgData name="Wojciech Januszauskas" userId="S::wojciechja@lsretail.com::283006d7-7365-4ce6-9b04-25a42527db96" providerId="AD" clId="Web-{2F00B465-B80A-9705-FDA0-3E3C606BF469}" dt="2023-03-03T09:54:27.728" v="1"/>
          <pc:sldLayoutMkLst>
            <pc:docMk/>
            <pc:sldMasterMk cId="3515108469" sldId="2147483737"/>
            <pc:sldLayoutMk cId="2887158717" sldId="2147483864"/>
          </pc:sldLayoutMkLst>
        </pc:sldLayoutChg>
        <pc:sldLayoutChg chg="add">
          <pc:chgData name="Wojciech Januszauskas" userId="S::wojciechja@lsretail.com::283006d7-7365-4ce6-9b04-25a42527db96" providerId="AD" clId="Web-{2F00B465-B80A-9705-FDA0-3E3C606BF469}" dt="2023-03-03T09:54:27.728" v="1"/>
          <pc:sldLayoutMkLst>
            <pc:docMk/>
            <pc:sldMasterMk cId="3515108469" sldId="2147483737"/>
            <pc:sldLayoutMk cId="4064534743" sldId="2147483865"/>
          </pc:sldLayoutMkLst>
        </pc:sldLayoutChg>
        <pc:sldLayoutChg chg="add">
          <pc:chgData name="Wojciech Januszauskas" userId="S::wojciechja@lsretail.com::283006d7-7365-4ce6-9b04-25a42527db96" providerId="AD" clId="Web-{2F00B465-B80A-9705-FDA0-3E3C606BF469}" dt="2023-03-03T09:54:27.728" v="1"/>
          <pc:sldLayoutMkLst>
            <pc:docMk/>
            <pc:sldMasterMk cId="3515108469" sldId="2147483737"/>
            <pc:sldLayoutMk cId="2080667878" sldId="2147483866"/>
          </pc:sldLayoutMkLst>
        </pc:sldLayoutChg>
        <pc:sldLayoutChg chg="add">
          <pc:chgData name="Wojciech Januszauskas" userId="S::wojciechja@lsretail.com::283006d7-7365-4ce6-9b04-25a42527db96" providerId="AD" clId="Web-{2F00B465-B80A-9705-FDA0-3E3C606BF469}" dt="2023-03-03T09:54:27.728" v="1"/>
          <pc:sldLayoutMkLst>
            <pc:docMk/>
            <pc:sldMasterMk cId="3515108469" sldId="2147483737"/>
            <pc:sldLayoutMk cId="434962703" sldId="2147483867"/>
          </pc:sldLayoutMkLst>
        </pc:sldLayoutChg>
        <pc:sldLayoutChg chg="add">
          <pc:chgData name="Wojciech Januszauskas" userId="S::wojciechja@lsretail.com::283006d7-7365-4ce6-9b04-25a42527db96" providerId="AD" clId="Web-{2F00B465-B80A-9705-FDA0-3E3C606BF469}" dt="2023-03-03T09:54:27.728" v="1"/>
          <pc:sldLayoutMkLst>
            <pc:docMk/>
            <pc:sldMasterMk cId="3515108469" sldId="2147483737"/>
            <pc:sldLayoutMk cId="70792501" sldId="2147483868"/>
          </pc:sldLayoutMkLst>
        </pc:sldLayoutChg>
        <pc:sldLayoutChg chg="add">
          <pc:chgData name="Wojciech Januszauskas" userId="S::wojciechja@lsretail.com::283006d7-7365-4ce6-9b04-25a42527db96" providerId="AD" clId="Web-{2F00B465-B80A-9705-FDA0-3E3C606BF469}" dt="2023-03-03T09:54:27.728" v="1"/>
          <pc:sldLayoutMkLst>
            <pc:docMk/>
            <pc:sldMasterMk cId="3515108469" sldId="2147483737"/>
            <pc:sldLayoutMk cId="2588500331" sldId="2147483869"/>
          </pc:sldLayoutMkLst>
        </pc:sldLayoutChg>
        <pc:sldLayoutChg chg="add">
          <pc:chgData name="Wojciech Januszauskas" userId="S::wojciechja@lsretail.com::283006d7-7365-4ce6-9b04-25a42527db96" providerId="AD" clId="Web-{2F00B465-B80A-9705-FDA0-3E3C606BF469}" dt="2023-03-03T09:54:27.728" v="1"/>
          <pc:sldLayoutMkLst>
            <pc:docMk/>
            <pc:sldMasterMk cId="3515108469" sldId="2147483737"/>
            <pc:sldLayoutMk cId="1186470253" sldId="2147483870"/>
          </pc:sldLayoutMkLst>
        </pc:sldLayoutChg>
      </pc:sldMasterChg>
    </pc:docChg>
  </pc:docChgLst>
  <pc:docChgLst>
    <pc:chgData name="Adalbjorg Karlsdottir" userId="S::adalbjorg@lsretail.com::73a1fade-35d2-4abb-8fff-103bcc4d95dd" providerId="AD" clId="Web-{BF8FE242-DFDD-FE5F-8A41-4B109CFEDC84}"/>
    <pc:docChg chg="addSld delSld modSld modSection">
      <pc:chgData name="Adalbjorg Karlsdottir" userId="S::adalbjorg@lsretail.com::73a1fade-35d2-4abb-8fff-103bcc4d95dd" providerId="AD" clId="Web-{BF8FE242-DFDD-FE5F-8A41-4B109CFEDC84}" dt="2023-02-28T15:22:55.476" v="185"/>
      <pc:docMkLst>
        <pc:docMk/>
      </pc:docMkLst>
      <pc:sldChg chg="modNotes">
        <pc:chgData name="Adalbjorg Karlsdottir" userId="S::adalbjorg@lsretail.com::73a1fade-35d2-4abb-8fff-103bcc4d95dd" providerId="AD" clId="Web-{BF8FE242-DFDD-FE5F-8A41-4B109CFEDC84}" dt="2023-02-28T15:08:01.103" v="14"/>
        <pc:sldMkLst>
          <pc:docMk/>
          <pc:sldMk cId="1675681296" sldId="2146845849"/>
        </pc:sldMkLst>
      </pc:sldChg>
      <pc:sldChg chg="modNotes">
        <pc:chgData name="Adalbjorg Karlsdottir" userId="S::adalbjorg@lsretail.com::73a1fade-35d2-4abb-8fff-103bcc4d95dd" providerId="AD" clId="Web-{BF8FE242-DFDD-FE5F-8A41-4B109CFEDC84}" dt="2023-02-28T15:12:06.548" v="109"/>
        <pc:sldMkLst>
          <pc:docMk/>
          <pc:sldMk cId="643757360" sldId="2146845850"/>
        </pc:sldMkLst>
      </pc:sldChg>
      <pc:sldChg chg="modNotes">
        <pc:chgData name="Adalbjorg Karlsdottir" userId="S::adalbjorg@lsretail.com::73a1fade-35d2-4abb-8fff-103bcc4d95dd" providerId="AD" clId="Web-{BF8FE242-DFDD-FE5F-8A41-4B109CFEDC84}" dt="2023-02-28T15:18:04.045" v="138"/>
        <pc:sldMkLst>
          <pc:docMk/>
          <pc:sldMk cId="1107794716" sldId="2146845853"/>
        </pc:sldMkLst>
      </pc:sldChg>
      <pc:sldChg chg="delSp">
        <pc:chgData name="Adalbjorg Karlsdottir" userId="S::adalbjorg@lsretail.com::73a1fade-35d2-4abb-8fff-103bcc4d95dd" providerId="AD" clId="Web-{BF8FE242-DFDD-FE5F-8A41-4B109CFEDC84}" dt="2023-02-28T15:18:19.295" v="139"/>
        <pc:sldMkLst>
          <pc:docMk/>
          <pc:sldMk cId="1415330559" sldId="2146845854"/>
        </pc:sldMkLst>
        <pc:spChg chg="del">
          <ac:chgData name="Adalbjorg Karlsdottir" userId="S::adalbjorg@lsretail.com::73a1fade-35d2-4abb-8fff-103bcc4d95dd" providerId="AD" clId="Web-{BF8FE242-DFDD-FE5F-8A41-4B109CFEDC84}" dt="2023-02-28T15:18:19.295" v="139"/>
          <ac:spMkLst>
            <pc:docMk/>
            <pc:sldMk cId="1415330559" sldId="2146845854"/>
            <ac:spMk id="47" creationId="{34E47A03-15E1-6FD7-CAB6-175FB850C404}"/>
          </ac:spMkLst>
        </pc:spChg>
      </pc:sldChg>
      <pc:sldChg chg="delSp modSp">
        <pc:chgData name="Adalbjorg Karlsdottir" userId="S::adalbjorg@lsretail.com::73a1fade-35d2-4abb-8fff-103bcc4d95dd" providerId="AD" clId="Web-{BF8FE242-DFDD-FE5F-8A41-4B109CFEDC84}" dt="2023-02-28T15:18:43.249" v="141" actId="20577"/>
        <pc:sldMkLst>
          <pc:docMk/>
          <pc:sldMk cId="1611931226" sldId="2146845855"/>
        </pc:sldMkLst>
        <pc:spChg chg="mod">
          <ac:chgData name="Adalbjorg Karlsdottir" userId="S::adalbjorg@lsretail.com::73a1fade-35d2-4abb-8fff-103bcc4d95dd" providerId="AD" clId="Web-{BF8FE242-DFDD-FE5F-8A41-4B109CFEDC84}" dt="2023-02-28T15:18:43.249" v="141" actId="20577"/>
          <ac:spMkLst>
            <pc:docMk/>
            <pc:sldMk cId="1611931226" sldId="2146845855"/>
            <ac:spMk id="18" creationId="{0AD61616-EB15-ADD0-8D3C-92DBEC16D97C}"/>
          </ac:spMkLst>
        </pc:spChg>
        <pc:spChg chg="del">
          <ac:chgData name="Adalbjorg Karlsdottir" userId="S::adalbjorg@lsretail.com::73a1fade-35d2-4abb-8fff-103bcc4d95dd" providerId="AD" clId="Web-{BF8FE242-DFDD-FE5F-8A41-4B109CFEDC84}" dt="2023-02-28T15:18:39.702" v="140"/>
          <ac:spMkLst>
            <pc:docMk/>
            <pc:sldMk cId="1611931226" sldId="2146845855"/>
            <ac:spMk id="19" creationId="{1391430F-000E-DBBA-8E83-216DFF107EB6}"/>
          </ac:spMkLst>
        </pc:spChg>
      </pc:sldChg>
      <pc:sldChg chg="addSp delSp modSp modNotes">
        <pc:chgData name="Adalbjorg Karlsdottir" userId="S::adalbjorg@lsretail.com::73a1fade-35d2-4abb-8fff-103bcc4d95dd" providerId="AD" clId="Web-{BF8FE242-DFDD-FE5F-8A41-4B109CFEDC84}" dt="2023-02-28T15:21:55.099" v="182" actId="20577"/>
        <pc:sldMkLst>
          <pc:docMk/>
          <pc:sldMk cId="15342065" sldId="2146845857"/>
        </pc:sldMkLst>
        <pc:spChg chg="mod">
          <ac:chgData name="Adalbjorg Karlsdottir" userId="S::adalbjorg@lsretail.com::73a1fade-35d2-4abb-8fff-103bcc4d95dd" providerId="AD" clId="Web-{BF8FE242-DFDD-FE5F-8A41-4B109CFEDC84}" dt="2023-02-28T15:21:55.099" v="182" actId="20577"/>
          <ac:spMkLst>
            <pc:docMk/>
            <pc:sldMk cId="15342065" sldId="2146845857"/>
            <ac:spMk id="6" creationId="{6E102FE3-8AF7-DD3D-205A-DA73A87080D3}"/>
          </ac:spMkLst>
        </pc:spChg>
        <pc:spChg chg="mod">
          <ac:chgData name="Adalbjorg Karlsdottir" userId="S::adalbjorg@lsretail.com::73a1fade-35d2-4abb-8fff-103bcc4d95dd" providerId="AD" clId="Web-{BF8FE242-DFDD-FE5F-8A41-4B109CFEDC84}" dt="2023-02-28T15:21:44.115" v="178" actId="20577"/>
          <ac:spMkLst>
            <pc:docMk/>
            <pc:sldMk cId="15342065" sldId="2146845857"/>
            <ac:spMk id="9" creationId="{AB1D4890-53AB-B285-2502-DA41104AC9A8}"/>
          </ac:spMkLst>
        </pc:spChg>
        <pc:spChg chg="add del">
          <ac:chgData name="Adalbjorg Karlsdottir" userId="S::adalbjorg@lsretail.com::73a1fade-35d2-4abb-8fff-103bcc4d95dd" providerId="AD" clId="Web-{BF8FE242-DFDD-FE5F-8A41-4B109CFEDC84}" dt="2023-02-28T15:21:27.880" v="166"/>
          <ac:spMkLst>
            <pc:docMk/>
            <pc:sldMk cId="15342065" sldId="2146845857"/>
            <ac:spMk id="10" creationId="{FFA9A4FF-C740-7CD3-C09C-FCB62C4B1C38}"/>
          </ac:spMkLst>
        </pc:spChg>
        <pc:spChg chg="add del">
          <ac:chgData name="Adalbjorg Karlsdottir" userId="S::adalbjorg@lsretail.com::73a1fade-35d2-4abb-8fff-103bcc4d95dd" providerId="AD" clId="Web-{BF8FE242-DFDD-FE5F-8A41-4B109CFEDC84}" dt="2023-02-28T15:21:27.880" v="167"/>
          <ac:spMkLst>
            <pc:docMk/>
            <pc:sldMk cId="15342065" sldId="2146845857"/>
            <ac:spMk id="11" creationId="{ACB99E1B-5290-1D6F-A72E-16E94FEB967A}"/>
          </ac:spMkLst>
        </pc:spChg>
        <pc:spChg chg="add del mod">
          <ac:chgData name="Adalbjorg Karlsdottir" userId="S::adalbjorg@lsretail.com::73a1fade-35d2-4abb-8fff-103bcc4d95dd" providerId="AD" clId="Web-{BF8FE242-DFDD-FE5F-8A41-4B109CFEDC84}" dt="2023-02-28T15:21:32.474" v="172"/>
          <ac:spMkLst>
            <pc:docMk/>
            <pc:sldMk cId="15342065" sldId="2146845857"/>
            <ac:spMk id="14" creationId="{2113EA54-4ACD-CCF3-867E-567F5718C6E8}"/>
          </ac:spMkLst>
        </pc:spChg>
        <pc:spChg chg="add del mod">
          <ac:chgData name="Adalbjorg Karlsdottir" userId="S::adalbjorg@lsretail.com::73a1fade-35d2-4abb-8fff-103bcc4d95dd" providerId="AD" clId="Web-{BF8FE242-DFDD-FE5F-8A41-4B109CFEDC84}" dt="2023-02-28T15:21:35.396" v="175"/>
          <ac:spMkLst>
            <pc:docMk/>
            <pc:sldMk cId="15342065" sldId="2146845857"/>
            <ac:spMk id="16" creationId="{74A36A56-97BF-2017-8B71-19767DA50E68}"/>
          </ac:spMkLst>
        </pc:spChg>
        <pc:cxnChg chg="add del">
          <ac:chgData name="Adalbjorg Karlsdottir" userId="S::adalbjorg@lsretail.com::73a1fade-35d2-4abb-8fff-103bcc4d95dd" providerId="AD" clId="Web-{BF8FE242-DFDD-FE5F-8A41-4B109CFEDC84}" dt="2023-02-28T15:21:36.536" v="176"/>
          <ac:cxnSpMkLst>
            <pc:docMk/>
            <pc:sldMk cId="15342065" sldId="2146845857"/>
            <ac:cxnSpMk id="15" creationId="{31A930B2-4008-78A4-A0C4-B00933760EC5}"/>
          </ac:cxnSpMkLst>
        </pc:cxnChg>
      </pc:sldChg>
      <pc:sldChg chg="modNotes">
        <pc:chgData name="Adalbjorg Karlsdottir" userId="S::adalbjorg@lsretail.com::73a1fade-35d2-4abb-8fff-103bcc4d95dd" providerId="AD" clId="Web-{BF8FE242-DFDD-FE5F-8A41-4B109CFEDC84}" dt="2023-02-28T15:22:55.476" v="185"/>
        <pc:sldMkLst>
          <pc:docMk/>
          <pc:sldMk cId="181549782" sldId="2146845858"/>
        </pc:sldMkLst>
      </pc:sldChg>
      <pc:sldChg chg="modNotes">
        <pc:chgData name="Adalbjorg Karlsdottir" userId="S::adalbjorg@lsretail.com::73a1fade-35d2-4abb-8fff-103bcc4d95dd" providerId="AD" clId="Web-{BF8FE242-DFDD-FE5F-8A41-4B109CFEDC84}" dt="2023-02-28T15:09:47.669" v="23"/>
        <pc:sldMkLst>
          <pc:docMk/>
          <pc:sldMk cId="3261223609" sldId="2146845859"/>
        </pc:sldMkLst>
      </pc:sldChg>
      <pc:sldChg chg="modNotes">
        <pc:chgData name="Adalbjorg Karlsdottir" userId="S::adalbjorg@lsretail.com::73a1fade-35d2-4abb-8fff-103bcc4d95dd" providerId="AD" clId="Web-{BF8FE242-DFDD-FE5F-8A41-4B109CFEDC84}" dt="2023-02-28T15:06:43.319" v="11"/>
        <pc:sldMkLst>
          <pc:docMk/>
          <pc:sldMk cId="2155648061" sldId="2146845862"/>
        </pc:sldMkLst>
      </pc:sldChg>
      <pc:sldChg chg="modNotes">
        <pc:chgData name="Adalbjorg Karlsdottir" userId="S::adalbjorg@lsretail.com::73a1fade-35d2-4abb-8fff-103bcc4d95dd" providerId="AD" clId="Web-{BF8FE242-DFDD-FE5F-8A41-4B109CFEDC84}" dt="2023-02-28T15:14:56.882" v="128"/>
        <pc:sldMkLst>
          <pc:docMk/>
          <pc:sldMk cId="2264226387" sldId="2146845869"/>
        </pc:sldMkLst>
      </pc:sldChg>
      <pc:sldChg chg="add del replId">
        <pc:chgData name="Adalbjorg Karlsdottir" userId="S::adalbjorg@lsretail.com::73a1fade-35d2-4abb-8fff-103bcc4d95dd" providerId="AD" clId="Web-{BF8FE242-DFDD-FE5F-8A41-4B109CFEDC84}" dt="2023-02-28T15:15:45.165" v="130"/>
        <pc:sldMkLst>
          <pc:docMk/>
          <pc:sldMk cId="3213763084" sldId="2146845871"/>
        </pc:sldMkLst>
      </pc:sldChg>
    </pc:docChg>
  </pc:docChgLst>
  <pc:docChgLst>
    <pc:chgData name="Adalbjorg Karlsdottir" userId="S::adalbjorg@lsretail.com::73a1fade-35d2-4abb-8fff-103bcc4d95dd" providerId="AD" clId="Web-{8E200AB1-2A6F-9FB0-440B-1F26C0EF946B}"/>
    <pc:docChg chg="modSld">
      <pc:chgData name="Adalbjorg Karlsdottir" userId="S::adalbjorg@lsretail.com::73a1fade-35d2-4abb-8fff-103bcc4d95dd" providerId="AD" clId="Web-{8E200AB1-2A6F-9FB0-440B-1F26C0EF946B}" dt="2023-02-28T16:00:22.704" v="28"/>
      <pc:docMkLst>
        <pc:docMk/>
      </pc:docMkLst>
      <pc:sldChg chg="modNotes">
        <pc:chgData name="Adalbjorg Karlsdottir" userId="S::adalbjorg@lsretail.com::73a1fade-35d2-4abb-8fff-103bcc4d95dd" providerId="AD" clId="Web-{8E200AB1-2A6F-9FB0-440B-1F26C0EF946B}" dt="2023-02-28T16:00:22.704" v="28"/>
        <pc:sldMkLst>
          <pc:docMk/>
          <pc:sldMk cId="3054608420" sldId="2146845839"/>
        </pc:sldMkLst>
      </pc:sldChg>
      <pc:sldChg chg="modNotes">
        <pc:chgData name="Adalbjorg Karlsdottir" userId="S::adalbjorg@lsretail.com::73a1fade-35d2-4abb-8fff-103bcc4d95dd" providerId="AD" clId="Web-{8E200AB1-2A6F-9FB0-440B-1F26C0EF946B}" dt="2023-02-28T15:54:16.054" v="9"/>
        <pc:sldMkLst>
          <pc:docMk/>
          <pc:sldMk cId="2155648061" sldId="2146845862"/>
        </pc:sldMkLst>
      </pc:sldChg>
      <pc:sldChg chg="modNotes">
        <pc:chgData name="Adalbjorg Karlsdottir" userId="S::adalbjorg@lsretail.com::73a1fade-35d2-4abb-8fff-103bcc4d95dd" providerId="AD" clId="Web-{8E200AB1-2A6F-9FB0-440B-1F26C0EF946B}" dt="2023-02-28T15:59:42.311" v="26"/>
        <pc:sldMkLst>
          <pc:docMk/>
          <pc:sldMk cId="3423043322" sldId="2146845866"/>
        </pc:sldMkLst>
      </pc:sldChg>
    </pc:docChg>
  </pc:docChgLst>
  <pc:docChgLst>
    <pc:chgData name="Adalbjorg Karlsdottir" userId="S::adalbjorg@lsretail.com::73a1fade-35d2-4abb-8fff-103bcc4d95dd" providerId="AD" clId="Web-{E2A7F262-57B9-1354-B873-C61E606E4E8B}"/>
    <pc:docChg chg="modSld">
      <pc:chgData name="Adalbjorg Karlsdottir" userId="S::adalbjorg@lsretail.com::73a1fade-35d2-4abb-8fff-103bcc4d95dd" providerId="AD" clId="Web-{E2A7F262-57B9-1354-B873-C61E606E4E8B}" dt="2023-02-06T12:53:50.940" v="578"/>
      <pc:docMkLst>
        <pc:docMk/>
      </pc:docMkLst>
      <pc:sldChg chg="modSp">
        <pc:chgData name="Adalbjorg Karlsdottir" userId="S::adalbjorg@lsretail.com::73a1fade-35d2-4abb-8fff-103bcc4d95dd" providerId="AD" clId="Web-{E2A7F262-57B9-1354-B873-C61E606E4E8B}" dt="2023-02-06T11:27:48.790" v="46" actId="14100"/>
        <pc:sldMkLst>
          <pc:docMk/>
          <pc:sldMk cId="3080289854" sldId="399"/>
        </pc:sldMkLst>
        <pc:spChg chg="mod">
          <ac:chgData name="Adalbjorg Karlsdottir" userId="S::adalbjorg@lsretail.com::73a1fade-35d2-4abb-8fff-103bcc4d95dd" providerId="AD" clId="Web-{E2A7F262-57B9-1354-B873-C61E606E4E8B}" dt="2023-02-06T11:27:48.790" v="46" actId="14100"/>
          <ac:spMkLst>
            <pc:docMk/>
            <pc:sldMk cId="3080289854" sldId="399"/>
            <ac:spMk id="5" creationId="{B7D25450-2A2F-33AD-69DD-7BB154F2102C}"/>
          </ac:spMkLst>
        </pc:spChg>
        <pc:spChg chg="mod">
          <ac:chgData name="Adalbjorg Karlsdottir" userId="S::adalbjorg@lsretail.com::73a1fade-35d2-4abb-8fff-103bcc4d95dd" providerId="AD" clId="Web-{E2A7F262-57B9-1354-B873-C61E606E4E8B}" dt="2023-02-06T11:21:14.880" v="31" actId="14100"/>
          <ac:spMkLst>
            <pc:docMk/>
            <pc:sldMk cId="3080289854" sldId="399"/>
            <ac:spMk id="7" creationId="{F320D9B6-79F6-02BF-3540-25F8B0E39364}"/>
          </ac:spMkLst>
        </pc:spChg>
        <pc:spChg chg="mod">
          <ac:chgData name="Adalbjorg Karlsdottir" userId="S::adalbjorg@lsretail.com::73a1fade-35d2-4abb-8fff-103bcc4d95dd" providerId="AD" clId="Web-{E2A7F262-57B9-1354-B873-C61E606E4E8B}" dt="2023-02-06T11:21:22.317" v="33" actId="20577"/>
          <ac:spMkLst>
            <pc:docMk/>
            <pc:sldMk cId="3080289854" sldId="399"/>
            <ac:spMk id="9" creationId="{9EB26EDF-D8A0-554E-3C12-C15B797B2818}"/>
          </ac:spMkLst>
        </pc:spChg>
        <pc:spChg chg="mod">
          <ac:chgData name="Adalbjorg Karlsdottir" userId="S::adalbjorg@lsretail.com::73a1fade-35d2-4abb-8fff-103bcc4d95dd" providerId="AD" clId="Web-{E2A7F262-57B9-1354-B873-C61E606E4E8B}" dt="2023-02-06T11:21:10.598" v="30" actId="14100"/>
          <ac:spMkLst>
            <pc:docMk/>
            <pc:sldMk cId="3080289854" sldId="399"/>
            <ac:spMk id="11" creationId="{BB6F744D-24BD-E26F-CA16-4C5E02E87574}"/>
          </ac:spMkLst>
        </pc:spChg>
      </pc:sldChg>
      <pc:sldChg chg="modNotes">
        <pc:chgData name="Adalbjorg Karlsdottir" userId="S::adalbjorg@lsretail.com::73a1fade-35d2-4abb-8fff-103bcc4d95dd" providerId="AD" clId="Web-{E2A7F262-57B9-1354-B873-C61E606E4E8B}" dt="2023-02-06T12:46:26.026" v="391"/>
        <pc:sldMkLst>
          <pc:docMk/>
          <pc:sldMk cId="2106838068" sldId="2146845778"/>
        </pc:sldMkLst>
      </pc:sldChg>
      <pc:sldChg chg="modNotes">
        <pc:chgData name="Adalbjorg Karlsdottir" userId="S::adalbjorg@lsretail.com::73a1fade-35d2-4abb-8fff-103bcc4d95dd" providerId="AD" clId="Web-{E2A7F262-57B9-1354-B873-C61E606E4E8B}" dt="2023-02-06T12:47:44.465" v="477"/>
        <pc:sldMkLst>
          <pc:docMk/>
          <pc:sldMk cId="3148306299" sldId="2146845802"/>
        </pc:sldMkLst>
      </pc:sldChg>
      <pc:sldChg chg="modNotes">
        <pc:chgData name="Adalbjorg Karlsdottir" userId="S::adalbjorg@lsretail.com::73a1fade-35d2-4abb-8fff-103bcc4d95dd" providerId="AD" clId="Web-{E2A7F262-57B9-1354-B873-C61E606E4E8B}" dt="2023-02-06T12:53:50.940" v="578"/>
        <pc:sldMkLst>
          <pc:docMk/>
          <pc:sldMk cId="3416665823" sldId="2146845846"/>
        </pc:sldMkLst>
      </pc:sldChg>
      <pc:sldChg chg="modNotes">
        <pc:chgData name="Adalbjorg Karlsdottir" userId="S::adalbjorg@lsretail.com::73a1fade-35d2-4abb-8fff-103bcc4d95dd" providerId="AD" clId="Web-{E2A7F262-57B9-1354-B873-C61E606E4E8B}" dt="2023-02-06T12:46:35.120" v="393"/>
        <pc:sldMkLst>
          <pc:docMk/>
          <pc:sldMk cId="3373732044" sldId="2146845847"/>
        </pc:sldMkLst>
      </pc:sldChg>
      <pc:sldChg chg="addSp delSp modSp">
        <pc:chgData name="Adalbjorg Karlsdottir" userId="S::adalbjorg@lsretail.com::73a1fade-35d2-4abb-8fff-103bcc4d95dd" providerId="AD" clId="Web-{E2A7F262-57B9-1354-B873-C61E606E4E8B}" dt="2023-02-06T11:27:59.962" v="55" actId="20577"/>
        <pc:sldMkLst>
          <pc:docMk/>
          <pc:sldMk cId="1675681296" sldId="2146845849"/>
        </pc:sldMkLst>
        <pc:spChg chg="mod">
          <ac:chgData name="Adalbjorg Karlsdottir" userId="S::adalbjorg@lsretail.com::73a1fade-35d2-4abb-8fff-103bcc4d95dd" providerId="AD" clId="Web-{E2A7F262-57B9-1354-B873-C61E606E4E8B}" dt="2023-02-06T11:27:59.962" v="55" actId="20577"/>
          <ac:spMkLst>
            <pc:docMk/>
            <pc:sldMk cId="1675681296" sldId="2146845849"/>
            <ac:spMk id="2" creationId="{DF0BFFFC-C0C9-2794-089A-C827A8BB0323}"/>
          </ac:spMkLst>
        </pc:spChg>
        <pc:picChg chg="add mod">
          <ac:chgData name="Adalbjorg Karlsdottir" userId="S::adalbjorg@lsretail.com::73a1fade-35d2-4abb-8fff-103bcc4d95dd" providerId="AD" clId="Web-{E2A7F262-57B9-1354-B873-C61E606E4E8B}" dt="2023-02-06T11:22:51.974" v="37" actId="14100"/>
          <ac:picMkLst>
            <pc:docMk/>
            <pc:sldMk cId="1675681296" sldId="2146845849"/>
            <ac:picMk id="3" creationId="{ACDB2B4E-10C3-D6F3-4A8E-CD13084EE697}"/>
          </ac:picMkLst>
        </pc:picChg>
        <pc:picChg chg="del">
          <ac:chgData name="Adalbjorg Karlsdottir" userId="S::adalbjorg@lsretail.com::73a1fade-35d2-4abb-8fff-103bcc4d95dd" providerId="AD" clId="Web-{E2A7F262-57B9-1354-B873-C61E606E4E8B}" dt="2023-02-06T11:22:42.568" v="34"/>
          <ac:picMkLst>
            <pc:docMk/>
            <pc:sldMk cId="1675681296" sldId="2146845849"/>
            <ac:picMk id="8" creationId="{FC2C4256-6023-83F9-D59B-F062AA650DA5}"/>
          </ac:picMkLst>
        </pc:picChg>
      </pc:sldChg>
      <pc:sldChg chg="modNotes">
        <pc:chgData name="Adalbjorg Karlsdottir" userId="S::adalbjorg@lsretail.com::73a1fade-35d2-4abb-8fff-103bcc4d95dd" providerId="AD" clId="Web-{E2A7F262-57B9-1354-B873-C61E606E4E8B}" dt="2023-02-06T12:48:45.232" v="504"/>
        <pc:sldMkLst>
          <pc:docMk/>
          <pc:sldMk cId="643757360" sldId="2146845850"/>
        </pc:sldMkLst>
      </pc:sldChg>
      <pc:sldChg chg="addSp modSp modNotes">
        <pc:chgData name="Adalbjorg Karlsdottir" userId="S::adalbjorg@lsretail.com::73a1fade-35d2-4abb-8fff-103bcc4d95dd" providerId="AD" clId="Web-{E2A7F262-57B9-1354-B873-C61E606E4E8B}" dt="2023-02-06T12:48:07.606" v="501"/>
        <pc:sldMkLst>
          <pc:docMk/>
          <pc:sldMk cId="3261223609" sldId="2146845859"/>
        </pc:sldMkLst>
        <pc:spChg chg="mod">
          <ac:chgData name="Adalbjorg Karlsdottir" userId="S::adalbjorg@lsretail.com::73a1fade-35d2-4abb-8fff-103bcc4d95dd" providerId="AD" clId="Web-{E2A7F262-57B9-1354-B873-C61E606E4E8B}" dt="2023-02-06T12:32:06.981" v="319" actId="20577"/>
          <ac:spMkLst>
            <pc:docMk/>
            <pc:sldMk cId="3261223609" sldId="2146845859"/>
            <ac:spMk id="2" creationId="{8E3F949E-CD07-012D-8DDA-D7CCE3E4A062}"/>
          </ac:spMkLst>
        </pc:spChg>
        <pc:picChg chg="add mod">
          <ac:chgData name="Adalbjorg Karlsdottir" userId="S::adalbjorg@lsretail.com::73a1fade-35d2-4abb-8fff-103bcc4d95dd" providerId="AD" clId="Web-{E2A7F262-57B9-1354-B873-C61E606E4E8B}" dt="2023-02-06T12:31:48.324" v="298" actId="14100"/>
          <ac:picMkLst>
            <pc:docMk/>
            <pc:sldMk cId="3261223609" sldId="2146845859"/>
            <ac:picMk id="4" creationId="{D5CB32A1-60C4-3A73-DABC-31FB78BFADD2}"/>
          </ac:picMkLst>
        </pc:picChg>
      </pc:sldChg>
    </pc:docChg>
  </pc:docChgLst>
  <pc:docChgLst>
    <pc:chgData name="Adalbjorg Karlsdottir" userId="S::adalbjorg@lsretail.com::73a1fade-35d2-4abb-8fff-103bcc4d95dd" providerId="AD" clId="Web-{AD1918D1-60CD-9BEC-E7CD-30ABF6EED543}"/>
    <pc:docChg chg="modSld">
      <pc:chgData name="Adalbjorg Karlsdottir" userId="S::adalbjorg@lsretail.com::73a1fade-35d2-4abb-8fff-103bcc4d95dd" providerId="AD" clId="Web-{AD1918D1-60CD-9BEC-E7CD-30ABF6EED543}" dt="2023-02-16T13:47:35.129" v="26" actId="20577"/>
      <pc:docMkLst>
        <pc:docMk/>
      </pc:docMkLst>
      <pc:sldChg chg="modSp">
        <pc:chgData name="Adalbjorg Karlsdottir" userId="S::adalbjorg@lsretail.com::73a1fade-35d2-4abb-8fff-103bcc4d95dd" providerId="AD" clId="Web-{AD1918D1-60CD-9BEC-E7CD-30ABF6EED543}" dt="2023-02-16T13:47:35.129" v="26" actId="20577"/>
        <pc:sldMkLst>
          <pc:docMk/>
          <pc:sldMk cId="1365881434" sldId="284"/>
        </pc:sldMkLst>
        <pc:spChg chg="mod">
          <ac:chgData name="Adalbjorg Karlsdottir" userId="S::adalbjorg@lsretail.com::73a1fade-35d2-4abb-8fff-103bcc4d95dd" providerId="AD" clId="Web-{AD1918D1-60CD-9BEC-E7CD-30ABF6EED543}" dt="2023-02-16T13:47:22.363" v="17" actId="20577"/>
          <ac:spMkLst>
            <pc:docMk/>
            <pc:sldMk cId="1365881434" sldId="284"/>
            <ac:spMk id="4" creationId="{265494CC-5C55-55D3-CBD3-DA6B9CEE9489}"/>
          </ac:spMkLst>
        </pc:spChg>
        <pc:spChg chg="mod">
          <ac:chgData name="Adalbjorg Karlsdottir" userId="S::adalbjorg@lsretail.com::73a1fade-35d2-4abb-8fff-103bcc4d95dd" providerId="AD" clId="Web-{AD1918D1-60CD-9BEC-E7CD-30ABF6EED543}" dt="2023-02-16T13:47:27.878" v="24" actId="20577"/>
          <ac:spMkLst>
            <pc:docMk/>
            <pc:sldMk cId="1365881434" sldId="284"/>
            <ac:spMk id="5" creationId="{C496F847-FD9D-DFF5-BD13-2F760AD4AA53}"/>
          </ac:spMkLst>
        </pc:spChg>
        <pc:spChg chg="mod">
          <ac:chgData name="Adalbjorg Karlsdottir" userId="S::adalbjorg@lsretail.com::73a1fade-35d2-4abb-8fff-103bcc4d95dd" providerId="AD" clId="Web-{AD1918D1-60CD-9BEC-E7CD-30ABF6EED543}" dt="2023-02-16T13:47:35.129" v="26" actId="20577"/>
          <ac:spMkLst>
            <pc:docMk/>
            <pc:sldMk cId="1365881434" sldId="284"/>
            <ac:spMk id="6" creationId="{84DA1A58-C220-9487-012C-138B2FE15C23}"/>
          </ac:spMkLst>
        </pc:spChg>
      </pc:sldChg>
      <pc:sldChg chg="modSp addAnim modAnim">
        <pc:chgData name="Adalbjorg Karlsdottir" userId="S::adalbjorg@lsretail.com::73a1fade-35d2-4abb-8fff-103bcc4d95dd" providerId="AD" clId="Web-{AD1918D1-60CD-9BEC-E7CD-30ABF6EED543}" dt="2023-02-16T13:46:37.924" v="16"/>
        <pc:sldMkLst>
          <pc:docMk/>
          <pc:sldMk cId="4255675330" sldId="408"/>
        </pc:sldMkLst>
        <pc:picChg chg="ord">
          <ac:chgData name="Adalbjorg Karlsdottir" userId="S::adalbjorg@lsretail.com::73a1fade-35d2-4abb-8fff-103bcc4d95dd" providerId="AD" clId="Web-{AD1918D1-60CD-9BEC-E7CD-30ABF6EED543}" dt="2023-02-16T13:46:37.924" v="16"/>
          <ac:picMkLst>
            <pc:docMk/>
            <pc:sldMk cId="4255675330" sldId="408"/>
            <ac:picMk id="8" creationId="{4615C6A0-41B2-4198-A931-9DB466D46461}"/>
          </ac:picMkLst>
        </pc:picChg>
      </pc:sldChg>
      <pc:sldChg chg="modNotes">
        <pc:chgData name="Adalbjorg Karlsdottir" userId="S::adalbjorg@lsretail.com::73a1fade-35d2-4abb-8fff-103bcc4d95dd" providerId="AD" clId="Web-{AD1918D1-60CD-9BEC-E7CD-30ABF6EED543}" dt="2023-02-16T13:30:31.507" v="3"/>
        <pc:sldMkLst>
          <pc:docMk/>
          <pc:sldMk cId="2106838068" sldId="2146845778"/>
        </pc:sldMkLst>
      </pc:sldChg>
      <pc:sldChg chg="modSp">
        <pc:chgData name="Adalbjorg Karlsdottir" userId="S::adalbjorg@lsretail.com::73a1fade-35d2-4abb-8fff-103bcc4d95dd" providerId="AD" clId="Web-{AD1918D1-60CD-9BEC-E7CD-30ABF6EED543}" dt="2023-02-16T13:32:34.026" v="8" actId="20577"/>
        <pc:sldMkLst>
          <pc:docMk/>
          <pc:sldMk cId="1684305322" sldId="2146845825"/>
        </pc:sldMkLst>
        <pc:spChg chg="mod">
          <ac:chgData name="Adalbjorg Karlsdottir" userId="S::adalbjorg@lsretail.com::73a1fade-35d2-4abb-8fff-103bcc4d95dd" providerId="AD" clId="Web-{AD1918D1-60CD-9BEC-E7CD-30ABF6EED543}" dt="2023-02-16T13:32:34.026" v="8" actId="20577"/>
          <ac:spMkLst>
            <pc:docMk/>
            <pc:sldMk cId="1684305322" sldId="2146845825"/>
            <ac:spMk id="34" creationId="{44063664-7D3D-0D8B-F1A7-49C018EA275B}"/>
          </ac:spMkLst>
        </pc:spChg>
      </pc:sldChg>
      <pc:sldChg chg="modNotes">
        <pc:chgData name="Adalbjorg Karlsdottir" userId="S::adalbjorg@lsretail.com::73a1fade-35d2-4abb-8fff-103bcc4d95dd" providerId="AD" clId="Web-{AD1918D1-60CD-9BEC-E7CD-30ABF6EED543}" dt="2023-02-16T13:32:14.697" v="7"/>
        <pc:sldMkLst>
          <pc:docMk/>
          <pc:sldMk cId="1805682701" sldId="2146845838"/>
        </pc:sldMkLst>
      </pc:sldChg>
      <pc:sldChg chg="modNotes">
        <pc:chgData name="Adalbjorg Karlsdottir" userId="S::adalbjorg@lsretail.com::73a1fade-35d2-4abb-8fff-103bcc4d95dd" providerId="AD" clId="Web-{AD1918D1-60CD-9BEC-E7CD-30ABF6EED543}" dt="2023-02-16T13:31:55.681" v="5"/>
        <pc:sldMkLst>
          <pc:docMk/>
          <pc:sldMk cId="3054608420" sldId="2146845839"/>
        </pc:sldMkLst>
      </pc:sldChg>
      <pc:sldChg chg="modNotes">
        <pc:chgData name="Adalbjorg Karlsdottir" userId="S::adalbjorg@lsretail.com::73a1fade-35d2-4abb-8fff-103bcc4d95dd" providerId="AD" clId="Web-{AD1918D1-60CD-9BEC-E7CD-30ABF6EED543}" dt="2023-02-16T13:33:29.824" v="11"/>
        <pc:sldMkLst>
          <pc:docMk/>
          <pc:sldMk cId="1925572382" sldId="2146845860"/>
        </pc:sldMkLst>
      </pc:sldChg>
    </pc:docChg>
  </pc:docChgLst>
  <pc:docChgLst>
    <pc:chgData name="Adalbjorg Karlsdottir" userId="S::adalbjorg@lsretail.com::73a1fade-35d2-4abb-8fff-103bcc4d95dd" providerId="AD" clId="Web-{2533D119-F249-E41F-2B61-6579AAD1D987}"/>
    <pc:docChg chg="modSld">
      <pc:chgData name="Adalbjorg Karlsdottir" userId="S::adalbjorg@lsretail.com::73a1fade-35d2-4abb-8fff-103bcc4d95dd" providerId="AD" clId="Web-{2533D119-F249-E41F-2B61-6579AAD1D987}" dt="2023-02-07T10:48:44.145" v="295"/>
      <pc:docMkLst>
        <pc:docMk/>
      </pc:docMkLst>
      <pc:sldChg chg="modNotes">
        <pc:chgData name="Adalbjorg Karlsdottir" userId="S::adalbjorg@lsretail.com::73a1fade-35d2-4abb-8fff-103bcc4d95dd" providerId="AD" clId="Web-{2533D119-F249-E41F-2B61-6579AAD1D987}" dt="2023-02-07T10:41:38.709" v="95"/>
        <pc:sldMkLst>
          <pc:docMk/>
          <pc:sldMk cId="3080289854" sldId="399"/>
        </pc:sldMkLst>
      </pc:sldChg>
      <pc:sldChg chg="modNotes">
        <pc:chgData name="Adalbjorg Karlsdottir" userId="S::adalbjorg@lsretail.com::73a1fade-35d2-4abb-8fff-103bcc4d95dd" providerId="AD" clId="Web-{2533D119-F249-E41F-2B61-6579AAD1D987}" dt="2023-02-07T10:48:44.145" v="295"/>
        <pc:sldMkLst>
          <pc:docMk/>
          <pc:sldMk cId="4189099336" sldId="2146845817"/>
        </pc:sldMkLst>
      </pc:sldChg>
      <pc:sldChg chg="modNotes">
        <pc:chgData name="Adalbjorg Karlsdottir" userId="S::adalbjorg@lsretail.com::73a1fade-35d2-4abb-8fff-103bcc4d95dd" providerId="AD" clId="Web-{2533D119-F249-E41F-2B61-6579AAD1D987}" dt="2023-02-07T10:48:26.535" v="292"/>
        <pc:sldMkLst>
          <pc:docMk/>
          <pc:sldMk cId="1675681296" sldId="2146845849"/>
        </pc:sldMkLst>
      </pc:sldChg>
    </pc:docChg>
  </pc:docChgLst>
  <pc:docChgLst>
    <pc:chgData name="Wojciech Januszauskas" userId="S::wojciechja@lsretail.com::283006d7-7365-4ce6-9b04-25a42527db96" providerId="AD" clId="Web-{35847CAD-CC18-E127-69BE-5E136BFE26E6}"/>
    <pc:docChg chg="delSld modSld modSection">
      <pc:chgData name="Wojciech Januszauskas" userId="S::wojciechja@lsretail.com::283006d7-7365-4ce6-9b04-25a42527db96" providerId="AD" clId="Web-{35847CAD-CC18-E127-69BE-5E136BFE26E6}" dt="2023-03-03T09:55:36.025" v="3"/>
      <pc:docMkLst>
        <pc:docMk/>
      </pc:docMkLst>
      <pc:sldChg chg="del">
        <pc:chgData name="Wojciech Januszauskas" userId="S::wojciechja@lsretail.com::283006d7-7365-4ce6-9b04-25a42527db96" providerId="AD" clId="Web-{35847CAD-CC18-E127-69BE-5E136BFE26E6}" dt="2023-03-03T09:55:36.025" v="3"/>
        <pc:sldMkLst>
          <pc:docMk/>
          <pc:sldMk cId="2463890791" sldId="2146845852"/>
        </pc:sldMkLst>
      </pc:sldChg>
      <pc:sldChg chg="delCm modNotes">
        <pc:chgData name="Wojciech Januszauskas" userId="S::wojciechja@lsretail.com::283006d7-7365-4ce6-9b04-25a42527db96" providerId="AD" clId="Web-{35847CAD-CC18-E127-69BE-5E136BFE26E6}" dt="2023-03-03T09:55:34.384" v="2"/>
        <pc:sldMkLst>
          <pc:docMk/>
          <pc:sldMk cId="1155313915" sldId="214684587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Wojciech Januszauskas" userId="S::wojciechja@lsretail.com::283006d7-7365-4ce6-9b04-25a42527db96" providerId="AD" clId="Web-{35847CAD-CC18-E127-69BE-5E136BFE26E6}" dt="2023-03-03T09:55:08.462" v="0"/>
              <pc2:cmMkLst xmlns:pc2="http://schemas.microsoft.com/office/powerpoint/2019/9/main/command">
                <pc:docMk/>
                <pc:sldMk cId="1155313915" sldId="2146845875"/>
                <pc2:cmMk id="{15131C84-B897-4A60-8B2E-6406E3A8781D}"/>
              </pc2:cmMkLst>
            </pc226:cmChg>
          </p:ext>
        </pc:extLst>
      </pc:sldChg>
    </pc:docChg>
  </pc:docChgLst>
  <pc:docChgLst>
    <pc:chgData name="Adalbjorg Karlsdottir" userId="73a1fade-35d2-4abb-8fff-103bcc4d95dd" providerId="ADAL" clId="{4A546A05-267D-47D5-AC3C-27F32463BF7C}"/>
    <pc:docChg chg="undo redo custSel addSld modSld modSection">
      <pc:chgData name="Adalbjorg Karlsdottir" userId="73a1fade-35d2-4abb-8fff-103bcc4d95dd" providerId="ADAL" clId="{4A546A05-267D-47D5-AC3C-27F32463BF7C}" dt="2023-03-07T04:23:47.111" v="1971" actId="20577"/>
      <pc:docMkLst>
        <pc:docMk/>
      </pc:docMkLst>
      <pc:sldChg chg="modNotesTx">
        <pc:chgData name="Adalbjorg Karlsdottir" userId="73a1fade-35d2-4abb-8fff-103bcc4d95dd" providerId="ADAL" clId="{4A546A05-267D-47D5-AC3C-27F32463BF7C}" dt="2023-03-03T15:07:25.560" v="823" actId="20577"/>
        <pc:sldMkLst>
          <pc:docMk/>
          <pc:sldMk cId="1365881434" sldId="284"/>
        </pc:sldMkLst>
      </pc:sldChg>
      <pc:sldChg chg="modNotesTx">
        <pc:chgData name="Adalbjorg Karlsdottir" userId="73a1fade-35d2-4abb-8fff-103bcc4d95dd" providerId="ADAL" clId="{4A546A05-267D-47D5-AC3C-27F32463BF7C}" dt="2023-03-07T04:20:39.609" v="1914" actId="20577"/>
        <pc:sldMkLst>
          <pc:docMk/>
          <pc:sldMk cId="4255675330" sldId="408"/>
        </pc:sldMkLst>
      </pc:sldChg>
      <pc:sldChg chg="modNotesTx">
        <pc:chgData name="Adalbjorg Karlsdottir" userId="73a1fade-35d2-4abb-8fff-103bcc4d95dd" providerId="ADAL" clId="{4A546A05-267D-47D5-AC3C-27F32463BF7C}" dt="2023-03-07T04:22:10.842" v="1934" actId="20577"/>
        <pc:sldMkLst>
          <pc:docMk/>
          <pc:sldMk cId="2106838068" sldId="2146845778"/>
        </pc:sldMkLst>
      </pc:sldChg>
      <pc:sldChg chg="modNotesTx">
        <pc:chgData name="Adalbjorg Karlsdottir" userId="73a1fade-35d2-4abb-8fff-103bcc4d95dd" providerId="ADAL" clId="{4A546A05-267D-47D5-AC3C-27F32463BF7C}" dt="2023-03-07T04:22:26.562" v="1940" actId="20577"/>
        <pc:sldMkLst>
          <pc:docMk/>
          <pc:sldMk cId="3852826898" sldId="2146845779"/>
        </pc:sldMkLst>
      </pc:sldChg>
      <pc:sldChg chg="modNotesTx">
        <pc:chgData name="Adalbjorg Karlsdottir" userId="73a1fade-35d2-4abb-8fff-103bcc4d95dd" providerId="ADAL" clId="{4A546A05-267D-47D5-AC3C-27F32463BF7C}" dt="2023-03-07T04:22:17.188" v="1937" actId="20577"/>
        <pc:sldMkLst>
          <pc:docMk/>
          <pc:sldMk cId="1835592353" sldId="2146845781"/>
        </pc:sldMkLst>
      </pc:sldChg>
      <pc:sldChg chg="modNotesTx">
        <pc:chgData name="Adalbjorg Karlsdottir" userId="73a1fade-35d2-4abb-8fff-103bcc4d95dd" providerId="ADAL" clId="{4A546A05-267D-47D5-AC3C-27F32463BF7C}" dt="2023-03-07T04:23:41.317" v="1968" actId="20577"/>
        <pc:sldMkLst>
          <pc:docMk/>
          <pc:sldMk cId="916395666" sldId="2146845801"/>
        </pc:sldMkLst>
      </pc:sldChg>
      <pc:sldChg chg="modNotesTx">
        <pc:chgData name="Adalbjorg Karlsdottir" userId="73a1fade-35d2-4abb-8fff-103bcc4d95dd" providerId="ADAL" clId="{4A546A05-267D-47D5-AC3C-27F32463BF7C}" dt="2023-03-07T04:19:49.481" v="1896" actId="20577"/>
        <pc:sldMkLst>
          <pc:docMk/>
          <pc:sldMk cId="3148306299" sldId="2146845802"/>
        </pc:sldMkLst>
      </pc:sldChg>
      <pc:sldChg chg="modNotesTx">
        <pc:chgData name="Adalbjorg Karlsdottir" userId="73a1fade-35d2-4abb-8fff-103bcc4d95dd" providerId="ADAL" clId="{4A546A05-267D-47D5-AC3C-27F32463BF7C}" dt="2023-03-07T04:19:20.589" v="1890" actId="20577"/>
        <pc:sldMkLst>
          <pc:docMk/>
          <pc:sldMk cId="4189099336" sldId="2146845817"/>
        </pc:sldMkLst>
      </pc:sldChg>
      <pc:sldChg chg="mod modShow">
        <pc:chgData name="Adalbjorg Karlsdottir" userId="73a1fade-35d2-4abb-8fff-103bcc4d95dd" providerId="ADAL" clId="{4A546A05-267D-47D5-AC3C-27F32463BF7C}" dt="2023-03-02T15:02:51.336" v="741" actId="729"/>
        <pc:sldMkLst>
          <pc:docMk/>
          <pc:sldMk cId="1684305322" sldId="2146845825"/>
        </pc:sldMkLst>
      </pc:sldChg>
      <pc:sldChg chg="modNotesTx">
        <pc:chgData name="Adalbjorg Karlsdottir" userId="73a1fade-35d2-4abb-8fff-103bcc4d95dd" providerId="ADAL" clId="{4A546A05-267D-47D5-AC3C-27F32463BF7C}" dt="2023-03-07T04:23:32.664" v="1963" actId="20577"/>
        <pc:sldMkLst>
          <pc:docMk/>
          <pc:sldMk cId="1606692795" sldId="2146845826"/>
        </pc:sldMkLst>
      </pc:sldChg>
      <pc:sldChg chg="modAnim modNotesTx">
        <pc:chgData name="Adalbjorg Karlsdottir" userId="73a1fade-35d2-4abb-8fff-103bcc4d95dd" providerId="ADAL" clId="{4A546A05-267D-47D5-AC3C-27F32463BF7C}" dt="2023-03-07T04:23:07.521" v="1952" actId="20577"/>
        <pc:sldMkLst>
          <pc:docMk/>
          <pc:sldMk cId="2628795954" sldId="2146845837"/>
        </pc:sldMkLst>
      </pc:sldChg>
      <pc:sldChg chg="modNotesTx">
        <pc:chgData name="Adalbjorg Karlsdottir" userId="73a1fade-35d2-4abb-8fff-103bcc4d95dd" providerId="ADAL" clId="{4A546A05-267D-47D5-AC3C-27F32463BF7C}" dt="2023-03-07T04:23:17.071" v="1955" actId="20577"/>
        <pc:sldMkLst>
          <pc:docMk/>
          <pc:sldMk cId="1805682701" sldId="2146845838"/>
        </pc:sldMkLst>
      </pc:sldChg>
      <pc:sldChg chg="modNotesTx">
        <pc:chgData name="Adalbjorg Karlsdottir" userId="73a1fade-35d2-4abb-8fff-103bcc4d95dd" providerId="ADAL" clId="{4A546A05-267D-47D5-AC3C-27F32463BF7C}" dt="2023-03-07T04:23:00.683" v="1949" actId="20577"/>
        <pc:sldMkLst>
          <pc:docMk/>
          <pc:sldMk cId="3054608420" sldId="2146845839"/>
        </pc:sldMkLst>
      </pc:sldChg>
      <pc:sldChg chg="modNotesTx">
        <pc:chgData name="Adalbjorg Karlsdottir" userId="73a1fade-35d2-4abb-8fff-103bcc4d95dd" providerId="ADAL" clId="{4A546A05-267D-47D5-AC3C-27F32463BF7C}" dt="2023-03-07T04:23:26.133" v="1958" actId="20577"/>
        <pc:sldMkLst>
          <pc:docMk/>
          <pc:sldMk cId="523262577" sldId="2146845840"/>
        </pc:sldMkLst>
      </pc:sldChg>
      <pc:sldChg chg="modNotesTx">
        <pc:chgData name="Adalbjorg Karlsdottir" userId="73a1fade-35d2-4abb-8fff-103bcc4d95dd" providerId="ADAL" clId="{4A546A05-267D-47D5-AC3C-27F32463BF7C}" dt="2023-03-07T04:19:32.681" v="1893" actId="20577"/>
        <pc:sldMkLst>
          <pc:docMk/>
          <pc:sldMk cId="2816036344" sldId="2146845844"/>
        </pc:sldMkLst>
      </pc:sldChg>
      <pc:sldChg chg="modNotesTx">
        <pc:chgData name="Adalbjorg Karlsdottir" userId="73a1fade-35d2-4abb-8fff-103bcc4d95dd" providerId="ADAL" clId="{4A546A05-267D-47D5-AC3C-27F32463BF7C}" dt="2023-03-07T04:21:54.312" v="1928" actId="20577"/>
        <pc:sldMkLst>
          <pc:docMk/>
          <pc:sldMk cId="3416665823" sldId="2146845846"/>
        </pc:sldMkLst>
      </pc:sldChg>
      <pc:sldChg chg="modNotesTx">
        <pc:chgData name="Adalbjorg Karlsdottir" userId="73a1fade-35d2-4abb-8fff-103bcc4d95dd" providerId="ADAL" clId="{4A546A05-267D-47D5-AC3C-27F32463BF7C}" dt="2023-03-07T04:22:04.410" v="1931" actId="20577"/>
        <pc:sldMkLst>
          <pc:docMk/>
          <pc:sldMk cId="3373732044" sldId="2146845847"/>
        </pc:sldMkLst>
      </pc:sldChg>
      <pc:sldChg chg="delSp mod modAnim modNotesTx">
        <pc:chgData name="Adalbjorg Karlsdottir" userId="73a1fade-35d2-4abb-8fff-103bcc4d95dd" providerId="ADAL" clId="{4A546A05-267D-47D5-AC3C-27F32463BF7C}" dt="2023-03-07T04:19:00.307" v="1884" actId="20577"/>
        <pc:sldMkLst>
          <pc:docMk/>
          <pc:sldMk cId="1675681296" sldId="2146845849"/>
        </pc:sldMkLst>
        <pc:spChg chg="del topLvl">
          <ac:chgData name="Adalbjorg Karlsdottir" userId="73a1fade-35d2-4abb-8fff-103bcc4d95dd" providerId="ADAL" clId="{4A546A05-267D-47D5-AC3C-27F32463BF7C}" dt="2023-03-02T13:31:17.014" v="17" actId="478"/>
          <ac:spMkLst>
            <pc:docMk/>
            <pc:sldMk cId="1675681296" sldId="2146845849"/>
            <ac:spMk id="10" creationId="{1639301A-C9F8-C185-B8E4-BBF59FEF0826}"/>
          </ac:spMkLst>
        </pc:spChg>
        <pc:spChg chg="del">
          <ac:chgData name="Adalbjorg Karlsdottir" userId="73a1fade-35d2-4abb-8fff-103bcc4d95dd" providerId="ADAL" clId="{4A546A05-267D-47D5-AC3C-27F32463BF7C}" dt="2023-03-02T13:31:02.409" v="15" actId="478"/>
          <ac:spMkLst>
            <pc:docMk/>
            <pc:sldMk cId="1675681296" sldId="2146845849"/>
            <ac:spMk id="14" creationId="{50C642FA-2917-A37F-3113-9C8445D8337E}"/>
          </ac:spMkLst>
        </pc:spChg>
        <pc:spChg chg="del topLvl">
          <ac:chgData name="Adalbjorg Karlsdottir" userId="73a1fade-35d2-4abb-8fff-103bcc4d95dd" providerId="ADAL" clId="{4A546A05-267D-47D5-AC3C-27F32463BF7C}" dt="2023-03-02T13:31:15.376" v="16" actId="478"/>
          <ac:spMkLst>
            <pc:docMk/>
            <pc:sldMk cId="1675681296" sldId="2146845849"/>
            <ac:spMk id="15" creationId="{6C2C78E6-8118-1920-66C2-62BE36EA9B40}"/>
          </ac:spMkLst>
        </pc:spChg>
        <pc:grpChg chg="del">
          <ac:chgData name="Adalbjorg Karlsdottir" userId="73a1fade-35d2-4abb-8fff-103bcc4d95dd" providerId="ADAL" clId="{4A546A05-267D-47D5-AC3C-27F32463BF7C}" dt="2023-03-02T13:31:15.376" v="16" actId="478"/>
          <ac:grpSpMkLst>
            <pc:docMk/>
            <pc:sldMk cId="1675681296" sldId="2146845849"/>
            <ac:grpSpMk id="5" creationId="{7848362D-6BCA-A8CF-4187-0364FCD09893}"/>
          </ac:grpSpMkLst>
        </pc:grpChg>
      </pc:sldChg>
      <pc:sldChg chg="addSp delSp modSp mod addAnim delAnim modAnim modNotesTx">
        <pc:chgData name="Adalbjorg Karlsdottir" userId="73a1fade-35d2-4abb-8fff-103bcc4d95dd" providerId="ADAL" clId="{4A546A05-267D-47D5-AC3C-27F32463BF7C}" dt="2023-03-03T14:21:35.228" v="797" actId="6549"/>
        <pc:sldMkLst>
          <pc:docMk/>
          <pc:sldMk cId="643757360" sldId="2146845850"/>
        </pc:sldMkLst>
        <pc:spChg chg="add del mod">
          <ac:chgData name="Adalbjorg Karlsdottir" userId="73a1fade-35d2-4abb-8fff-103bcc4d95dd" providerId="ADAL" clId="{4A546A05-267D-47D5-AC3C-27F32463BF7C}" dt="2023-03-02T14:58:34.019" v="691" actId="478"/>
          <ac:spMkLst>
            <pc:docMk/>
            <pc:sldMk cId="643757360" sldId="2146845850"/>
            <ac:spMk id="11" creationId="{A4C22FE6-7F4F-01DA-FF67-9BFAF9429205}"/>
          </ac:spMkLst>
        </pc:spChg>
        <pc:spChg chg="add del">
          <ac:chgData name="Adalbjorg Karlsdottir" userId="73a1fade-35d2-4abb-8fff-103bcc4d95dd" providerId="ADAL" clId="{4A546A05-267D-47D5-AC3C-27F32463BF7C}" dt="2023-03-02T14:58:34.019" v="691" actId="478"/>
          <ac:spMkLst>
            <pc:docMk/>
            <pc:sldMk cId="643757360" sldId="2146845850"/>
            <ac:spMk id="15" creationId="{DA2EEA77-41FA-B61F-00BC-940C70E89375}"/>
          </ac:spMkLst>
        </pc:spChg>
        <pc:grpChg chg="add del">
          <ac:chgData name="Adalbjorg Karlsdottir" userId="73a1fade-35d2-4abb-8fff-103bcc4d95dd" providerId="ADAL" clId="{4A546A05-267D-47D5-AC3C-27F32463BF7C}" dt="2023-03-02T14:58:34.019" v="691" actId="478"/>
          <ac:grpSpMkLst>
            <pc:docMk/>
            <pc:sldMk cId="643757360" sldId="2146845850"/>
            <ac:grpSpMk id="21" creationId="{C9ACCC06-1F06-69B4-4594-482C3551FFA6}"/>
          </ac:grpSpMkLst>
        </pc:grpChg>
      </pc:sldChg>
      <pc:sldChg chg="modNotesTx">
        <pc:chgData name="Adalbjorg Karlsdottir" userId="73a1fade-35d2-4abb-8fff-103bcc4d95dd" providerId="ADAL" clId="{4A546A05-267D-47D5-AC3C-27F32463BF7C}" dt="2023-03-07T04:20:17.505" v="1905" actId="20577"/>
        <pc:sldMkLst>
          <pc:docMk/>
          <pc:sldMk cId="3248987873" sldId="2146845851"/>
        </pc:sldMkLst>
      </pc:sldChg>
      <pc:sldChg chg="addSp delSp modSp mod delAnim modAnim addCm delCm modNotesTx">
        <pc:chgData name="Adalbjorg Karlsdottir" userId="73a1fade-35d2-4abb-8fff-103bcc4d95dd" providerId="ADAL" clId="{4A546A05-267D-47D5-AC3C-27F32463BF7C}" dt="2023-03-02T14:57:57.216" v="690"/>
        <pc:sldMkLst>
          <pc:docMk/>
          <pc:sldMk cId="2463890791" sldId="2146845852"/>
        </pc:sldMkLst>
        <pc:picChg chg="add del mod">
          <ac:chgData name="Adalbjorg Karlsdottir" userId="73a1fade-35d2-4abb-8fff-103bcc4d95dd" providerId="ADAL" clId="{4A546A05-267D-47D5-AC3C-27F32463BF7C}" dt="2023-03-02T14:09:43.234" v="619" actId="478"/>
          <ac:picMkLst>
            <pc:docMk/>
            <pc:sldMk cId="2463890791" sldId="2146845852"/>
            <ac:picMk id="7" creationId="{46A320D2-8DE7-8DA3-EEC4-86ACA12AE950}"/>
          </ac:picMkLst>
        </pc:picChg>
        <pc:picChg chg="add del">
          <ac:chgData name="Adalbjorg Karlsdottir" userId="73a1fade-35d2-4abb-8fff-103bcc4d95dd" providerId="ADAL" clId="{4A546A05-267D-47D5-AC3C-27F32463BF7C}" dt="2023-03-02T14:08:56.460" v="612" actId="22"/>
          <ac:picMkLst>
            <pc:docMk/>
            <pc:sldMk cId="2463890791" sldId="2146845852"/>
            <ac:picMk id="9" creationId="{0F884662-2C90-6162-C3F0-C00C29A3B0BB}"/>
          </ac:picMkLst>
        </pc:picChg>
        <pc:picChg chg="add del mod">
          <ac:chgData name="Adalbjorg Karlsdottir" userId="73a1fade-35d2-4abb-8fff-103bcc4d95dd" providerId="ADAL" clId="{4A546A05-267D-47D5-AC3C-27F32463BF7C}" dt="2023-03-02T14:10:30.499" v="627" actId="478"/>
          <ac:picMkLst>
            <pc:docMk/>
            <pc:sldMk cId="2463890791" sldId="2146845852"/>
            <ac:picMk id="11" creationId="{0324BDF0-F080-4C9B-C873-1C54CCF3B3F6}"/>
          </ac:picMkLst>
        </pc:picChg>
        <pc:picChg chg="add mod">
          <ac:chgData name="Adalbjorg Karlsdottir" userId="73a1fade-35d2-4abb-8fff-103bcc4d95dd" providerId="ADAL" clId="{4A546A05-267D-47D5-AC3C-27F32463BF7C}" dt="2023-03-02T14:10:06.425" v="623" actId="14100"/>
          <ac:picMkLst>
            <pc:docMk/>
            <pc:sldMk cId="2463890791" sldId="2146845852"/>
            <ac:picMk id="13" creationId="{982601EB-1F8D-CAF7-C81D-E9C927DB673D}"/>
          </ac:picMkLst>
        </pc:picChg>
        <pc:picChg chg="add mod">
          <ac:chgData name="Adalbjorg Karlsdottir" userId="73a1fade-35d2-4abb-8fff-103bcc4d95dd" providerId="ADAL" clId="{4A546A05-267D-47D5-AC3C-27F32463BF7C}" dt="2023-03-02T14:10:42.131" v="630" actId="14100"/>
          <ac:picMkLst>
            <pc:docMk/>
            <pc:sldMk cId="2463890791" sldId="2146845852"/>
            <ac:picMk id="15" creationId="{488AE20A-04E7-721F-0078-C64BE4053698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Adalbjorg Karlsdottir" userId="73a1fade-35d2-4abb-8fff-103bcc4d95dd" providerId="ADAL" clId="{4A546A05-267D-47D5-AC3C-27F32463BF7C}" dt="2023-03-02T14:57:57.216" v="690"/>
              <pc2:cmMkLst xmlns:pc2="http://schemas.microsoft.com/office/powerpoint/2019/9/main/command">
                <pc:docMk/>
                <pc:sldMk cId="2463890791" sldId="2146845852"/>
                <pc2:cmMk id="{15131C84-B897-4A60-8B2E-6406E3A8781D}"/>
              </pc2:cmMkLst>
            </pc226:cmChg>
          </p:ext>
        </pc:extLst>
      </pc:sldChg>
      <pc:sldChg chg="mod modShow">
        <pc:chgData name="Adalbjorg Karlsdottir" userId="73a1fade-35d2-4abb-8fff-103bcc4d95dd" providerId="ADAL" clId="{4A546A05-267D-47D5-AC3C-27F32463BF7C}" dt="2023-03-02T15:02:53.418" v="742" actId="729"/>
        <pc:sldMkLst>
          <pc:docMk/>
          <pc:sldMk cId="1107794716" sldId="2146845853"/>
        </pc:sldMkLst>
      </pc:sldChg>
      <pc:sldChg chg="mod modShow">
        <pc:chgData name="Adalbjorg Karlsdottir" userId="73a1fade-35d2-4abb-8fff-103bcc4d95dd" providerId="ADAL" clId="{4A546A05-267D-47D5-AC3C-27F32463BF7C}" dt="2023-03-02T15:02:55.418" v="743" actId="729"/>
        <pc:sldMkLst>
          <pc:docMk/>
          <pc:sldMk cId="1415330559" sldId="2146845854"/>
        </pc:sldMkLst>
      </pc:sldChg>
      <pc:sldChg chg="mod modShow">
        <pc:chgData name="Adalbjorg Karlsdottir" userId="73a1fade-35d2-4abb-8fff-103bcc4d95dd" providerId="ADAL" clId="{4A546A05-267D-47D5-AC3C-27F32463BF7C}" dt="2023-03-02T15:02:57.338" v="744" actId="729"/>
        <pc:sldMkLst>
          <pc:docMk/>
          <pc:sldMk cId="1611931226" sldId="2146845855"/>
        </pc:sldMkLst>
      </pc:sldChg>
      <pc:sldChg chg="mod modShow">
        <pc:chgData name="Adalbjorg Karlsdottir" userId="73a1fade-35d2-4abb-8fff-103bcc4d95dd" providerId="ADAL" clId="{4A546A05-267D-47D5-AC3C-27F32463BF7C}" dt="2023-03-02T15:02:59.146" v="745" actId="729"/>
        <pc:sldMkLst>
          <pc:docMk/>
          <pc:sldMk cId="15342065" sldId="2146845857"/>
        </pc:sldMkLst>
      </pc:sldChg>
      <pc:sldChg chg="mod modShow">
        <pc:chgData name="Adalbjorg Karlsdottir" userId="73a1fade-35d2-4abb-8fff-103bcc4d95dd" providerId="ADAL" clId="{4A546A05-267D-47D5-AC3C-27F32463BF7C}" dt="2023-03-02T15:03:02.267" v="746" actId="729"/>
        <pc:sldMkLst>
          <pc:docMk/>
          <pc:sldMk cId="181549782" sldId="2146845858"/>
        </pc:sldMkLst>
      </pc:sldChg>
      <pc:sldChg chg="modNotesTx">
        <pc:chgData name="Adalbjorg Karlsdottir" userId="73a1fade-35d2-4abb-8fff-103bcc4d95dd" providerId="ADAL" clId="{4A546A05-267D-47D5-AC3C-27F32463BF7C}" dt="2023-03-03T19:48:20.205" v="1672" actId="20577"/>
        <pc:sldMkLst>
          <pc:docMk/>
          <pc:sldMk cId="3261223609" sldId="2146845859"/>
        </pc:sldMkLst>
      </pc:sldChg>
      <pc:sldChg chg="modNotesTx">
        <pc:chgData name="Adalbjorg Karlsdottir" userId="73a1fade-35d2-4abb-8fff-103bcc4d95dd" providerId="ADAL" clId="{4A546A05-267D-47D5-AC3C-27F32463BF7C}" dt="2023-03-07T04:23:47.111" v="1971" actId="20577"/>
        <pc:sldMkLst>
          <pc:docMk/>
          <pc:sldMk cId="1925572382" sldId="2146845860"/>
        </pc:sldMkLst>
      </pc:sldChg>
      <pc:sldChg chg="modNotesTx">
        <pc:chgData name="Adalbjorg Karlsdottir" userId="73a1fade-35d2-4abb-8fff-103bcc4d95dd" providerId="ADAL" clId="{4A546A05-267D-47D5-AC3C-27F32463BF7C}" dt="2023-03-07T04:18:53.405" v="1881" actId="20577"/>
        <pc:sldMkLst>
          <pc:docMk/>
          <pc:sldMk cId="2155648061" sldId="2146845862"/>
        </pc:sldMkLst>
      </pc:sldChg>
      <pc:sldChg chg="modNotesTx">
        <pc:chgData name="Adalbjorg Karlsdottir" userId="73a1fade-35d2-4abb-8fff-103bcc4d95dd" providerId="ADAL" clId="{4A546A05-267D-47D5-AC3C-27F32463BF7C}" dt="2023-03-07T04:20:03.743" v="1899" actId="20577"/>
        <pc:sldMkLst>
          <pc:docMk/>
          <pc:sldMk cId="52503" sldId="2146845864"/>
        </pc:sldMkLst>
      </pc:sldChg>
      <pc:sldChg chg="modNotesTx">
        <pc:chgData name="Adalbjorg Karlsdottir" userId="73a1fade-35d2-4abb-8fff-103bcc4d95dd" providerId="ADAL" clId="{4A546A05-267D-47D5-AC3C-27F32463BF7C}" dt="2023-03-07T04:18:34.895" v="1875" actId="20577"/>
        <pc:sldMkLst>
          <pc:docMk/>
          <pc:sldMk cId="2136256729" sldId="2146845865"/>
        </pc:sldMkLst>
      </pc:sldChg>
      <pc:sldChg chg="modNotesTx">
        <pc:chgData name="Adalbjorg Karlsdottir" userId="73a1fade-35d2-4abb-8fff-103bcc4d95dd" providerId="ADAL" clId="{4A546A05-267D-47D5-AC3C-27F32463BF7C}" dt="2023-03-07T04:22:34.347" v="1943" actId="20577"/>
        <pc:sldMkLst>
          <pc:docMk/>
          <pc:sldMk cId="3423043322" sldId="2146845866"/>
        </pc:sldMkLst>
      </pc:sldChg>
      <pc:sldChg chg="modNotesTx">
        <pc:chgData name="Adalbjorg Karlsdottir" userId="73a1fade-35d2-4abb-8fff-103bcc4d95dd" providerId="ADAL" clId="{4A546A05-267D-47D5-AC3C-27F32463BF7C}" dt="2023-03-07T04:22:40.313" v="1946" actId="20577"/>
        <pc:sldMkLst>
          <pc:docMk/>
          <pc:sldMk cId="2353654268" sldId="2146845867"/>
        </pc:sldMkLst>
      </pc:sldChg>
      <pc:sldChg chg="modNotesTx">
        <pc:chgData name="Adalbjorg Karlsdottir" userId="73a1fade-35d2-4abb-8fff-103bcc4d95dd" providerId="ADAL" clId="{4A546A05-267D-47D5-AC3C-27F32463BF7C}" dt="2023-03-07T04:20:25.525" v="1908" actId="20577"/>
        <pc:sldMkLst>
          <pc:docMk/>
          <pc:sldMk cId="2594685604" sldId="2146845868"/>
        </pc:sldMkLst>
      </pc:sldChg>
      <pc:sldChg chg="modNotesTx">
        <pc:chgData name="Adalbjorg Karlsdottir" userId="73a1fade-35d2-4abb-8fff-103bcc4d95dd" providerId="ADAL" clId="{4A546A05-267D-47D5-AC3C-27F32463BF7C}" dt="2023-03-07T04:20:33.053" v="1911" actId="20577"/>
        <pc:sldMkLst>
          <pc:docMk/>
          <pc:sldMk cId="2264226387" sldId="2146845869"/>
        </pc:sldMkLst>
      </pc:sldChg>
      <pc:sldChg chg="modNotesTx">
        <pc:chgData name="Adalbjorg Karlsdottir" userId="73a1fade-35d2-4abb-8fff-103bcc4d95dd" providerId="ADAL" clId="{4A546A05-267D-47D5-AC3C-27F32463BF7C}" dt="2023-03-07T04:20:53.101" v="1917" actId="20577"/>
        <pc:sldMkLst>
          <pc:docMk/>
          <pc:sldMk cId="1212502132" sldId="2146845870"/>
        </pc:sldMkLst>
      </pc:sldChg>
      <pc:sldChg chg="modAnim modNotesTx">
        <pc:chgData name="Adalbjorg Karlsdottir" userId="73a1fade-35d2-4abb-8fff-103bcc4d95dd" providerId="ADAL" clId="{4A546A05-267D-47D5-AC3C-27F32463BF7C}" dt="2023-03-07T04:20:11.411" v="1902" actId="20577"/>
        <pc:sldMkLst>
          <pc:docMk/>
          <pc:sldMk cId="921072616" sldId="2146845871"/>
        </pc:sldMkLst>
      </pc:sldChg>
      <pc:sldChg chg="modNotesTx">
        <pc:chgData name="Adalbjorg Karlsdottir" userId="73a1fade-35d2-4abb-8fff-103bcc4d95dd" providerId="ADAL" clId="{4A546A05-267D-47D5-AC3C-27F32463BF7C}" dt="2023-03-07T04:18:43.996" v="1878" actId="20577"/>
        <pc:sldMkLst>
          <pc:docMk/>
          <pc:sldMk cId="1014564832" sldId="2146845872"/>
        </pc:sldMkLst>
      </pc:sldChg>
      <pc:sldChg chg="add modAnim modNotesTx">
        <pc:chgData name="Adalbjorg Karlsdottir" userId="73a1fade-35d2-4abb-8fff-103bcc4d95dd" providerId="ADAL" clId="{4A546A05-267D-47D5-AC3C-27F32463BF7C}" dt="2023-03-07T04:19:11.432" v="1887" actId="20577"/>
        <pc:sldMkLst>
          <pc:docMk/>
          <pc:sldMk cId="231511794" sldId="2146845873"/>
        </pc:sldMkLst>
      </pc:sldChg>
      <pc:sldChg chg="add modAnim modNotesTx">
        <pc:chgData name="Adalbjorg Karlsdottir" userId="73a1fade-35d2-4abb-8fff-103bcc4d95dd" providerId="ADAL" clId="{4A546A05-267D-47D5-AC3C-27F32463BF7C}" dt="2023-03-07T04:21:33.350" v="1920" actId="20577"/>
        <pc:sldMkLst>
          <pc:docMk/>
          <pc:sldMk cId="931806021" sldId="2146845874"/>
        </pc:sldMkLst>
      </pc:sldChg>
      <pc:sldChg chg="modNotesTx">
        <pc:chgData name="Adalbjorg Karlsdottir" userId="73a1fade-35d2-4abb-8fff-103bcc4d95dd" providerId="ADAL" clId="{4A546A05-267D-47D5-AC3C-27F32463BF7C}" dt="2023-03-07T04:21:44.513" v="1925" actId="20577"/>
        <pc:sldMkLst>
          <pc:docMk/>
          <pc:sldMk cId="1155313915" sldId="2146845875"/>
        </pc:sldMkLst>
      </pc:sldChg>
    </pc:docChg>
  </pc:docChgLst>
  <pc:docChgLst>
    <pc:chgData name="Adalbjorg Karlsdottir" userId="S::adalbjorg@lsretail.com::73a1fade-35d2-4abb-8fff-103bcc4d95dd" providerId="AD" clId="Web-{989E1F49-9983-20A2-6DF9-275DD8A2A621}"/>
    <pc:docChg chg="addSld modSld sldOrd modSection">
      <pc:chgData name="Adalbjorg Karlsdottir" userId="S::adalbjorg@lsretail.com::73a1fade-35d2-4abb-8fff-103bcc4d95dd" providerId="AD" clId="Web-{989E1F49-9983-20A2-6DF9-275DD8A2A621}" dt="2023-03-03T08:06:14.500" v="726"/>
      <pc:docMkLst>
        <pc:docMk/>
      </pc:docMkLst>
      <pc:sldChg chg="modNotes">
        <pc:chgData name="Adalbjorg Karlsdottir" userId="S::adalbjorg@lsretail.com::73a1fade-35d2-4abb-8fff-103bcc4d95dd" providerId="AD" clId="Web-{989E1F49-9983-20A2-6DF9-275DD8A2A621}" dt="2023-03-02T12:57:31.048" v="178"/>
        <pc:sldMkLst>
          <pc:docMk/>
          <pc:sldMk cId="3852826898" sldId="2146845779"/>
        </pc:sldMkLst>
      </pc:sldChg>
      <pc:sldChg chg="modSp modNotes">
        <pc:chgData name="Adalbjorg Karlsdottir" userId="S::adalbjorg@lsretail.com::73a1fade-35d2-4abb-8fff-103bcc4d95dd" providerId="AD" clId="Web-{989E1F49-9983-20A2-6DF9-275DD8A2A621}" dt="2023-03-02T13:17:53.465" v="381"/>
        <pc:sldMkLst>
          <pc:docMk/>
          <pc:sldMk cId="4189099336" sldId="2146845817"/>
        </pc:sldMkLst>
        <pc:spChg chg="mod">
          <ac:chgData name="Adalbjorg Karlsdottir" userId="S::adalbjorg@lsretail.com::73a1fade-35d2-4abb-8fff-103bcc4d95dd" providerId="AD" clId="Web-{989E1F49-9983-20A2-6DF9-275DD8A2A621}" dt="2023-03-02T12:47:04.917" v="23" actId="20577"/>
          <ac:spMkLst>
            <pc:docMk/>
            <pc:sldMk cId="4189099336" sldId="2146845817"/>
            <ac:spMk id="3" creationId="{5931032E-4376-0CE1-7484-1B1F3F3AF88D}"/>
          </ac:spMkLst>
        </pc:spChg>
      </pc:sldChg>
      <pc:sldChg chg="modNotes">
        <pc:chgData name="Adalbjorg Karlsdottir" userId="S::adalbjorg@lsretail.com::73a1fade-35d2-4abb-8fff-103bcc4d95dd" providerId="AD" clId="Web-{989E1F49-9983-20A2-6DF9-275DD8A2A621}" dt="2023-03-02T13:15:42.148" v="365"/>
        <pc:sldMkLst>
          <pc:docMk/>
          <pc:sldMk cId="1805682701" sldId="2146845838"/>
        </pc:sldMkLst>
      </pc:sldChg>
      <pc:sldChg chg="modNotes">
        <pc:chgData name="Adalbjorg Karlsdottir" userId="S::adalbjorg@lsretail.com::73a1fade-35d2-4abb-8fff-103bcc4d95dd" providerId="AD" clId="Web-{989E1F49-9983-20A2-6DF9-275DD8A2A621}" dt="2023-03-02T12:58:49.472" v="204"/>
        <pc:sldMkLst>
          <pc:docMk/>
          <pc:sldMk cId="3054608420" sldId="2146845839"/>
        </pc:sldMkLst>
      </pc:sldChg>
      <pc:sldChg chg="modSp modNotes">
        <pc:chgData name="Adalbjorg Karlsdottir" userId="S::adalbjorg@lsretail.com::73a1fade-35d2-4abb-8fff-103bcc4d95dd" providerId="AD" clId="Web-{989E1F49-9983-20A2-6DF9-275DD8A2A621}" dt="2023-03-02T13:25:07.621" v="715"/>
        <pc:sldMkLst>
          <pc:docMk/>
          <pc:sldMk cId="2816036344" sldId="2146845844"/>
        </pc:sldMkLst>
        <pc:spChg chg="mod">
          <ac:chgData name="Adalbjorg Karlsdottir" userId="S::adalbjorg@lsretail.com::73a1fade-35d2-4abb-8fff-103bcc4d95dd" providerId="AD" clId="Web-{989E1F49-9983-20A2-6DF9-275DD8A2A621}" dt="2023-03-02T12:47:31.105" v="31" actId="20577"/>
          <ac:spMkLst>
            <pc:docMk/>
            <pc:sldMk cId="2816036344" sldId="2146845844"/>
            <ac:spMk id="3" creationId="{5931032E-4376-0CE1-7484-1B1F3F3AF88D}"/>
          </ac:spMkLst>
        </pc:spChg>
      </pc:sldChg>
      <pc:sldChg chg="modNotes">
        <pc:chgData name="Adalbjorg Karlsdottir" userId="S::adalbjorg@lsretail.com::73a1fade-35d2-4abb-8fff-103bcc4d95dd" providerId="AD" clId="Web-{989E1F49-9983-20A2-6DF9-275DD8A2A621}" dt="2023-03-02T13:27:50.814" v="725"/>
        <pc:sldMkLst>
          <pc:docMk/>
          <pc:sldMk cId="3416665823" sldId="2146845846"/>
        </pc:sldMkLst>
      </pc:sldChg>
      <pc:sldChg chg="modNotes">
        <pc:chgData name="Adalbjorg Karlsdottir" userId="S::adalbjorg@lsretail.com::73a1fade-35d2-4abb-8fff-103bcc4d95dd" providerId="AD" clId="Web-{989E1F49-9983-20A2-6DF9-275DD8A2A621}" dt="2023-03-03T08:06:14.500" v="726"/>
        <pc:sldMkLst>
          <pc:docMk/>
          <pc:sldMk cId="1675681296" sldId="2146845849"/>
        </pc:sldMkLst>
      </pc:sldChg>
      <pc:sldChg chg="modNotes">
        <pc:chgData name="Adalbjorg Karlsdottir" userId="S::adalbjorg@lsretail.com::73a1fade-35d2-4abb-8fff-103bcc4d95dd" providerId="AD" clId="Web-{989E1F49-9983-20A2-6DF9-275DD8A2A621}" dt="2023-03-02T12:51:16.472" v="99"/>
        <pc:sldMkLst>
          <pc:docMk/>
          <pc:sldMk cId="643757360" sldId="2146845850"/>
        </pc:sldMkLst>
      </pc:sldChg>
      <pc:sldChg chg="ord">
        <pc:chgData name="Adalbjorg Karlsdottir" userId="S::adalbjorg@lsretail.com::73a1fade-35d2-4abb-8fff-103bcc4d95dd" providerId="AD" clId="Web-{989E1F49-9983-20A2-6DF9-275DD8A2A621}" dt="2023-03-02T13:26:40.718" v="720"/>
        <pc:sldMkLst>
          <pc:docMk/>
          <pc:sldMk cId="1107794716" sldId="2146845853"/>
        </pc:sldMkLst>
      </pc:sldChg>
      <pc:sldChg chg="ord">
        <pc:chgData name="Adalbjorg Karlsdottir" userId="S::adalbjorg@lsretail.com::73a1fade-35d2-4abb-8fff-103bcc4d95dd" providerId="AD" clId="Web-{989E1F49-9983-20A2-6DF9-275DD8A2A621}" dt="2023-03-02T13:26:40.718" v="719"/>
        <pc:sldMkLst>
          <pc:docMk/>
          <pc:sldMk cId="1415330559" sldId="2146845854"/>
        </pc:sldMkLst>
      </pc:sldChg>
      <pc:sldChg chg="ord">
        <pc:chgData name="Adalbjorg Karlsdottir" userId="S::adalbjorg@lsretail.com::73a1fade-35d2-4abb-8fff-103bcc4d95dd" providerId="AD" clId="Web-{989E1F49-9983-20A2-6DF9-275DD8A2A621}" dt="2023-03-02T13:26:40.718" v="718"/>
        <pc:sldMkLst>
          <pc:docMk/>
          <pc:sldMk cId="1611931226" sldId="2146845855"/>
        </pc:sldMkLst>
      </pc:sldChg>
      <pc:sldChg chg="ord modNotes">
        <pc:chgData name="Adalbjorg Karlsdottir" userId="S::adalbjorg@lsretail.com::73a1fade-35d2-4abb-8fff-103bcc4d95dd" providerId="AD" clId="Web-{989E1F49-9983-20A2-6DF9-275DD8A2A621}" dt="2023-03-02T13:26:40.718" v="717"/>
        <pc:sldMkLst>
          <pc:docMk/>
          <pc:sldMk cId="15342065" sldId="2146845857"/>
        </pc:sldMkLst>
      </pc:sldChg>
      <pc:sldChg chg="ord">
        <pc:chgData name="Adalbjorg Karlsdottir" userId="S::adalbjorg@lsretail.com::73a1fade-35d2-4abb-8fff-103bcc4d95dd" providerId="AD" clId="Web-{989E1F49-9983-20A2-6DF9-275DD8A2A621}" dt="2023-03-02T13:26:40.718" v="716"/>
        <pc:sldMkLst>
          <pc:docMk/>
          <pc:sldMk cId="181549782" sldId="2146845858"/>
        </pc:sldMkLst>
      </pc:sldChg>
      <pc:sldChg chg="modNotes">
        <pc:chgData name="Adalbjorg Karlsdottir" userId="S::adalbjorg@lsretail.com::73a1fade-35d2-4abb-8fff-103bcc4d95dd" providerId="AD" clId="Web-{989E1F49-9983-20A2-6DF9-275DD8A2A621}" dt="2023-03-02T12:45:26.101" v="1"/>
        <pc:sldMkLst>
          <pc:docMk/>
          <pc:sldMk cId="2155648061" sldId="2146845862"/>
        </pc:sldMkLst>
      </pc:sldChg>
      <pc:sldChg chg="modNotes">
        <pc:chgData name="Adalbjorg Karlsdottir" userId="S::adalbjorg@lsretail.com::73a1fade-35d2-4abb-8fff-103bcc4d95dd" providerId="AD" clId="Web-{989E1F49-9983-20A2-6DF9-275DD8A2A621}" dt="2023-03-02T12:49:47.454" v="62"/>
        <pc:sldMkLst>
          <pc:docMk/>
          <pc:sldMk cId="52503" sldId="2146845864"/>
        </pc:sldMkLst>
      </pc:sldChg>
      <pc:sldChg chg="modNotes">
        <pc:chgData name="Adalbjorg Karlsdottir" userId="S::adalbjorg@lsretail.com::73a1fade-35d2-4abb-8fff-103bcc4d95dd" providerId="AD" clId="Web-{989E1F49-9983-20A2-6DF9-275DD8A2A621}" dt="2023-03-02T13:16:27.790" v="368"/>
        <pc:sldMkLst>
          <pc:docMk/>
          <pc:sldMk cId="2136256729" sldId="2146845865"/>
        </pc:sldMkLst>
      </pc:sldChg>
      <pc:sldChg chg="delSp add replId delAnim modNotes">
        <pc:chgData name="Adalbjorg Karlsdottir" userId="S::adalbjorg@lsretail.com::73a1fade-35d2-4abb-8fff-103bcc4d95dd" providerId="AD" clId="Web-{989E1F49-9983-20A2-6DF9-275DD8A2A621}" dt="2023-03-02T12:51:30.692" v="102"/>
        <pc:sldMkLst>
          <pc:docMk/>
          <pc:sldMk cId="921072616" sldId="2146845871"/>
        </pc:sldMkLst>
        <pc:picChg chg="del">
          <ac:chgData name="Adalbjorg Karlsdottir" userId="S::adalbjorg@lsretail.com::73a1fade-35d2-4abb-8fff-103bcc4d95dd" providerId="AD" clId="Web-{989E1F49-9983-20A2-6DF9-275DD8A2A621}" dt="2023-03-02T12:51:30.692" v="102"/>
          <ac:picMkLst>
            <pc:docMk/>
            <pc:sldMk cId="921072616" sldId="2146845871"/>
            <ac:picMk id="4" creationId="{85957AEF-3A8F-28FD-4F9A-50A00521DFB0}"/>
          </ac:picMkLst>
        </pc:picChg>
        <pc:picChg chg="del">
          <ac:chgData name="Adalbjorg Karlsdottir" userId="S::adalbjorg@lsretail.com::73a1fade-35d2-4abb-8fff-103bcc4d95dd" providerId="AD" clId="Web-{989E1F49-9983-20A2-6DF9-275DD8A2A621}" dt="2023-03-02T12:51:29.176" v="101"/>
          <ac:picMkLst>
            <pc:docMk/>
            <pc:sldMk cId="921072616" sldId="2146845871"/>
            <ac:picMk id="22" creationId="{1281C987-CD1A-F827-A98D-8CD5B827CF55}"/>
          </ac:picMkLst>
        </pc:picChg>
      </pc:sldChg>
      <pc:sldChg chg="add replId modNotes">
        <pc:chgData name="Adalbjorg Karlsdottir" userId="S::adalbjorg@lsretail.com::73a1fade-35d2-4abb-8fff-103bcc4d95dd" providerId="AD" clId="Web-{989E1F49-9983-20A2-6DF9-275DD8A2A621}" dt="2023-03-02T13:16:43.525" v="372"/>
        <pc:sldMkLst>
          <pc:docMk/>
          <pc:sldMk cId="1014564832" sldId="2146845872"/>
        </pc:sldMkLst>
      </pc:sldChg>
    </pc:docChg>
  </pc:docChgLst>
  <pc:docChgLst>
    <pc:chgData name="Adalbjorg Karlsdottir" userId="S::adalbjorg@lsretail.com::73a1fade-35d2-4abb-8fff-103bcc4d95dd" providerId="AD" clId="Web-{4B22AAB8-2680-A204-EE8F-88B3D7EA572E}"/>
    <pc:docChg chg="mod modSld">
      <pc:chgData name="Adalbjorg Karlsdottir" userId="S::adalbjorg@lsretail.com::73a1fade-35d2-4abb-8fff-103bcc4d95dd" providerId="AD" clId="Web-{4B22AAB8-2680-A204-EE8F-88B3D7EA572E}" dt="2023-02-17T11:39:55.431" v="369"/>
      <pc:docMkLst>
        <pc:docMk/>
      </pc:docMkLst>
      <pc:sldChg chg="addCm">
        <pc:chgData name="Adalbjorg Karlsdottir" userId="S::adalbjorg@lsretail.com::73a1fade-35d2-4abb-8fff-103bcc4d95dd" providerId="AD" clId="Web-{4B22AAB8-2680-A204-EE8F-88B3D7EA572E}" dt="2023-02-17T11:38:51.273" v="364"/>
        <pc:sldMkLst>
          <pc:docMk/>
          <pc:sldMk cId="3990627660" sldId="25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dalbjorg Karlsdottir" userId="S::adalbjorg@lsretail.com::73a1fade-35d2-4abb-8fff-103bcc4d95dd" providerId="AD" clId="Web-{4B22AAB8-2680-A204-EE8F-88B3D7EA572E}" dt="2023-02-17T11:38:51.273" v="364"/>
              <pc2:cmMkLst xmlns:pc2="http://schemas.microsoft.com/office/powerpoint/2019/9/main/command">
                <pc:docMk/>
                <pc:sldMk cId="3990627660" sldId="256"/>
                <pc2:cmMk id="{CFA165C4-EA69-43C5-AE9E-37FB25D6FC79}"/>
              </pc2:cmMkLst>
            </pc226:cmChg>
          </p:ext>
        </pc:extLst>
      </pc:sldChg>
      <pc:sldChg chg="modNotes">
        <pc:chgData name="Adalbjorg Karlsdottir" userId="S::adalbjorg@lsretail.com::73a1fade-35d2-4abb-8fff-103bcc4d95dd" providerId="AD" clId="Web-{4B22AAB8-2680-A204-EE8F-88B3D7EA572E}" dt="2023-02-17T08:57:50.506" v="327"/>
        <pc:sldMkLst>
          <pc:docMk/>
          <pc:sldMk cId="4255675330" sldId="408"/>
        </pc:sldMkLst>
      </pc:sldChg>
      <pc:sldChg chg="modNotes">
        <pc:chgData name="Adalbjorg Karlsdottir" userId="S::adalbjorg@lsretail.com::73a1fade-35d2-4abb-8fff-103bcc4d95dd" providerId="AD" clId="Web-{4B22AAB8-2680-A204-EE8F-88B3D7EA572E}" dt="2023-02-17T08:50:05.855" v="134"/>
        <pc:sldMkLst>
          <pc:docMk/>
          <pc:sldMk cId="1675681296" sldId="2146845849"/>
        </pc:sldMkLst>
      </pc:sldChg>
      <pc:sldChg chg="modNotes">
        <pc:chgData name="Adalbjorg Karlsdottir" userId="S::adalbjorg@lsretail.com::73a1fade-35d2-4abb-8fff-103bcc4d95dd" providerId="AD" clId="Web-{4B22AAB8-2680-A204-EE8F-88B3D7EA572E}" dt="2023-02-17T08:58:13.413" v="362"/>
        <pc:sldMkLst>
          <pc:docMk/>
          <pc:sldMk cId="181549782" sldId="2146845858"/>
        </pc:sldMkLst>
      </pc:sldChg>
      <pc:sldChg chg="modNotes">
        <pc:chgData name="Adalbjorg Karlsdottir" userId="S::adalbjorg@lsretail.com::73a1fade-35d2-4abb-8fff-103bcc4d95dd" providerId="AD" clId="Web-{4B22AAB8-2680-A204-EE8F-88B3D7EA572E}" dt="2023-02-17T11:39:55.431" v="369"/>
        <pc:sldMkLst>
          <pc:docMk/>
          <pc:sldMk cId="2155648061" sldId="2146845862"/>
        </pc:sldMkLst>
      </pc:sldChg>
    </pc:docChg>
  </pc:docChgLst>
  <pc:docChgLst>
    <pc:chgData name="Adalbjorg Karlsdottir" userId="S::adalbjorg@lsretail.com::73a1fade-35d2-4abb-8fff-103bcc4d95dd" providerId="AD" clId="Web-{4C57C9B0-F06C-97F6-D504-039DE995308E}"/>
    <pc:docChg chg="addSld delSld modSld sldOrd addMainMaster modMainMaster modSection">
      <pc:chgData name="Adalbjorg Karlsdottir" userId="S::adalbjorg@lsretail.com::73a1fade-35d2-4abb-8fff-103bcc4d95dd" providerId="AD" clId="Web-{4C57C9B0-F06C-97F6-D504-039DE995308E}" dt="2023-02-16T13:18:31.729" v="1166" actId="1076"/>
      <pc:docMkLst>
        <pc:docMk/>
      </pc:docMkLst>
      <pc:sldChg chg="ord">
        <pc:chgData name="Adalbjorg Karlsdottir" userId="S::adalbjorg@lsretail.com::73a1fade-35d2-4abb-8fff-103bcc4d95dd" providerId="AD" clId="Web-{4C57C9B0-F06C-97F6-D504-039DE995308E}" dt="2023-02-16T11:55:08.874" v="528"/>
        <pc:sldMkLst>
          <pc:docMk/>
          <pc:sldMk cId="3474820565" sldId="279"/>
        </pc:sldMkLst>
      </pc:sldChg>
      <pc:sldChg chg="modNotes">
        <pc:chgData name="Adalbjorg Karlsdottir" userId="S::adalbjorg@lsretail.com::73a1fade-35d2-4abb-8fff-103bcc4d95dd" providerId="AD" clId="Web-{4C57C9B0-F06C-97F6-D504-039DE995308E}" dt="2023-02-16T12:50:39.296" v="1008"/>
        <pc:sldMkLst>
          <pc:docMk/>
          <pc:sldMk cId="4255675330" sldId="408"/>
        </pc:sldMkLst>
      </pc:sldChg>
      <pc:sldChg chg="modNotes">
        <pc:chgData name="Adalbjorg Karlsdottir" userId="S::adalbjorg@lsretail.com::73a1fade-35d2-4abb-8fff-103bcc4d95dd" providerId="AD" clId="Web-{4C57C9B0-F06C-97F6-D504-039DE995308E}" dt="2023-02-16T11:47:41.518" v="166"/>
        <pc:sldMkLst>
          <pc:docMk/>
          <pc:sldMk cId="2106838068" sldId="2146845778"/>
        </pc:sldMkLst>
      </pc:sldChg>
      <pc:sldChg chg="modNotes">
        <pc:chgData name="Adalbjorg Karlsdottir" userId="S::adalbjorg@lsretail.com::73a1fade-35d2-4abb-8fff-103bcc4d95dd" providerId="AD" clId="Web-{4C57C9B0-F06C-97F6-D504-039DE995308E}" dt="2023-02-16T11:50:05.647" v="247"/>
        <pc:sldMkLst>
          <pc:docMk/>
          <pc:sldMk cId="3852826898" sldId="2146845779"/>
        </pc:sldMkLst>
      </pc:sldChg>
      <pc:sldChg chg="modNotes">
        <pc:chgData name="Adalbjorg Karlsdottir" userId="S::adalbjorg@lsretail.com::73a1fade-35d2-4abb-8fff-103bcc4d95dd" providerId="AD" clId="Web-{4C57C9B0-F06C-97F6-D504-039DE995308E}" dt="2023-02-16T11:38:55.941" v="40"/>
        <pc:sldMkLst>
          <pc:docMk/>
          <pc:sldMk cId="3148306299" sldId="2146845802"/>
        </pc:sldMkLst>
      </pc:sldChg>
      <pc:sldChg chg="modNotes">
        <pc:chgData name="Adalbjorg Karlsdottir" userId="S::adalbjorg@lsretail.com::73a1fade-35d2-4abb-8fff-103bcc4d95dd" providerId="AD" clId="Web-{4C57C9B0-F06C-97F6-D504-039DE995308E}" dt="2023-02-16T11:53:35.293" v="493"/>
        <pc:sldMkLst>
          <pc:docMk/>
          <pc:sldMk cId="1606692795" sldId="2146845826"/>
        </pc:sldMkLst>
      </pc:sldChg>
      <pc:sldChg chg="modNotes">
        <pc:chgData name="Adalbjorg Karlsdottir" userId="S::adalbjorg@lsretail.com::73a1fade-35d2-4abb-8fff-103bcc4d95dd" providerId="AD" clId="Web-{4C57C9B0-F06C-97F6-D504-039DE995308E}" dt="2023-02-16T11:52:31.307" v="457"/>
        <pc:sldMkLst>
          <pc:docMk/>
          <pc:sldMk cId="3054608420" sldId="2146845839"/>
        </pc:sldMkLst>
      </pc:sldChg>
      <pc:sldChg chg="modNotes">
        <pc:chgData name="Adalbjorg Karlsdottir" userId="S::adalbjorg@lsretail.com::73a1fade-35d2-4abb-8fff-103bcc4d95dd" providerId="AD" clId="Web-{4C57C9B0-F06C-97F6-D504-039DE995308E}" dt="2023-02-16T11:53:05.183" v="460"/>
        <pc:sldMkLst>
          <pc:docMk/>
          <pc:sldMk cId="523262577" sldId="2146845840"/>
        </pc:sldMkLst>
      </pc:sldChg>
      <pc:sldChg chg="modNotes">
        <pc:chgData name="Adalbjorg Karlsdottir" userId="S::adalbjorg@lsretail.com::73a1fade-35d2-4abb-8fff-103bcc4d95dd" providerId="AD" clId="Web-{4C57C9B0-F06C-97F6-D504-039DE995308E}" dt="2023-02-16T12:43:22.546" v="812"/>
        <pc:sldMkLst>
          <pc:docMk/>
          <pc:sldMk cId="2816036344" sldId="2146845844"/>
        </pc:sldMkLst>
      </pc:sldChg>
      <pc:sldChg chg="addSp delSp modSp addAnim delAnim modAnim modNotes">
        <pc:chgData name="Adalbjorg Karlsdottir" userId="S::adalbjorg@lsretail.com::73a1fade-35d2-4abb-8fff-103bcc4d95dd" providerId="AD" clId="Web-{4C57C9B0-F06C-97F6-D504-039DE995308E}" dt="2023-02-16T13:18:31.729" v="1166" actId="1076"/>
        <pc:sldMkLst>
          <pc:docMk/>
          <pc:sldMk cId="3416665823" sldId="2146845846"/>
        </pc:sldMkLst>
        <pc:picChg chg="del mod">
          <ac:chgData name="Adalbjorg Karlsdottir" userId="S::adalbjorg@lsretail.com::73a1fade-35d2-4abb-8fff-103bcc4d95dd" providerId="AD" clId="Web-{4C57C9B0-F06C-97F6-D504-039DE995308E}" dt="2023-02-16T13:10:33.915" v="1151"/>
          <ac:picMkLst>
            <pc:docMk/>
            <pc:sldMk cId="3416665823" sldId="2146845846"/>
            <ac:picMk id="3" creationId="{E010CAFF-9979-AE30-4EAC-3CCCF4F6D06D}"/>
          </ac:picMkLst>
        </pc:picChg>
        <pc:picChg chg="add mod ord">
          <ac:chgData name="Adalbjorg Karlsdottir" userId="S::adalbjorg@lsretail.com::73a1fade-35d2-4abb-8fff-103bcc4d95dd" providerId="AD" clId="Web-{4C57C9B0-F06C-97F6-D504-039DE995308E}" dt="2023-02-16T13:07:55.707" v="1022"/>
          <ac:picMkLst>
            <pc:docMk/>
            <pc:sldMk cId="3416665823" sldId="2146845846"/>
            <ac:picMk id="4" creationId="{FA4911BE-F993-9E61-595B-54372B229A36}"/>
          </ac:picMkLst>
        </pc:picChg>
        <pc:picChg chg="add mod ord">
          <ac:chgData name="Adalbjorg Karlsdottir" userId="S::adalbjorg@lsretail.com::73a1fade-35d2-4abb-8fff-103bcc4d95dd" providerId="AD" clId="Web-{4C57C9B0-F06C-97F6-D504-039DE995308E}" dt="2023-02-16T13:18:26.619" v="1165"/>
          <ac:picMkLst>
            <pc:docMk/>
            <pc:sldMk cId="3416665823" sldId="2146845846"/>
            <ac:picMk id="5" creationId="{3B4806D8-AB4C-5A60-F4FC-3564AC38606F}"/>
          </ac:picMkLst>
        </pc:picChg>
        <pc:picChg chg="add mod ord">
          <ac:chgData name="Adalbjorg Karlsdottir" userId="S::adalbjorg@lsretail.com::73a1fade-35d2-4abb-8fff-103bcc4d95dd" providerId="AD" clId="Web-{4C57C9B0-F06C-97F6-D504-039DE995308E}" dt="2023-02-16T13:18:31.729" v="1166" actId="1076"/>
          <ac:picMkLst>
            <pc:docMk/>
            <pc:sldMk cId="3416665823" sldId="2146845846"/>
            <ac:picMk id="6" creationId="{A6BD7748-7A9C-5F4D-92DE-ABC36A9CF4AD}"/>
          </ac:picMkLst>
        </pc:picChg>
      </pc:sldChg>
      <pc:sldChg chg="modNotes">
        <pc:chgData name="Adalbjorg Karlsdottir" userId="S::adalbjorg@lsretail.com::73a1fade-35d2-4abb-8fff-103bcc4d95dd" providerId="AD" clId="Web-{4C57C9B0-F06C-97F6-D504-039DE995308E}" dt="2023-02-16T12:04:30.233" v="758"/>
        <pc:sldMkLst>
          <pc:docMk/>
          <pc:sldMk cId="1675681296" sldId="2146845849"/>
        </pc:sldMkLst>
      </pc:sldChg>
      <pc:sldChg chg="modNotes">
        <pc:chgData name="Adalbjorg Karlsdottir" userId="S::adalbjorg@lsretail.com::73a1fade-35d2-4abb-8fff-103bcc4d95dd" providerId="AD" clId="Web-{4C57C9B0-F06C-97F6-D504-039DE995308E}" dt="2023-02-16T11:42:36.447" v="95"/>
        <pc:sldMkLst>
          <pc:docMk/>
          <pc:sldMk cId="643757360" sldId="2146845850"/>
        </pc:sldMkLst>
      </pc:sldChg>
      <pc:sldChg chg="modNotes">
        <pc:chgData name="Adalbjorg Karlsdottir" userId="S::adalbjorg@lsretail.com::73a1fade-35d2-4abb-8fff-103bcc4d95dd" providerId="AD" clId="Web-{4C57C9B0-F06C-97F6-D504-039DE995308E}" dt="2023-02-16T11:44:14.278" v="107"/>
        <pc:sldMkLst>
          <pc:docMk/>
          <pc:sldMk cId="1107794716" sldId="2146845853"/>
        </pc:sldMkLst>
      </pc:sldChg>
      <pc:sldChg chg="modNotes">
        <pc:chgData name="Adalbjorg Karlsdottir" userId="S::adalbjorg@lsretail.com::73a1fade-35d2-4abb-8fff-103bcc4d95dd" providerId="AD" clId="Web-{4C57C9B0-F06C-97F6-D504-039DE995308E}" dt="2023-02-16T11:55:02.936" v="527"/>
        <pc:sldMkLst>
          <pc:docMk/>
          <pc:sldMk cId="1925572382" sldId="2146845860"/>
        </pc:sldMkLst>
      </pc:sldChg>
      <pc:sldChg chg="modNotes">
        <pc:chgData name="Adalbjorg Karlsdottir" userId="S::adalbjorg@lsretail.com::73a1fade-35d2-4abb-8fff-103bcc4d95dd" providerId="AD" clId="Web-{4C57C9B0-F06C-97F6-D504-039DE995308E}" dt="2023-02-16T11:57:23.159" v="561"/>
        <pc:sldMkLst>
          <pc:docMk/>
          <pc:sldMk cId="748454751" sldId="2146845861"/>
        </pc:sldMkLst>
      </pc:sldChg>
      <pc:sldChg chg="addSp delSp modSp add del ord">
        <pc:chgData name="Adalbjorg Karlsdottir" userId="S::adalbjorg@lsretail.com::73a1fade-35d2-4abb-8fff-103bcc4d95dd" providerId="AD" clId="Web-{4C57C9B0-F06C-97F6-D504-039DE995308E}" dt="2023-02-16T11:56:33.923" v="538"/>
        <pc:sldMkLst>
          <pc:docMk/>
          <pc:sldMk cId="477494629" sldId="2146845863"/>
        </pc:sldMkLst>
        <pc:spChg chg="mod">
          <ac:chgData name="Adalbjorg Karlsdottir" userId="S::adalbjorg@lsretail.com::73a1fade-35d2-4abb-8fff-103bcc4d95dd" providerId="AD" clId="Web-{4C57C9B0-F06C-97F6-D504-039DE995308E}" dt="2023-02-16T11:56:30.673" v="537" actId="20577"/>
          <ac:spMkLst>
            <pc:docMk/>
            <pc:sldMk cId="477494629" sldId="2146845863"/>
            <ac:spMk id="2" creationId="{395B5820-C0F8-19A1-F6D0-1CB66A3A7CAE}"/>
          </ac:spMkLst>
        </pc:spChg>
        <pc:spChg chg="add mod">
          <ac:chgData name="Adalbjorg Karlsdottir" userId="S::adalbjorg@lsretail.com::73a1fade-35d2-4abb-8fff-103bcc4d95dd" providerId="AD" clId="Web-{4C57C9B0-F06C-97F6-D504-039DE995308E}" dt="2023-02-16T11:56:06.203" v="534"/>
          <ac:spMkLst>
            <pc:docMk/>
            <pc:sldMk cId="477494629" sldId="2146845863"/>
            <ac:spMk id="4" creationId="{4005D1D6-75C9-2296-6F54-EF40393B275F}"/>
          </ac:spMkLst>
        </pc:spChg>
        <pc:spChg chg="mod">
          <ac:chgData name="Adalbjorg Karlsdottir" userId="S::adalbjorg@lsretail.com::73a1fade-35d2-4abb-8fff-103bcc4d95dd" providerId="AD" clId="Web-{4C57C9B0-F06C-97F6-D504-039DE995308E}" dt="2023-02-16T11:56:13.766" v="536" actId="1076"/>
          <ac:spMkLst>
            <pc:docMk/>
            <pc:sldMk cId="477494629" sldId="2146845863"/>
            <ac:spMk id="6" creationId="{B5E2E228-36C0-CCD4-6656-6CAFC8125082}"/>
          </ac:spMkLst>
        </pc:spChg>
        <pc:picChg chg="del">
          <ac:chgData name="Adalbjorg Karlsdottir" userId="S::adalbjorg@lsretail.com::73a1fade-35d2-4abb-8fff-103bcc4d95dd" providerId="AD" clId="Web-{4C57C9B0-F06C-97F6-D504-039DE995308E}" dt="2023-02-16T11:56:06.203" v="534"/>
          <ac:picMkLst>
            <pc:docMk/>
            <pc:sldMk cId="477494629" sldId="2146845863"/>
            <ac:picMk id="5124" creationId="{963CE9E8-679D-8F6B-9BEF-99DDCCD48AB2}"/>
          </ac:picMkLst>
        </pc:picChg>
      </pc:sldChg>
      <pc:sldChg chg="delSp modSp add replId delAnim modNotes">
        <pc:chgData name="Adalbjorg Karlsdottir" userId="S::adalbjorg@lsretail.com::73a1fade-35d2-4abb-8fff-103bcc4d95dd" providerId="AD" clId="Web-{4C57C9B0-F06C-97F6-D504-039DE995308E}" dt="2023-02-16T11:57:10.408" v="560"/>
        <pc:sldMkLst>
          <pc:docMk/>
          <pc:sldMk cId="1767426241" sldId="2146845863"/>
        </pc:sldMkLst>
        <pc:spChg chg="mod">
          <ac:chgData name="Adalbjorg Karlsdottir" userId="S::adalbjorg@lsretail.com::73a1fade-35d2-4abb-8fff-103bcc4d95dd" providerId="AD" clId="Web-{4C57C9B0-F06C-97F6-D504-039DE995308E}" dt="2023-02-16T11:57:07.189" v="559" actId="1076"/>
          <ac:spMkLst>
            <pc:docMk/>
            <pc:sldMk cId="1767426241" sldId="2146845863"/>
            <ac:spMk id="2" creationId="{312E77F9-DD64-7562-4F10-76BC852D0CBB}"/>
          </ac:spMkLst>
        </pc:spChg>
        <pc:spChg chg="del">
          <ac:chgData name="Adalbjorg Karlsdottir" userId="S::adalbjorg@lsretail.com::73a1fade-35d2-4abb-8fff-103bcc4d95dd" providerId="AD" clId="Web-{4C57C9B0-F06C-97F6-D504-039DE995308E}" dt="2023-02-16T11:56:43.986" v="549"/>
          <ac:spMkLst>
            <pc:docMk/>
            <pc:sldMk cId="1767426241" sldId="2146845863"/>
            <ac:spMk id="4" creationId="{DF6B60AA-A590-28D5-19F1-22121DB58E70}"/>
          </ac:spMkLst>
        </pc:spChg>
        <pc:spChg chg="del">
          <ac:chgData name="Adalbjorg Karlsdottir" userId="S::adalbjorg@lsretail.com::73a1fade-35d2-4abb-8fff-103bcc4d95dd" providerId="AD" clId="Web-{4C57C9B0-F06C-97F6-D504-039DE995308E}" dt="2023-02-16T11:56:43.986" v="548"/>
          <ac:spMkLst>
            <pc:docMk/>
            <pc:sldMk cId="1767426241" sldId="2146845863"/>
            <ac:spMk id="5" creationId="{0F00E61E-AA9A-B559-F4F6-238F81EA6542}"/>
          </ac:spMkLst>
        </pc:spChg>
        <pc:spChg chg="del">
          <ac:chgData name="Adalbjorg Karlsdottir" userId="S::adalbjorg@lsretail.com::73a1fade-35d2-4abb-8fff-103bcc4d95dd" providerId="AD" clId="Web-{4C57C9B0-F06C-97F6-D504-039DE995308E}" dt="2023-02-16T11:56:43.986" v="547"/>
          <ac:spMkLst>
            <pc:docMk/>
            <pc:sldMk cId="1767426241" sldId="2146845863"/>
            <ac:spMk id="6" creationId="{3BE3DAC6-E1DF-0FE9-464C-441932D87713}"/>
          </ac:spMkLst>
        </pc:spChg>
        <pc:spChg chg="del">
          <ac:chgData name="Adalbjorg Karlsdottir" userId="S::adalbjorg@lsretail.com::73a1fade-35d2-4abb-8fff-103bcc4d95dd" providerId="AD" clId="Web-{4C57C9B0-F06C-97F6-D504-039DE995308E}" dt="2023-02-16T11:56:43.986" v="546"/>
          <ac:spMkLst>
            <pc:docMk/>
            <pc:sldMk cId="1767426241" sldId="2146845863"/>
            <ac:spMk id="7" creationId="{E95FF423-4342-158C-716A-593FE9961954}"/>
          </ac:spMkLst>
        </pc:spChg>
        <pc:spChg chg="del">
          <ac:chgData name="Adalbjorg Karlsdottir" userId="S::adalbjorg@lsretail.com::73a1fade-35d2-4abb-8fff-103bcc4d95dd" providerId="AD" clId="Web-{4C57C9B0-F06C-97F6-D504-039DE995308E}" dt="2023-02-16T11:56:43.986" v="545"/>
          <ac:spMkLst>
            <pc:docMk/>
            <pc:sldMk cId="1767426241" sldId="2146845863"/>
            <ac:spMk id="8" creationId="{20F91D5A-F0A9-90E9-A52C-5E95C6CFBE94}"/>
          </ac:spMkLst>
        </pc:spChg>
        <pc:spChg chg="del">
          <ac:chgData name="Adalbjorg Karlsdottir" userId="S::adalbjorg@lsretail.com::73a1fade-35d2-4abb-8fff-103bcc4d95dd" providerId="AD" clId="Web-{4C57C9B0-F06C-97F6-D504-039DE995308E}" dt="2023-02-16T11:56:43.986" v="544"/>
          <ac:spMkLst>
            <pc:docMk/>
            <pc:sldMk cId="1767426241" sldId="2146845863"/>
            <ac:spMk id="9" creationId="{E37D6146-E6C7-BA36-3993-69F103FCC090}"/>
          </ac:spMkLst>
        </pc:spChg>
        <pc:spChg chg="del">
          <ac:chgData name="Adalbjorg Karlsdottir" userId="S::adalbjorg@lsretail.com::73a1fade-35d2-4abb-8fff-103bcc4d95dd" providerId="AD" clId="Web-{4C57C9B0-F06C-97F6-D504-039DE995308E}" dt="2023-02-16T11:56:43.970" v="543"/>
          <ac:spMkLst>
            <pc:docMk/>
            <pc:sldMk cId="1767426241" sldId="2146845863"/>
            <ac:spMk id="10" creationId="{87EB9EB6-2F9B-B88F-51B2-7D9447A5356C}"/>
          </ac:spMkLst>
        </pc:spChg>
        <pc:spChg chg="del">
          <ac:chgData name="Adalbjorg Karlsdottir" userId="S::adalbjorg@lsretail.com::73a1fade-35d2-4abb-8fff-103bcc4d95dd" providerId="AD" clId="Web-{4C57C9B0-F06C-97F6-D504-039DE995308E}" dt="2023-02-16T11:56:43.970" v="542"/>
          <ac:spMkLst>
            <pc:docMk/>
            <pc:sldMk cId="1767426241" sldId="2146845863"/>
            <ac:spMk id="11" creationId="{538A0182-C706-C02C-3830-F9ECC11007CF}"/>
          </ac:spMkLst>
        </pc:spChg>
        <pc:spChg chg="del">
          <ac:chgData name="Adalbjorg Karlsdottir" userId="S::adalbjorg@lsretail.com::73a1fade-35d2-4abb-8fff-103bcc4d95dd" providerId="AD" clId="Web-{4C57C9B0-F06C-97F6-D504-039DE995308E}" dt="2023-02-16T11:56:43.970" v="541"/>
          <ac:spMkLst>
            <pc:docMk/>
            <pc:sldMk cId="1767426241" sldId="2146845863"/>
            <ac:spMk id="14" creationId="{5CA4DC1F-5FC8-5DCB-FC38-56EB5AAFE5E8}"/>
          </ac:spMkLst>
        </pc:spChg>
        <pc:spChg chg="del">
          <ac:chgData name="Adalbjorg Karlsdottir" userId="S::adalbjorg@lsretail.com::73a1fade-35d2-4abb-8fff-103bcc4d95dd" providerId="AD" clId="Web-{4C57C9B0-F06C-97F6-D504-039DE995308E}" dt="2023-02-16T11:56:43.970" v="540"/>
          <ac:spMkLst>
            <pc:docMk/>
            <pc:sldMk cId="1767426241" sldId="2146845863"/>
            <ac:spMk id="16" creationId="{A0215567-3608-FFEE-C811-11D430C95BD4}"/>
          </ac:spMkLst>
        </pc:spChg>
      </pc:sldChg>
      <pc:sldMasterChg chg="add addSldLayout">
        <pc:chgData name="Adalbjorg Karlsdottir" userId="S::adalbjorg@lsretail.com::73a1fade-35d2-4abb-8fff-103bcc4d95dd" providerId="AD" clId="Web-{4C57C9B0-F06C-97F6-D504-039DE995308E}" dt="2023-02-16T11:55:53.328" v="529"/>
        <pc:sldMasterMkLst>
          <pc:docMk/>
          <pc:sldMasterMk cId="3515108469" sldId="2147483714"/>
        </pc:sldMasterMkLst>
        <pc:sldLayoutChg chg="add">
          <pc:chgData name="Adalbjorg Karlsdottir" userId="S::adalbjorg@lsretail.com::73a1fade-35d2-4abb-8fff-103bcc4d95dd" providerId="AD" clId="Web-{4C57C9B0-F06C-97F6-D504-039DE995308E}" dt="2023-02-16T11:55:53.328" v="529"/>
          <pc:sldLayoutMkLst>
            <pc:docMk/>
            <pc:sldMasterMk cId="3515108469" sldId="2147483714"/>
            <pc:sldLayoutMk cId="393167548" sldId="2147483851"/>
          </pc:sldLayoutMkLst>
        </pc:sldLayoutChg>
        <pc:sldLayoutChg chg="add">
          <pc:chgData name="Adalbjorg Karlsdottir" userId="S::adalbjorg@lsretail.com::73a1fade-35d2-4abb-8fff-103bcc4d95dd" providerId="AD" clId="Web-{4C57C9B0-F06C-97F6-D504-039DE995308E}" dt="2023-02-16T11:55:53.328" v="529"/>
          <pc:sldLayoutMkLst>
            <pc:docMk/>
            <pc:sldMasterMk cId="3515108469" sldId="2147483714"/>
            <pc:sldLayoutMk cId="3883313912" sldId="2147483857"/>
          </pc:sldLayoutMkLst>
        </pc:sldLayoutChg>
        <pc:sldLayoutChg chg="add">
          <pc:chgData name="Adalbjorg Karlsdottir" userId="S::adalbjorg@lsretail.com::73a1fade-35d2-4abb-8fff-103bcc4d95dd" providerId="AD" clId="Web-{4C57C9B0-F06C-97F6-D504-039DE995308E}" dt="2023-02-16T11:55:53.328" v="529"/>
          <pc:sldLayoutMkLst>
            <pc:docMk/>
            <pc:sldMasterMk cId="3515108469" sldId="2147483714"/>
            <pc:sldLayoutMk cId="450345734" sldId="2147483858"/>
          </pc:sldLayoutMkLst>
        </pc:sldLayoutChg>
        <pc:sldLayoutChg chg="add">
          <pc:chgData name="Adalbjorg Karlsdottir" userId="S::adalbjorg@lsretail.com::73a1fade-35d2-4abb-8fff-103bcc4d95dd" providerId="AD" clId="Web-{4C57C9B0-F06C-97F6-D504-039DE995308E}" dt="2023-02-16T11:55:53.328" v="529"/>
          <pc:sldLayoutMkLst>
            <pc:docMk/>
            <pc:sldMasterMk cId="3515108469" sldId="2147483714"/>
            <pc:sldLayoutMk cId="1931010676" sldId="2147483859"/>
          </pc:sldLayoutMkLst>
        </pc:sldLayoutChg>
        <pc:sldLayoutChg chg="add">
          <pc:chgData name="Adalbjorg Karlsdottir" userId="S::adalbjorg@lsretail.com::73a1fade-35d2-4abb-8fff-103bcc4d95dd" providerId="AD" clId="Web-{4C57C9B0-F06C-97F6-D504-039DE995308E}" dt="2023-02-16T11:55:53.328" v="529"/>
          <pc:sldLayoutMkLst>
            <pc:docMk/>
            <pc:sldMasterMk cId="3515108469" sldId="2147483714"/>
            <pc:sldLayoutMk cId="2549538999" sldId="2147483860"/>
          </pc:sldLayoutMkLst>
        </pc:sldLayoutChg>
        <pc:sldLayoutChg chg="add">
          <pc:chgData name="Adalbjorg Karlsdottir" userId="S::adalbjorg@lsretail.com::73a1fade-35d2-4abb-8fff-103bcc4d95dd" providerId="AD" clId="Web-{4C57C9B0-F06C-97F6-D504-039DE995308E}" dt="2023-02-16T11:55:53.328" v="529"/>
          <pc:sldLayoutMkLst>
            <pc:docMk/>
            <pc:sldMasterMk cId="3515108469" sldId="2147483714"/>
            <pc:sldLayoutMk cId="4119572521" sldId="2147483861"/>
          </pc:sldLayoutMkLst>
        </pc:sldLayoutChg>
        <pc:sldLayoutChg chg="add">
          <pc:chgData name="Adalbjorg Karlsdottir" userId="S::adalbjorg@lsretail.com::73a1fade-35d2-4abb-8fff-103bcc4d95dd" providerId="AD" clId="Web-{4C57C9B0-F06C-97F6-D504-039DE995308E}" dt="2023-02-16T11:55:53.328" v="529"/>
          <pc:sldLayoutMkLst>
            <pc:docMk/>
            <pc:sldMasterMk cId="3515108469" sldId="2147483714"/>
            <pc:sldLayoutMk cId="2677793777" sldId="2147483862"/>
          </pc:sldLayoutMkLst>
        </pc:sldLayoutChg>
        <pc:sldLayoutChg chg="add">
          <pc:chgData name="Adalbjorg Karlsdottir" userId="S::adalbjorg@lsretail.com::73a1fade-35d2-4abb-8fff-103bcc4d95dd" providerId="AD" clId="Web-{4C57C9B0-F06C-97F6-D504-039DE995308E}" dt="2023-02-16T11:55:53.328" v="529"/>
          <pc:sldLayoutMkLst>
            <pc:docMk/>
            <pc:sldMasterMk cId="3515108469" sldId="2147483714"/>
            <pc:sldLayoutMk cId="2259690234" sldId="2147483863"/>
          </pc:sldLayoutMkLst>
        </pc:sldLayoutChg>
        <pc:sldLayoutChg chg="add">
          <pc:chgData name="Adalbjorg Karlsdottir" userId="S::adalbjorg@lsretail.com::73a1fade-35d2-4abb-8fff-103bcc4d95dd" providerId="AD" clId="Web-{4C57C9B0-F06C-97F6-D504-039DE995308E}" dt="2023-02-16T11:55:53.328" v="529"/>
          <pc:sldLayoutMkLst>
            <pc:docMk/>
            <pc:sldMasterMk cId="3515108469" sldId="2147483714"/>
            <pc:sldLayoutMk cId="2887158717" sldId="2147483864"/>
          </pc:sldLayoutMkLst>
        </pc:sldLayoutChg>
        <pc:sldLayoutChg chg="add">
          <pc:chgData name="Adalbjorg Karlsdottir" userId="S::adalbjorg@lsretail.com::73a1fade-35d2-4abb-8fff-103bcc4d95dd" providerId="AD" clId="Web-{4C57C9B0-F06C-97F6-D504-039DE995308E}" dt="2023-02-16T11:55:53.328" v="529"/>
          <pc:sldLayoutMkLst>
            <pc:docMk/>
            <pc:sldMasterMk cId="3515108469" sldId="2147483714"/>
            <pc:sldLayoutMk cId="4064534743" sldId="2147483865"/>
          </pc:sldLayoutMkLst>
        </pc:sldLayoutChg>
        <pc:sldLayoutChg chg="add">
          <pc:chgData name="Adalbjorg Karlsdottir" userId="S::adalbjorg@lsretail.com::73a1fade-35d2-4abb-8fff-103bcc4d95dd" providerId="AD" clId="Web-{4C57C9B0-F06C-97F6-D504-039DE995308E}" dt="2023-02-16T11:55:53.328" v="529"/>
          <pc:sldLayoutMkLst>
            <pc:docMk/>
            <pc:sldMasterMk cId="3515108469" sldId="2147483714"/>
            <pc:sldLayoutMk cId="2080667878" sldId="2147483866"/>
          </pc:sldLayoutMkLst>
        </pc:sldLayoutChg>
        <pc:sldLayoutChg chg="add">
          <pc:chgData name="Adalbjorg Karlsdottir" userId="S::adalbjorg@lsretail.com::73a1fade-35d2-4abb-8fff-103bcc4d95dd" providerId="AD" clId="Web-{4C57C9B0-F06C-97F6-D504-039DE995308E}" dt="2023-02-16T11:55:53.328" v="529"/>
          <pc:sldLayoutMkLst>
            <pc:docMk/>
            <pc:sldMasterMk cId="3515108469" sldId="2147483714"/>
            <pc:sldLayoutMk cId="434962703" sldId="2147483867"/>
          </pc:sldLayoutMkLst>
        </pc:sldLayoutChg>
        <pc:sldLayoutChg chg="add">
          <pc:chgData name="Adalbjorg Karlsdottir" userId="S::adalbjorg@lsretail.com::73a1fade-35d2-4abb-8fff-103bcc4d95dd" providerId="AD" clId="Web-{4C57C9B0-F06C-97F6-D504-039DE995308E}" dt="2023-02-16T11:55:53.328" v="529"/>
          <pc:sldLayoutMkLst>
            <pc:docMk/>
            <pc:sldMasterMk cId="3515108469" sldId="2147483714"/>
            <pc:sldLayoutMk cId="70792501" sldId="2147483868"/>
          </pc:sldLayoutMkLst>
        </pc:sldLayoutChg>
        <pc:sldLayoutChg chg="add">
          <pc:chgData name="Adalbjorg Karlsdottir" userId="S::adalbjorg@lsretail.com::73a1fade-35d2-4abb-8fff-103bcc4d95dd" providerId="AD" clId="Web-{4C57C9B0-F06C-97F6-D504-039DE995308E}" dt="2023-02-16T11:55:53.328" v="529"/>
          <pc:sldLayoutMkLst>
            <pc:docMk/>
            <pc:sldMasterMk cId="3515108469" sldId="2147483714"/>
            <pc:sldLayoutMk cId="2588500331" sldId="2147483869"/>
          </pc:sldLayoutMkLst>
        </pc:sldLayoutChg>
        <pc:sldLayoutChg chg="add">
          <pc:chgData name="Adalbjorg Karlsdottir" userId="S::adalbjorg@lsretail.com::73a1fade-35d2-4abb-8fff-103bcc4d95dd" providerId="AD" clId="Web-{4C57C9B0-F06C-97F6-D504-039DE995308E}" dt="2023-02-16T11:55:53.328" v="529"/>
          <pc:sldLayoutMkLst>
            <pc:docMk/>
            <pc:sldMasterMk cId="3515108469" sldId="2147483714"/>
            <pc:sldLayoutMk cId="1186470253" sldId="2147483870"/>
          </pc:sldLayoutMkLst>
        </pc:sldLayoutChg>
      </pc:sldMasterChg>
      <pc:sldMasterChg chg="modSldLayout">
        <pc:chgData name="Adalbjorg Karlsdottir" userId="S::adalbjorg@lsretail.com::73a1fade-35d2-4abb-8fff-103bcc4d95dd" providerId="AD" clId="Web-{4C57C9B0-F06C-97F6-D504-039DE995308E}" dt="2023-02-16T11:55:53.328" v="529"/>
        <pc:sldMasterMkLst>
          <pc:docMk/>
          <pc:sldMasterMk cId="3283444625" sldId="2147483732"/>
        </pc:sldMasterMkLst>
        <pc:sldLayoutChg chg="replId">
          <pc:chgData name="Adalbjorg Karlsdottir" userId="S::adalbjorg@lsretail.com::73a1fade-35d2-4abb-8fff-103bcc4d95dd" providerId="AD" clId="Web-{4C57C9B0-F06C-97F6-D504-039DE995308E}" dt="2023-02-16T11:55:53.328" v="529"/>
          <pc:sldLayoutMkLst>
            <pc:docMk/>
            <pc:sldMasterMk cId="3283444625" sldId="2147483732"/>
            <pc:sldLayoutMk cId="1202148704" sldId="2147483844"/>
          </pc:sldLayoutMkLst>
        </pc:sldLayoutChg>
        <pc:sldLayoutChg chg="replId">
          <pc:chgData name="Adalbjorg Karlsdottir" userId="S::adalbjorg@lsretail.com::73a1fade-35d2-4abb-8fff-103bcc4d95dd" providerId="AD" clId="Web-{4C57C9B0-F06C-97F6-D504-039DE995308E}" dt="2023-02-16T11:55:53.328" v="529"/>
          <pc:sldLayoutMkLst>
            <pc:docMk/>
            <pc:sldMasterMk cId="3283444625" sldId="2147483732"/>
            <pc:sldLayoutMk cId="3334328861" sldId="2147483845"/>
          </pc:sldLayoutMkLst>
        </pc:sldLayoutChg>
        <pc:sldLayoutChg chg="replId">
          <pc:chgData name="Adalbjorg Karlsdottir" userId="S::adalbjorg@lsretail.com::73a1fade-35d2-4abb-8fff-103bcc4d95dd" providerId="AD" clId="Web-{4C57C9B0-F06C-97F6-D504-039DE995308E}" dt="2023-02-16T11:55:53.328" v="529"/>
          <pc:sldLayoutMkLst>
            <pc:docMk/>
            <pc:sldMasterMk cId="3283444625" sldId="2147483732"/>
            <pc:sldLayoutMk cId="732680530" sldId="2147483846"/>
          </pc:sldLayoutMkLst>
        </pc:sldLayoutChg>
      </pc:sldMasterChg>
    </pc:docChg>
  </pc:docChgLst>
  <pc:docChgLst>
    <pc:chgData name="Adalbjorg Karlsdottir" userId="S::adalbjorg@lsretail.com::73a1fade-35d2-4abb-8fff-103bcc4d95dd" providerId="AD" clId="Web-{4283288C-1040-315E-6AA3-616AA460B903}"/>
    <pc:docChg chg="modSld">
      <pc:chgData name="Adalbjorg Karlsdottir" userId="S::adalbjorg@lsretail.com::73a1fade-35d2-4abb-8fff-103bcc4d95dd" providerId="AD" clId="Web-{4283288C-1040-315E-6AA3-616AA460B903}" dt="2023-02-27T15:48:35.080" v="108"/>
      <pc:docMkLst>
        <pc:docMk/>
      </pc:docMkLst>
      <pc:sldChg chg="modSp">
        <pc:chgData name="Adalbjorg Karlsdottir" userId="S::adalbjorg@lsretail.com::73a1fade-35d2-4abb-8fff-103bcc4d95dd" providerId="AD" clId="Web-{4283288C-1040-315E-6AA3-616AA460B903}" dt="2023-02-27T14:10:24.806" v="9" actId="20577"/>
        <pc:sldMkLst>
          <pc:docMk/>
          <pc:sldMk cId="4189099336" sldId="2146845817"/>
        </pc:sldMkLst>
        <pc:spChg chg="mod">
          <ac:chgData name="Adalbjorg Karlsdottir" userId="S::adalbjorg@lsretail.com::73a1fade-35d2-4abb-8fff-103bcc4d95dd" providerId="AD" clId="Web-{4283288C-1040-315E-6AA3-616AA460B903}" dt="2023-02-27T14:10:24.806" v="9" actId="20577"/>
          <ac:spMkLst>
            <pc:docMk/>
            <pc:sldMk cId="4189099336" sldId="2146845817"/>
            <ac:spMk id="3" creationId="{5931032E-4376-0CE1-7484-1B1F3F3AF88D}"/>
          </ac:spMkLst>
        </pc:spChg>
      </pc:sldChg>
      <pc:sldChg chg="modSp">
        <pc:chgData name="Adalbjorg Karlsdottir" userId="S::adalbjorg@lsretail.com::73a1fade-35d2-4abb-8fff-103bcc4d95dd" providerId="AD" clId="Web-{4283288C-1040-315E-6AA3-616AA460B903}" dt="2023-02-27T14:12:50.512" v="15" actId="20577"/>
        <pc:sldMkLst>
          <pc:docMk/>
          <pc:sldMk cId="2816036344" sldId="2146845844"/>
        </pc:sldMkLst>
        <pc:spChg chg="mod">
          <ac:chgData name="Adalbjorg Karlsdottir" userId="S::adalbjorg@lsretail.com::73a1fade-35d2-4abb-8fff-103bcc4d95dd" providerId="AD" clId="Web-{4283288C-1040-315E-6AA3-616AA460B903}" dt="2023-02-27T14:12:50.512" v="15" actId="20577"/>
          <ac:spMkLst>
            <pc:docMk/>
            <pc:sldMk cId="2816036344" sldId="2146845844"/>
            <ac:spMk id="3" creationId="{5931032E-4376-0CE1-7484-1B1F3F3AF88D}"/>
          </ac:spMkLst>
        </pc:spChg>
      </pc:sldChg>
      <pc:sldChg chg="addSp delSp modSp">
        <pc:chgData name="Adalbjorg Karlsdottir" userId="S::adalbjorg@lsretail.com::73a1fade-35d2-4abb-8fff-103bcc4d95dd" providerId="AD" clId="Web-{4283288C-1040-315E-6AA3-616AA460B903}" dt="2023-02-27T15:48:35.080" v="108"/>
        <pc:sldMkLst>
          <pc:docMk/>
          <pc:sldMk cId="643757360" sldId="2146845850"/>
        </pc:sldMkLst>
        <pc:spChg chg="mod">
          <ac:chgData name="Adalbjorg Karlsdottir" userId="S::adalbjorg@lsretail.com::73a1fade-35d2-4abb-8fff-103bcc4d95dd" providerId="AD" clId="Web-{4283288C-1040-315E-6AA3-616AA460B903}" dt="2023-02-27T14:51:22.087" v="82" actId="14100"/>
          <ac:spMkLst>
            <pc:docMk/>
            <pc:sldMk cId="643757360" sldId="2146845850"/>
            <ac:spMk id="5" creationId="{47D5CF08-79C2-52AA-68DB-D34C10C2B52D}"/>
          </ac:spMkLst>
        </pc:spChg>
        <pc:spChg chg="mod">
          <ac:chgData name="Adalbjorg Karlsdottir" userId="S::adalbjorg@lsretail.com::73a1fade-35d2-4abb-8fff-103bcc4d95dd" providerId="AD" clId="Web-{4283288C-1040-315E-6AA3-616AA460B903}" dt="2023-02-27T14:51:25.869" v="83" actId="14100"/>
          <ac:spMkLst>
            <pc:docMk/>
            <pc:sldMk cId="643757360" sldId="2146845850"/>
            <ac:spMk id="6" creationId="{AC9D06EB-8F75-D7D2-01CE-84E0C91A27EA}"/>
          </ac:spMkLst>
        </pc:spChg>
        <pc:spChg chg="mod">
          <ac:chgData name="Adalbjorg Karlsdottir" userId="S::adalbjorg@lsretail.com::73a1fade-35d2-4abb-8fff-103bcc4d95dd" providerId="AD" clId="Web-{4283288C-1040-315E-6AA3-616AA460B903}" dt="2023-02-27T14:51:30.900" v="84" actId="20577"/>
          <ac:spMkLst>
            <pc:docMk/>
            <pc:sldMk cId="643757360" sldId="2146845850"/>
            <ac:spMk id="7" creationId="{F11D7FFE-ABFD-427A-E2C4-FDCB57B9706E}"/>
          </ac:spMkLst>
        </pc:spChg>
        <pc:spChg chg="del">
          <ac:chgData name="Adalbjorg Karlsdottir" userId="S::adalbjorg@lsretail.com::73a1fade-35d2-4abb-8fff-103bcc4d95dd" providerId="AD" clId="Web-{4283288C-1040-315E-6AA3-616AA460B903}" dt="2023-02-27T14:48:16.576" v="46"/>
          <ac:spMkLst>
            <pc:docMk/>
            <pc:sldMk cId="643757360" sldId="2146845850"/>
            <ac:spMk id="8" creationId="{83AEABD0-2441-98B0-7886-043E759F9269}"/>
          </ac:spMkLst>
        </pc:spChg>
        <pc:spChg chg="del mod">
          <ac:chgData name="Adalbjorg Karlsdottir" userId="S::adalbjorg@lsretail.com::73a1fade-35d2-4abb-8fff-103bcc4d95dd" providerId="AD" clId="Web-{4283288C-1040-315E-6AA3-616AA460B903}" dt="2023-02-27T14:48:19.544" v="48"/>
          <ac:spMkLst>
            <pc:docMk/>
            <pc:sldMk cId="643757360" sldId="2146845850"/>
            <ac:spMk id="9" creationId="{AA33BAA4-F308-571C-F402-25F15D728581}"/>
          </ac:spMkLst>
        </pc:spChg>
        <pc:spChg chg="mod">
          <ac:chgData name="Adalbjorg Karlsdottir" userId="S::adalbjorg@lsretail.com::73a1fade-35d2-4abb-8fff-103bcc4d95dd" providerId="AD" clId="Web-{4283288C-1040-315E-6AA3-616AA460B903}" dt="2023-02-27T14:51:35.354" v="85" actId="20577"/>
          <ac:spMkLst>
            <pc:docMk/>
            <pc:sldMk cId="643757360" sldId="2146845850"/>
            <ac:spMk id="10" creationId="{E656DA5F-0914-15ED-9197-348D14225704}"/>
          </ac:spMkLst>
        </pc:spChg>
        <pc:spChg chg="add mod">
          <ac:chgData name="Adalbjorg Karlsdottir" userId="S::adalbjorg@lsretail.com::73a1fade-35d2-4abb-8fff-103bcc4d95dd" providerId="AD" clId="Web-{4283288C-1040-315E-6AA3-616AA460B903}" dt="2023-02-27T15:47:49.438" v="105" actId="20577"/>
          <ac:spMkLst>
            <pc:docMk/>
            <pc:sldMk cId="643757360" sldId="2146845850"/>
            <ac:spMk id="11" creationId="{A4C22FE6-7F4F-01DA-FF67-9BFAF9429205}"/>
          </ac:spMkLst>
        </pc:spChg>
        <pc:spChg chg="mod">
          <ac:chgData name="Adalbjorg Karlsdottir" userId="S::adalbjorg@lsretail.com::73a1fade-35d2-4abb-8fff-103bcc4d95dd" providerId="AD" clId="Web-{4283288C-1040-315E-6AA3-616AA460B903}" dt="2023-02-27T14:51:50.589" v="88" actId="20577"/>
          <ac:spMkLst>
            <pc:docMk/>
            <pc:sldMk cId="643757360" sldId="2146845850"/>
            <ac:spMk id="12" creationId="{02E7C0DB-85EF-A531-1F8D-40006067D61A}"/>
          </ac:spMkLst>
        </pc:spChg>
        <pc:spChg chg="mod">
          <ac:chgData name="Adalbjorg Karlsdottir" userId="S::adalbjorg@lsretail.com::73a1fade-35d2-4abb-8fff-103bcc4d95dd" providerId="AD" clId="Web-{4283288C-1040-315E-6AA3-616AA460B903}" dt="2023-02-27T14:51:53.402" v="89" actId="20577"/>
          <ac:spMkLst>
            <pc:docMk/>
            <pc:sldMk cId="643757360" sldId="2146845850"/>
            <ac:spMk id="13" creationId="{AA52B26E-0A89-9B29-34C8-97C64BF282DE}"/>
          </ac:spMkLst>
        </pc:spChg>
        <pc:spChg chg="mod">
          <ac:chgData name="Adalbjorg Karlsdottir" userId="S::adalbjorg@lsretail.com::73a1fade-35d2-4abb-8fff-103bcc4d95dd" providerId="AD" clId="Web-{4283288C-1040-315E-6AA3-616AA460B903}" dt="2023-02-27T14:51:37.744" v="86" actId="20577"/>
          <ac:spMkLst>
            <pc:docMk/>
            <pc:sldMk cId="643757360" sldId="2146845850"/>
            <ac:spMk id="14" creationId="{E6A0F7F7-C0EC-C86C-7762-CC2A3FCB422B}"/>
          </ac:spMkLst>
        </pc:spChg>
        <pc:spChg chg="add mod">
          <ac:chgData name="Adalbjorg Karlsdottir" userId="S::adalbjorg@lsretail.com::73a1fade-35d2-4abb-8fff-103bcc4d95dd" providerId="AD" clId="Web-{4283288C-1040-315E-6AA3-616AA460B903}" dt="2023-02-27T15:48:35.080" v="108"/>
          <ac:spMkLst>
            <pc:docMk/>
            <pc:sldMk cId="643757360" sldId="2146845850"/>
            <ac:spMk id="15" creationId="{DA2EEA77-41FA-B61F-00BC-940C70E89375}"/>
          </ac:spMkLst>
        </pc:spChg>
        <pc:spChg chg="del">
          <ac:chgData name="Adalbjorg Karlsdottir" userId="S::adalbjorg@lsretail.com::73a1fade-35d2-4abb-8fff-103bcc4d95dd" providerId="AD" clId="Web-{4283288C-1040-315E-6AA3-616AA460B903}" dt="2023-02-27T14:47:50.683" v="45"/>
          <ac:spMkLst>
            <pc:docMk/>
            <pc:sldMk cId="643757360" sldId="2146845850"/>
            <ac:spMk id="18" creationId="{09B879CB-227A-57AE-A11A-F04531CA8183}"/>
          </ac:spMkLst>
        </pc:spChg>
        <pc:grpChg chg="mod ord">
          <ac:chgData name="Adalbjorg Karlsdottir" userId="S::adalbjorg@lsretail.com::73a1fade-35d2-4abb-8fff-103bcc4d95dd" providerId="AD" clId="Web-{4283288C-1040-315E-6AA3-616AA460B903}" dt="2023-02-27T14:48:49.328" v="53" actId="1076"/>
          <ac:grpSpMkLst>
            <pc:docMk/>
            <pc:sldMk cId="643757360" sldId="2146845850"/>
            <ac:grpSpMk id="21" creationId="{C9ACCC06-1F06-69B4-4594-482C3551FFA6}"/>
          </ac:grpSpMkLst>
        </pc:grpChg>
        <pc:picChg chg="mod">
          <ac:chgData name="Adalbjorg Karlsdottir" userId="S::adalbjorg@lsretail.com::73a1fade-35d2-4abb-8fff-103bcc4d95dd" providerId="AD" clId="Web-{4283288C-1040-315E-6AA3-616AA460B903}" dt="2023-02-27T14:48:44.093" v="50" actId="1076"/>
          <ac:picMkLst>
            <pc:docMk/>
            <pc:sldMk cId="643757360" sldId="2146845850"/>
            <ac:picMk id="4" creationId="{85957AEF-3A8F-28FD-4F9A-50A00521DFB0}"/>
          </ac:picMkLst>
        </pc:picChg>
        <pc:picChg chg="mod">
          <ac:chgData name="Adalbjorg Karlsdottir" userId="S::adalbjorg@lsretail.com::73a1fade-35d2-4abb-8fff-103bcc4d95dd" providerId="AD" clId="Web-{4283288C-1040-315E-6AA3-616AA460B903}" dt="2023-02-27T14:48:44.140" v="51" actId="1076"/>
          <ac:picMkLst>
            <pc:docMk/>
            <pc:sldMk cId="643757360" sldId="2146845850"/>
            <ac:picMk id="22" creationId="{1281C987-CD1A-F827-A98D-8CD5B827CF55}"/>
          </ac:picMkLst>
        </pc:picChg>
      </pc:sldChg>
      <pc:sldChg chg="modNotes">
        <pc:chgData name="Adalbjorg Karlsdottir" userId="S::adalbjorg@lsretail.com::73a1fade-35d2-4abb-8fff-103bcc4d95dd" providerId="AD" clId="Web-{4283288C-1040-315E-6AA3-616AA460B903}" dt="2023-02-27T14:17:16.236" v="30"/>
        <pc:sldMkLst>
          <pc:docMk/>
          <pc:sldMk cId="3261223609" sldId="2146845859"/>
        </pc:sldMkLst>
      </pc:sldChg>
      <pc:sldChg chg="modNotes">
        <pc:chgData name="Adalbjorg Karlsdottir" userId="S::adalbjorg@lsretail.com::73a1fade-35d2-4abb-8fff-103bcc4d95dd" providerId="AD" clId="Web-{4283288C-1040-315E-6AA3-616AA460B903}" dt="2023-02-27T14:10:07.540" v="4"/>
        <pc:sldMkLst>
          <pc:docMk/>
          <pc:sldMk cId="2155648061" sldId="2146845862"/>
        </pc:sldMkLst>
      </pc:sldChg>
    </pc:docChg>
  </pc:docChgLst>
  <pc:docChgLst>
    <pc:chgData name="Adalbjorg Karlsdottir" userId="S::adalbjorg@lsretail.com::73a1fade-35d2-4abb-8fff-103bcc4d95dd" providerId="AD" clId="Web-{E8CB32D8-46F2-4BBA-94A3-28E77027C266}"/>
    <pc:docChg chg="">
      <pc:chgData name="Adalbjorg Karlsdottir" userId="S::adalbjorg@lsretail.com::73a1fade-35d2-4abb-8fff-103bcc4d95dd" providerId="AD" clId="Web-{E8CB32D8-46F2-4BBA-94A3-28E77027C266}" dt="2023-02-28T13:38:03.269" v="2"/>
      <pc:docMkLst>
        <pc:docMk/>
      </pc:docMkLst>
      <pc:sldChg chg="addCm">
        <pc:chgData name="Adalbjorg Karlsdottir" userId="S::adalbjorg@lsretail.com::73a1fade-35d2-4abb-8fff-103bcc4d95dd" providerId="AD" clId="Web-{E8CB32D8-46F2-4BBA-94A3-28E77027C266}" dt="2023-02-28T13:26:37.250" v="1"/>
        <pc:sldMkLst>
          <pc:docMk/>
          <pc:sldMk cId="1675681296" sldId="214684584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dalbjorg Karlsdottir" userId="S::adalbjorg@lsretail.com::73a1fade-35d2-4abb-8fff-103bcc4d95dd" providerId="AD" clId="Web-{E8CB32D8-46F2-4BBA-94A3-28E77027C266}" dt="2023-02-28T13:26:37.250" v="1"/>
              <pc2:cmMkLst xmlns:pc2="http://schemas.microsoft.com/office/powerpoint/2019/9/main/command">
                <pc:docMk/>
                <pc:sldMk cId="1675681296" sldId="2146845849"/>
                <pc2:cmMk id="{9B4C6804-D7E4-455B-9D65-783E61D9B93D}"/>
              </pc2:cmMkLst>
            </pc226:cmChg>
          </p:ext>
        </pc:extLst>
      </pc:sldChg>
      <pc:sldChg chg="modCm">
        <pc:chgData name="Adalbjorg Karlsdottir" userId="S::adalbjorg@lsretail.com::73a1fade-35d2-4abb-8fff-103bcc4d95dd" providerId="AD" clId="Web-{E8CB32D8-46F2-4BBA-94A3-28E77027C266}" dt="2023-02-28T13:38:03.269" v="2"/>
        <pc:sldMkLst>
          <pc:docMk/>
          <pc:sldMk cId="643757360" sldId="214684585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Adalbjorg Karlsdottir" userId="S::adalbjorg@lsretail.com::73a1fade-35d2-4abb-8fff-103bcc4d95dd" providerId="AD" clId="Web-{E8CB32D8-46F2-4BBA-94A3-28E77027C266}" dt="2023-02-28T13:38:03.269" v="2"/>
              <pc2:cmMkLst xmlns:pc2="http://schemas.microsoft.com/office/powerpoint/2019/9/main/command">
                <pc:docMk/>
                <pc:sldMk cId="643757360" sldId="2146845850"/>
                <pc2:cmMk id="{E7A863D6-A6C5-4374-949F-985018EB9C71}"/>
              </pc2:cmMkLst>
              <pc226:cmRplyChg chg="add">
                <pc226:chgData name="Adalbjorg Karlsdottir" userId="S::adalbjorg@lsretail.com::73a1fade-35d2-4abb-8fff-103bcc4d95dd" providerId="AD" clId="Web-{E8CB32D8-46F2-4BBA-94A3-28E77027C266}" dt="2023-02-28T13:23:21.354" v="0"/>
                <pc2:cmRplyMkLst xmlns:pc2="http://schemas.microsoft.com/office/powerpoint/2019/9/main/command">
                  <pc:docMk/>
                  <pc:sldMk cId="643757360" sldId="2146845850"/>
                  <pc2:cmMk id="{E7A863D6-A6C5-4374-949F-985018EB9C71}"/>
                  <pc2:cmRplyMk id="{9B013122-F946-4AAD-B688-4DC52CFA7E67}"/>
                </pc2:cmRplyMkLst>
              </pc226:cmRplyChg>
              <pc226:cmRplyChg chg="add">
                <pc226:chgData name="Adalbjorg Karlsdottir" userId="S::adalbjorg@lsretail.com::73a1fade-35d2-4abb-8fff-103bcc4d95dd" providerId="AD" clId="Web-{E8CB32D8-46F2-4BBA-94A3-28E77027C266}" dt="2023-02-28T13:38:03.269" v="2"/>
                <pc2:cmRplyMkLst xmlns:pc2="http://schemas.microsoft.com/office/powerpoint/2019/9/main/command">
                  <pc:docMk/>
                  <pc:sldMk cId="643757360" sldId="2146845850"/>
                  <pc2:cmMk id="{E7A863D6-A6C5-4374-949F-985018EB9C71}"/>
                  <pc2:cmRplyMk id="{DD4729E5-72B0-4BFE-A41B-5988E05ABE49}"/>
                </pc2:cmRplyMkLst>
              </pc226:cmRplyChg>
            </pc226:cmChg>
          </p:ext>
        </pc:extLst>
      </pc:sldChg>
    </pc:docChg>
  </pc:docChgLst>
  <pc:docChgLst>
    <pc:chgData name="Adalbjorg Karlsdottir" userId="S::adalbjorg@lsretail.com::73a1fade-35d2-4abb-8fff-103bcc4d95dd" providerId="AD" clId="Web-{D5FF3ACB-60E7-9CD6-4104-0E1EC7B9E506}"/>
    <pc:docChg chg="addSld delSld modSld sldOrd addMainMaster modMainMaster modSection">
      <pc:chgData name="Adalbjorg Karlsdottir" userId="S::adalbjorg@lsretail.com::73a1fade-35d2-4abb-8fff-103bcc4d95dd" providerId="AD" clId="Web-{D5FF3ACB-60E7-9CD6-4104-0E1EC7B9E506}" dt="2023-02-03T15:26:12.115" v="645"/>
      <pc:docMkLst>
        <pc:docMk/>
      </pc:docMkLst>
      <pc:sldChg chg="ord">
        <pc:chgData name="Adalbjorg Karlsdottir" userId="S::adalbjorg@lsretail.com::73a1fade-35d2-4abb-8fff-103bcc4d95dd" providerId="AD" clId="Web-{D5FF3ACB-60E7-9CD6-4104-0E1EC7B9E506}" dt="2023-02-03T14:35:42.815" v="409"/>
        <pc:sldMkLst>
          <pc:docMk/>
          <pc:sldMk cId="3474820565" sldId="279"/>
        </pc:sldMkLst>
      </pc:sldChg>
      <pc:sldChg chg="modNotes">
        <pc:chgData name="Adalbjorg Karlsdottir" userId="S::adalbjorg@lsretail.com::73a1fade-35d2-4abb-8fff-103bcc4d95dd" providerId="AD" clId="Web-{D5FF3ACB-60E7-9CD6-4104-0E1EC7B9E506}" dt="2023-02-03T15:06:06.561" v="614"/>
        <pc:sldMkLst>
          <pc:docMk/>
          <pc:sldMk cId="3080289854" sldId="399"/>
        </pc:sldMkLst>
      </pc:sldChg>
      <pc:sldChg chg="modNotes">
        <pc:chgData name="Adalbjorg Karlsdottir" userId="S::adalbjorg@lsretail.com::73a1fade-35d2-4abb-8fff-103bcc4d95dd" providerId="AD" clId="Web-{D5FF3ACB-60E7-9CD6-4104-0E1EC7B9E506}" dt="2023-02-03T14:55:31.292" v="542"/>
        <pc:sldMkLst>
          <pc:docMk/>
          <pc:sldMk cId="2106838068" sldId="2146845778"/>
        </pc:sldMkLst>
      </pc:sldChg>
      <pc:sldChg chg="modSp modNotes">
        <pc:chgData name="Adalbjorg Karlsdottir" userId="S::adalbjorg@lsretail.com::73a1fade-35d2-4abb-8fff-103bcc4d95dd" providerId="AD" clId="Web-{D5FF3ACB-60E7-9CD6-4104-0E1EC7B9E506}" dt="2023-02-03T14:28:43.031" v="205"/>
        <pc:sldMkLst>
          <pc:docMk/>
          <pc:sldMk cId="3148306299" sldId="2146845802"/>
        </pc:sldMkLst>
        <pc:picChg chg="mod">
          <ac:chgData name="Adalbjorg Karlsdottir" userId="S::adalbjorg@lsretail.com::73a1fade-35d2-4abb-8fff-103bcc4d95dd" providerId="AD" clId="Web-{D5FF3ACB-60E7-9CD6-4104-0E1EC7B9E506}" dt="2023-02-03T14:27:13.578" v="203" actId="1076"/>
          <ac:picMkLst>
            <pc:docMk/>
            <pc:sldMk cId="3148306299" sldId="2146845802"/>
            <ac:picMk id="3" creationId="{7D95D892-067F-E081-59AB-22199BAB8003}"/>
          </ac:picMkLst>
        </pc:picChg>
      </pc:sldChg>
      <pc:sldChg chg="modNotes">
        <pc:chgData name="Adalbjorg Karlsdottir" userId="S::adalbjorg@lsretail.com::73a1fade-35d2-4abb-8fff-103bcc4d95dd" providerId="AD" clId="Web-{D5FF3ACB-60E7-9CD6-4104-0E1EC7B9E506}" dt="2023-02-03T15:12:20.642" v="616"/>
        <pc:sldMkLst>
          <pc:docMk/>
          <pc:sldMk cId="4189099336" sldId="2146845817"/>
        </pc:sldMkLst>
      </pc:sldChg>
      <pc:sldChg chg="del">
        <pc:chgData name="Adalbjorg Karlsdottir" userId="S::adalbjorg@lsretail.com::73a1fade-35d2-4abb-8fff-103bcc4d95dd" providerId="AD" clId="Web-{D5FF3ACB-60E7-9CD6-4104-0E1EC7B9E506}" dt="2023-02-03T14:12:27.432" v="150"/>
        <pc:sldMkLst>
          <pc:docMk/>
          <pc:sldMk cId="1446219993" sldId="2146845845"/>
        </pc:sldMkLst>
      </pc:sldChg>
      <pc:sldChg chg="addSp delSp modSp modNotes">
        <pc:chgData name="Adalbjorg Karlsdottir" userId="S::adalbjorg@lsretail.com::73a1fade-35d2-4abb-8fff-103bcc4d95dd" providerId="AD" clId="Web-{D5FF3ACB-60E7-9CD6-4104-0E1EC7B9E506}" dt="2023-02-03T14:54:38.761" v="524"/>
        <pc:sldMkLst>
          <pc:docMk/>
          <pc:sldMk cId="3416665823" sldId="2146845846"/>
        </pc:sldMkLst>
        <pc:spChg chg="del mod">
          <ac:chgData name="Adalbjorg Karlsdottir" userId="S::adalbjorg@lsretail.com::73a1fade-35d2-4abb-8fff-103bcc4d95dd" providerId="AD" clId="Web-{D5FF3ACB-60E7-9CD6-4104-0E1EC7B9E506}" dt="2023-02-03T14:52:59.213" v="471"/>
          <ac:spMkLst>
            <pc:docMk/>
            <pc:sldMk cId="3416665823" sldId="2146845846"/>
            <ac:spMk id="5" creationId="{F450C2EC-D011-E1B7-FC75-6CE89C2D799F}"/>
          </ac:spMkLst>
        </pc:spChg>
        <pc:picChg chg="add mod">
          <ac:chgData name="Adalbjorg Karlsdottir" userId="S::adalbjorg@lsretail.com::73a1fade-35d2-4abb-8fff-103bcc4d95dd" providerId="AD" clId="Web-{D5FF3ACB-60E7-9CD6-4104-0E1EC7B9E506}" dt="2023-02-03T14:54:08.307" v="474" actId="1076"/>
          <ac:picMkLst>
            <pc:docMk/>
            <pc:sldMk cId="3416665823" sldId="2146845846"/>
            <ac:picMk id="3" creationId="{E010CAFF-9979-AE30-4EAC-3CCCF4F6D06D}"/>
          </ac:picMkLst>
        </pc:picChg>
      </pc:sldChg>
      <pc:sldChg chg="addSp modSp modNotes">
        <pc:chgData name="Adalbjorg Karlsdottir" userId="S::adalbjorg@lsretail.com::73a1fade-35d2-4abb-8fff-103bcc4d95dd" providerId="AD" clId="Web-{D5FF3ACB-60E7-9CD6-4104-0E1EC7B9E506}" dt="2023-02-03T14:27:06.734" v="201"/>
        <pc:sldMkLst>
          <pc:docMk/>
          <pc:sldMk cId="643757360" sldId="2146845850"/>
        </pc:sldMkLst>
        <pc:spChg chg="mod">
          <ac:chgData name="Adalbjorg Karlsdottir" userId="S::adalbjorg@lsretail.com::73a1fade-35d2-4abb-8fff-103bcc4d95dd" providerId="AD" clId="Web-{D5FF3ACB-60E7-9CD6-4104-0E1EC7B9E506}" dt="2023-02-03T14:00:31.724" v="4" actId="20577"/>
          <ac:spMkLst>
            <pc:docMk/>
            <pc:sldMk cId="643757360" sldId="2146845850"/>
            <ac:spMk id="3" creationId="{1352B309-E3BD-E883-3A3F-7F71BE135F1E}"/>
          </ac:spMkLst>
        </pc:spChg>
        <pc:picChg chg="add mod">
          <ac:chgData name="Adalbjorg Karlsdottir" userId="S::adalbjorg@lsretail.com::73a1fade-35d2-4abb-8fff-103bcc4d95dd" providerId="AD" clId="Web-{D5FF3ACB-60E7-9CD6-4104-0E1EC7B9E506}" dt="2023-02-03T14:02:42.741" v="7" actId="14100"/>
          <ac:picMkLst>
            <pc:docMk/>
            <pc:sldMk cId="643757360" sldId="2146845850"/>
            <ac:picMk id="4" creationId="{85957AEF-3A8F-28FD-4F9A-50A00521DFB0}"/>
          </ac:picMkLst>
        </pc:picChg>
      </pc:sldChg>
      <pc:sldChg chg="add del replId">
        <pc:chgData name="Adalbjorg Karlsdottir" userId="S::adalbjorg@lsretail.com::73a1fade-35d2-4abb-8fff-103bcc4d95dd" providerId="AD" clId="Web-{D5FF3ACB-60E7-9CD6-4104-0E1EC7B9E506}" dt="2023-02-03T14:05:38.164" v="30"/>
        <pc:sldMkLst>
          <pc:docMk/>
          <pc:sldMk cId="1796405852" sldId="2146845852"/>
        </pc:sldMkLst>
      </pc:sldChg>
      <pc:sldChg chg="modSp add ord replId modNotes">
        <pc:chgData name="Adalbjorg Karlsdottir" userId="S::adalbjorg@lsretail.com::73a1fade-35d2-4abb-8fff-103bcc4d95dd" providerId="AD" clId="Web-{D5FF3ACB-60E7-9CD6-4104-0E1EC7B9E506}" dt="2023-02-03T14:10:49.853" v="142"/>
        <pc:sldMkLst>
          <pc:docMk/>
          <pc:sldMk cId="2463890791" sldId="2146845852"/>
        </pc:sldMkLst>
        <pc:spChg chg="mod">
          <ac:chgData name="Adalbjorg Karlsdottir" userId="S::adalbjorg@lsretail.com::73a1fade-35d2-4abb-8fff-103bcc4d95dd" providerId="AD" clId="Web-{D5FF3ACB-60E7-9CD6-4104-0E1EC7B9E506}" dt="2023-02-03T14:06:03.039" v="41" actId="20577"/>
          <ac:spMkLst>
            <pc:docMk/>
            <pc:sldMk cId="2463890791" sldId="2146845852"/>
            <ac:spMk id="2" creationId="{8E3F949E-CD07-012D-8DDA-D7CCE3E4A062}"/>
          </ac:spMkLst>
        </pc:spChg>
      </pc:sldChg>
      <pc:sldChg chg="add modNotes">
        <pc:chgData name="Adalbjorg Karlsdottir" userId="S::adalbjorg@lsretail.com::73a1fade-35d2-4abb-8fff-103bcc4d95dd" providerId="AD" clId="Web-{D5FF3ACB-60E7-9CD6-4104-0E1EC7B9E506}" dt="2023-02-03T14:10:27.478" v="112"/>
        <pc:sldMkLst>
          <pc:docMk/>
          <pc:sldMk cId="1107794716" sldId="2146845853"/>
        </pc:sldMkLst>
      </pc:sldChg>
      <pc:sldChg chg="add">
        <pc:chgData name="Adalbjorg Karlsdottir" userId="S::adalbjorg@lsretail.com::73a1fade-35d2-4abb-8fff-103bcc4d95dd" providerId="AD" clId="Web-{D5FF3ACB-60E7-9CD6-4104-0E1EC7B9E506}" dt="2023-02-03T14:11:09.681" v="143"/>
        <pc:sldMkLst>
          <pc:docMk/>
          <pc:sldMk cId="1415330559" sldId="2146845854"/>
        </pc:sldMkLst>
      </pc:sldChg>
      <pc:sldChg chg="add">
        <pc:chgData name="Adalbjorg Karlsdottir" userId="S::adalbjorg@lsretail.com::73a1fade-35d2-4abb-8fff-103bcc4d95dd" providerId="AD" clId="Web-{D5FF3ACB-60E7-9CD6-4104-0E1EC7B9E506}" dt="2023-02-03T14:11:21.681" v="144"/>
        <pc:sldMkLst>
          <pc:docMk/>
          <pc:sldMk cId="1611931226" sldId="2146845855"/>
        </pc:sldMkLst>
      </pc:sldChg>
      <pc:sldChg chg="add">
        <pc:chgData name="Adalbjorg Karlsdottir" userId="S::adalbjorg@lsretail.com::73a1fade-35d2-4abb-8fff-103bcc4d95dd" providerId="AD" clId="Web-{D5FF3ACB-60E7-9CD6-4104-0E1EC7B9E506}" dt="2023-02-03T14:11:33.525" v="145"/>
        <pc:sldMkLst>
          <pc:docMk/>
          <pc:sldMk cId="1998363110" sldId="2146845856"/>
        </pc:sldMkLst>
      </pc:sldChg>
      <pc:sldChg chg="add">
        <pc:chgData name="Adalbjorg Karlsdottir" userId="S::adalbjorg@lsretail.com::73a1fade-35d2-4abb-8fff-103bcc4d95dd" providerId="AD" clId="Web-{D5FF3ACB-60E7-9CD6-4104-0E1EC7B9E506}" dt="2023-02-03T14:12:08.807" v="148"/>
        <pc:sldMkLst>
          <pc:docMk/>
          <pc:sldMk cId="15342065" sldId="2146845857"/>
        </pc:sldMkLst>
      </pc:sldChg>
      <pc:sldChg chg="add del">
        <pc:chgData name="Adalbjorg Karlsdottir" userId="S::adalbjorg@lsretail.com::73a1fade-35d2-4abb-8fff-103bcc4d95dd" providerId="AD" clId="Web-{D5FF3ACB-60E7-9CD6-4104-0E1EC7B9E506}" dt="2023-02-03T14:11:53.666" v="147"/>
        <pc:sldMkLst>
          <pc:docMk/>
          <pc:sldMk cId="4233779548" sldId="2146845857"/>
        </pc:sldMkLst>
      </pc:sldChg>
      <pc:sldChg chg="add">
        <pc:chgData name="Adalbjorg Karlsdottir" userId="S::adalbjorg@lsretail.com::73a1fade-35d2-4abb-8fff-103bcc4d95dd" providerId="AD" clId="Web-{D5FF3ACB-60E7-9CD6-4104-0E1EC7B9E506}" dt="2023-02-03T14:12:18.322" v="149"/>
        <pc:sldMkLst>
          <pc:docMk/>
          <pc:sldMk cId="181549782" sldId="2146845858"/>
        </pc:sldMkLst>
      </pc:sldChg>
      <pc:sldChg chg="add del">
        <pc:chgData name="Adalbjorg Karlsdottir" userId="S::adalbjorg@lsretail.com::73a1fade-35d2-4abb-8fff-103bcc4d95dd" providerId="AD" clId="Web-{D5FF3ACB-60E7-9CD6-4104-0E1EC7B9E506}" dt="2023-02-03T14:18:31.434" v="152"/>
        <pc:sldMkLst>
          <pc:docMk/>
          <pc:sldMk cId="2825513528" sldId="2146845859"/>
        </pc:sldMkLst>
      </pc:sldChg>
      <pc:sldChg chg="delSp modSp add replId modNotes">
        <pc:chgData name="Adalbjorg Karlsdottir" userId="S::adalbjorg@lsretail.com::73a1fade-35d2-4abb-8fff-103bcc4d95dd" providerId="AD" clId="Web-{D5FF3ACB-60E7-9CD6-4104-0E1EC7B9E506}" dt="2023-02-03T14:31:51.564" v="281"/>
        <pc:sldMkLst>
          <pc:docMk/>
          <pc:sldMk cId="3261223609" sldId="2146845859"/>
        </pc:sldMkLst>
        <pc:spChg chg="mod">
          <ac:chgData name="Adalbjorg Karlsdottir" userId="S::adalbjorg@lsretail.com::73a1fade-35d2-4abb-8fff-103bcc4d95dd" providerId="AD" clId="Web-{D5FF3ACB-60E7-9CD6-4104-0E1EC7B9E506}" dt="2023-02-03T14:20:42.716" v="175" actId="1076"/>
          <ac:spMkLst>
            <pc:docMk/>
            <pc:sldMk cId="3261223609" sldId="2146845859"/>
            <ac:spMk id="2" creationId="{8E3F949E-CD07-012D-8DDA-D7CCE3E4A062}"/>
          </ac:spMkLst>
        </pc:spChg>
        <pc:picChg chg="del">
          <ac:chgData name="Adalbjorg Karlsdottir" userId="S::adalbjorg@lsretail.com::73a1fade-35d2-4abb-8fff-103bcc4d95dd" providerId="AD" clId="Web-{D5FF3ACB-60E7-9CD6-4104-0E1EC7B9E506}" dt="2023-02-03T14:19:11.153" v="171"/>
          <ac:picMkLst>
            <pc:docMk/>
            <pc:sldMk cId="3261223609" sldId="2146845859"/>
            <ac:picMk id="4" creationId="{85957AEF-3A8F-28FD-4F9A-50A00521DFB0}"/>
          </ac:picMkLst>
        </pc:picChg>
      </pc:sldChg>
      <pc:sldChg chg="delSp modSp add replId modNotes">
        <pc:chgData name="Adalbjorg Karlsdottir" userId="S::adalbjorg@lsretail.com::73a1fade-35d2-4abb-8fff-103bcc4d95dd" providerId="AD" clId="Web-{D5FF3ACB-60E7-9CD6-4104-0E1EC7B9E506}" dt="2023-02-03T15:26:12.115" v="645"/>
        <pc:sldMkLst>
          <pc:docMk/>
          <pc:sldMk cId="1925572382" sldId="2146845860"/>
        </pc:sldMkLst>
        <pc:spChg chg="mod">
          <ac:chgData name="Adalbjorg Karlsdottir" userId="S::adalbjorg@lsretail.com::73a1fade-35d2-4abb-8fff-103bcc4d95dd" providerId="AD" clId="Web-{D5FF3ACB-60E7-9CD6-4104-0E1EC7B9E506}" dt="2023-02-03T14:34:05.236" v="294" actId="20577"/>
          <ac:spMkLst>
            <pc:docMk/>
            <pc:sldMk cId="1925572382" sldId="2146845860"/>
            <ac:spMk id="2" creationId="{312E77F9-DD64-7562-4F10-76BC852D0CBB}"/>
          </ac:spMkLst>
        </pc:spChg>
        <pc:spChg chg="del">
          <ac:chgData name="Adalbjorg Karlsdottir" userId="S::adalbjorg@lsretail.com::73a1fade-35d2-4abb-8fff-103bcc4d95dd" providerId="AD" clId="Web-{D5FF3ACB-60E7-9CD6-4104-0E1EC7B9E506}" dt="2023-02-03T14:34:10.893" v="295"/>
          <ac:spMkLst>
            <pc:docMk/>
            <pc:sldMk cId="1925572382" sldId="2146845860"/>
            <ac:spMk id="4" creationId="{F23785B1-1E30-4766-ABC9-41F05F5CEAB3}"/>
          </ac:spMkLst>
        </pc:spChg>
      </pc:sldChg>
      <pc:sldMasterChg chg="modSldLayout">
        <pc:chgData name="Adalbjorg Karlsdottir" userId="S::adalbjorg@lsretail.com::73a1fade-35d2-4abb-8fff-103bcc4d95dd" providerId="AD" clId="Web-{D5FF3ACB-60E7-9CD6-4104-0E1EC7B9E506}" dt="2023-02-03T14:10:17.462" v="109"/>
        <pc:sldMasterMkLst>
          <pc:docMk/>
          <pc:sldMasterMk cId="3283444625" sldId="2147483648"/>
        </pc:sldMasterMkLst>
        <pc:sldLayoutChg chg="replId">
          <pc:chgData name="Adalbjorg Karlsdottir" userId="S::adalbjorg@lsretail.com::73a1fade-35d2-4abb-8fff-103bcc4d95dd" providerId="AD" clId="Web-{D5FF3ACB-60E7-9CD6-4104-0E1EC7B9E506}" dt="2023-02-03T14:10:17.462" v="109"/>
          <pc:sldLayoutMkLst>
            <pc:docMk/>
            <pc:sldMasterMk cId="3283444625" sldId="2147483648"/>
            <pc:sldLayoutMk cId="3620597712" sldId="2147483735"/>
          </pc:sldLayoutMkLst>
        </pc:sldLayoutChg>
      </pc:sldMasterChg>
      <pc:sldMasterChg chg="add addSldLayout delSldLayout">
        <pc:chgData name="Adalbjorg Karlsdottir" userId="S::adalbjorg@lsretail.com::73a1fade-35d2-4abb-8fff-103bcc4d95dd" providerId="AD" clId="Web-{D5FF3ACB-60E7-9CD6-4104-0E1EC7B9E506}" dt="2023-02-03T14:18:31.434" v="152"/>
        <pc:sldMasterMkLst>
          <pc:docMk/>
          <pc:sldMasterMk cId="3283444625" sldId="2147483732"/>
        </pc:sldMasterMkLst>
        <pc:sldLayoutChg chg="add">
          <pc:chgData name="Adalbjorg Karlsdottir" userId="S::adalbjorg@lsretail.com::73a1fade-35d2-4abb-8fff-103bcc4d95dd" providerId="AD" clId="Web-{D5FF3ACB-60E7-9CD6-4104-0E1EC7B9E506}" dt="2023-02-03T14:10:17.462" v="109"/>
          <pc:sldLayoutMkLst>
            <pc:docMk/>
            <pc:sldMasterMk cId="3283444625" sldId="2147483732"/>
            <pc:sldLayoutMk cId="1665105537" sldId="2147483649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33.525" v="145"/>
          <pc:sldLayoutMkLst>
            <pc:docMk/>
            <pc:sldMasterMk cId="3283444625" sldId="2147483732"/>
            <pc:sldLayoutMk cId="2200188015" sldId="2147483650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33.525" v="145"/>
          <pc:sldLayoutMkLst>
            <pc:docMk/>
            <pc:sldMasterMk cId="3283444625" sldId="2147483732"/>
            <pc:sldLayoutMk cId="2502578996" sldId="2147483651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33.525" v="145"/>
          <pc:sldLayoutMkLst>
            <pc:docMk/>
            <pc:sldMasterMk cId="3283444625" sldId="2147483732"/>
            <pc:sldLayoutMk cId="1930681530" sldId="2147483661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33.525" v="145"/>
          <pc:sldLayoutMkLst>
            <pc:docMk/>
            <pc:sldMasterMk cId="3283444625" sldId="2147483732"/>
            <pc:sldLayoutMk cId="1800630161" sldId="2147483662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33.525" v="145"/>
          <pc:sldLayoutMkLst>
            <pc:docMk/>
            <pc:sldMasterMk cId="3283444625" sldId="2147483732"/>
            <pc:sldLayoutMk cId="3637817288" sldId="2147483663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33.525" v="145"/>
          <pc:sldLayoutMkLst>
            <pc:docMk/>
            <pc:sldMasterMk cId="3283444625" sldId="2147483732"/>
            <pc:sldLayoutMk cId="2896083228" sldId="2147483664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33.525" v="145"/>
          <pc:sldLayoutMkLst>
            <pc:docMk/>
            <pc:sldMasterMk cId="3283444625" sldId="2147483732"/>
            <pc:sldLayoutMk cId="4096572775" sldId="2147483665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33.525" v="145"/>
          <pc:sldLayoutMkLst>
            <pc:docMk/>
            <pc:sldMasterMk cId="3283444625" sldId="2147483732"/>
            <pc:sldLayoutMk cId="3073606224" sldId="2147483667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33.525" v="145"/>
          <pc:sldLayoutMkLst>
            <pc:docMk/>
            <pc:sldMasterMk cId="3283444625" sldId="2147483732"/>
            <pc:sldLayoutMk cId="100400172" sldId="2147483691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0:17.462" v="109"/>
          <pc:sldLayoutMkLst>
            <pc:docMk/>
            <pc:sldMasterMk cId="3283444625" sldId="2147483732"/>
            <pc:sldLayoutMk cId="3858008274" sldId="2147483706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0:17.462" v="109"/>
          <pc:sldLayoutMkLst>
            <pc:docMk/>
            <pc:sldMasterMk cId="3283444625" sldId="2147483732"/>
            <pc:sldLayoutMk cId="3272572299" sldId="2147483713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33.525" v="145"/>
          <pc:sldLayoutMkLst>
            <pc:docMk/>
            <pc:sldMasterMk cId="3283444625" sldId="2147483732"/>
            <pc:sldLayoutMk cId="3574791682" sldId="2147483714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33.525" v="145"/>
          <pc:sldLayoutMkLst>
            <pc:docMk/>
            <pc:sldMasterMk cId="3283444625" sldId="2147483732"/>
            <pc:sldLayoutMk cId="1625875952" sldId="2147483715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0:17.462" v="109"/>
          <pc:sldLayoutMkLst>
            <pc:docMk/>
            <pc:sldMasterMk cId="3283444625" sldId="2147483732"/>
            <pc:sldLayoutMk cId="3449590882" sldId="2147483733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0:17.462" v="109"/>
          <pc:sldLayoutMkLst>
            <pc:docMk/>
            <pc:sldMasterMk cId="3283444625" sldId="2147483732"/>
            <pc:sldLayoutMk cId="815730177" sldId="2147483734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0:17.462" v="109"/>
          <pc:sldLayoutMkLst>
            <pc:docMk/>
            <pc:sldMasterMk cId="3283444625" sldId="2147483732"/>
            <pc:sldLayoutMk cId="3734397217" sldId="2147483736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09.681" v="143"/>
          <pc:sldLayoutMkLst>
            <pc:docMk/>
            <pc:sldMasterMk cId="3283444625" sldId="2147483732"/>
            <pc:sldLayoutMk cId="3449590882" sldId="2147483742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09.681" v="143"/>
          <pc:sldLayoutMkLst>
            <pc:docMk/>
            <pc:sldMasterMk cId="3283444625" sldId="2147483732"/>
            <pc:sldLayoutMk cId="815730177" sldId="2147483743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09.681" v="143"/>
          <pc:sldLayoutMkLst>
            <pc:docMk/>
            <pc:sldMasterMk cId="3283444625" sldId="2147483732"/>
            <pc:sldLayoutMk cId="3073606224" sldId="2147483744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09.681" v="143"/>
          <pc:sldLayoutMkLst>
            <pc:docMk/>
            <pc:sldMasterMk cId="3283444625" sldId="2147483732"/>
            <pc:sldLayoutMk cId="100400172" sldId="2147483745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09.681" v="143"/>
          <pc:sldLayoutMkLst>
            <pc:docMk/>
            <pc:sldMasterMk cId="3283444625" sldId="2147483732"/>
            <pc:sldLayoutMk cId="3858008274" sldId="2147483746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09.681" v="143"/>
          <pc:sldLayoutMkLst>
            <pc:docMk/>
            <pc:sldMasterMk cId="3283444625" sldId="2147483732"/>
            <pc:sldLayoutMk cId="3734397217" sldId="2147483747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09.681" v="143"/>
          <pc:sldLayoutMkLst>
            <pc:docMk/>
            <pc:sldMasterMk cId="3283444625" sldId="2147483732"/>
            <pc:sldLayoutMk cId="1930681530" sldId="2147483748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09.681" v="143"/>
          <pc:sldLayoutMkLst>
            <pc:docMk/>
            <pc:sldMasterMk cId="3283444625" sldId="2147483732"/>
            <pc:sldLayoutMk cId="1800630161" sldId="2147483749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09.681" v="143"/>
          <pc:sldLayoutMkLst>
            <pc:docMk/>
            <pc:sldMasterMk cId="3283444625" sldId="2147483732"/>
            <pc:sldLayoutMk cId="2896083228" sldId="2147483750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09.681" v="143"/>
          <pc:sldLayoutMkLst>
            <pc:docMk/>
            <pc:sldMasterMk cId="3283444625" sldId="2147483732"/>
            <pc:sldLayoutMk cId="4096572775" sldId="2147483751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09.681" v="143"/>
          <pc:sldLayoutMkLst>
            <pc:docMk/>
            <pc:sldMasterMk cId="3283444625" sldId="2147483732"/>
            <pc:sldLayoutMk cId="2200188015" sldId="2147483752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09.681" v="143"/>
          <pc:sldLayoutMkLst>
            <pc:docMk/>
            <pc:sldMasterMk cId="3283444625" sldId="2147483732"/>
            <pc:sldLayoutMk cId="2502578996" sldId="2147483753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09.681" v="143"/>
          <pc:sldLayoutMkLst>
            <pc:docMk/>
            <pc:sldMasterMk cId="3283444625" sldId="2147483732"/>
            <pc:sldLayoutMk cId="3637817288" sldId="2147483754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09.681" v="143"/>
          <pc:sldLayoutMkLst>
            <pc:docMk/>
            <pc:sldMasterMk cId="3283444625" sldId="2147483732"/>
            <pc:sldLayoutMk cId="3574791682" sldId="2147483755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09.681" v="143"/>
          <pc:sldLayoutMkLst>
            <pc:docMk/>
            <pc:sldMasterMk cId="3283444625" sldId="2147483732"/>
            <pc:sldLayoutMk cId="1625875952" sldId="2147483756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21.681" v="144"/>
          <pc:sldLayoutMkLst>
            <pc:docMk/>
            <pc:sldMasterMk cId="3283444625" sldId="2147483732"/>
            <pc:sldLayoutMk cId="3449590882" sldId="2147483757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21.681" v="144"/>
          <pc:sldLayoutMkLst>
            <pc:docMk/>
            <pc:sldMasterMk cId="3283444625" sldId="2147483732"/>
            <pc:sldLayoutMk cId="815730177" sldId="2147483758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21.681" v="144"/>
          <pc:sldLayoutMkLst>
            <pc:docMk/>
            <pc:sldMasterMk cId="3283444625" sldId="2147483732"/>
            <pc:sldLayoutMk cId="3073606224" sldId="2147483759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21.681" v="144"/>
          <pc:sldLayoutMkLst>
            <pc:docMk/>
            <pc:sldMasterMk cId="3283444625" sldId="2147483732"/>
            <pc:sldLayoutMk cId="100400172" sldId="2147483760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21.681" v="144"/>
          <pc:sldLayoutMkLst>
            <pc:docMk/>
            <pc:sldMasterMk cId="3283444625" sldId="2147483732"/>
            <pc:sldLayoutMk cId="3858008274" sldId="2147483761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21.681" v="144"/>
          <pc:sldLayoutMkLst>
            <pc:docMk/>
            <pc:sldMasterMk cId="3283444625" sldId="2147483732"/>
            <pc:sldLayoutMk cId="3734397217" sldId="2147483762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21.681" v="144"/>
          <pc:sldLayoutMkLst>
            <pc:docMk/>
            <pc:sldMasterMk cId="3283444625" sldId="2147483732"/>
            <pc:sldLayoutMk cId="1930681530" sldId="2147483763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21.681" v="144"/>
          <pc:sldLayoutMkLst>
            <pc:docMk/>
            <pc:sldMasterMk cId="3283444625" sldId="2147483732"/>
            <pc:sldLayoutMk cId="1800630161" sldId="2147483764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21.681" v="144"/>
          <pc:sldLayoutMkLst>
            <pc:docMk/>
            <pc:sldMasterMk cId="3283444625" sldId="2147483732"/>
            <pc:sldLayoutMk cId="2896083228" sldId="2147483765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21.681" v="144"/>
          <pc:sldLayoutMkLst>
            <pc:docMk/>
            <pc:sldMasterMk cId="3283444625" sldId="2147483732"/>
            <pc:sldLayoutMk cId="4096572775" sldId="2147483766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21.681" v="144"/>
          <pc:sldLayoutMkLst>
            <pc:docMk/>
            <pc:sldMasterMk cId="3283444625" sldId="2147483732"/>
            <pc:sldLayoutMk cId="2200188015" sldId="2147483767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21.681" v="144"/>
          <pc:sldLayoutMkLst>
            <pc:docMk/>
            <pc:sldMasterMk cId="3283444625" sldId="2147483732"/>
            <pc:sldLayoutMk cId="2502578996" sldId="2147483768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21.681" v="144"/>
          <pc:sldLayoutMkLst>
            <pc:docMk/>
            <pc:sldMasterMk cId="3283444625" sldId="2147483732"/>
            <pc:sldLayoutMk cId="3637817288" sldId="2147483769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21.681" v="144"/>
          <pc:sldLayoutMkLst>
            <pc:docMk/>
            <pc:sldMasterMk cId="3283444625" sldId="2147483732"/>
            <pc:sldLayoutMk cId="3574791682" sldId="2147483770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21.681" v="144"/>
          <pc:sldLayoutMkLst>
            <pc:docMk/>
            <pc:sldMasterMk cId="3283444625" sldId="2147483732"/>
            <pc:sldLayoutMk cId="1625875952" sldId="2147483771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33.525" v="145"/>
          <pc:sldLayoutMkLst>
            <pc:docMk/>
            <pc:sldMasterMk cId="3283444625" sldId="2147483732"/>
            <pc:sldLayoutMk cId="3449590882" sldId="2147483772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33.525" v="145"/>
          <pc:sldLayoutMkLst>
            <pc:docMk/>
            <pc:sldMasterMk cId="3283444625" sldId="2147483732"/>
            <pc:sldLayoutMk cId="815730177" sldId="2147483773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33.525" v="145"/>
          <pc:sldLayoutMkLst>
            <pc:docMk/>
            <pc:sldMasterMk cId="3283444625" sldId="2147483732"/>
            <pc:sldLayoutMk cId="3858008274" sldId="2147483774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33.525" v="145"/>
          <pc:sldLayoutMkLst>
            <pc:docMk/>
            <pc:sldMasterMk cId="3283444625" sldId="2147483732"/>
            <pc:sldLayoutMk cId="3734397217" sldId="2147483775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41.025" v="146"/>
          <pc:sldLayoutMkLst>
            <pc:docMk/>
            <pc:sldMasterMk cId="3283444625" sldId="2147483732"/>
            <pc:sldLayoutMk cId="3449590882" sldId="2147483776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41.025" v="146"/>
          <pc:sldLayoutMkLst>
            <pc:docMk/>
            <pc:sldMasterMk cId="3283444625" sldId="2147483732"/>
            <pc:sldLayoutMk cId="815730177" sldId="2147483777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41.025" v="146"/>
          <pc:sldLayoutMkLst>
            <pc:docMk/>
            <pc:sldMasterMk cId="3283444625" sldId="2147483732"/>
            <pc:sldLayoutMk cId="3073606224" sldId="2147483778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41.025" v="146"/>
          <pc:sldLayoutMkLst>
            <pc:docMk/>
            <pc:sldMasterMk cId="3283444625" sldId="2147483732"/>
            <pc:sldLayoutMk cId="100400172" sldId="2147483779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41.025" v="146"/>
          <pc:sldLayoutMkLst>
            <pc:docMk/>
            <pc:sldMasterMk cId="3283444625" sldId="2147483732"/>
            <pc:sldLayoutMk cId="3858008274" sldId="2147483780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41.025" v="146"/>
          <pc:sldLayoutMkLst>
            <pc:docMk/>
            <pc:sldMasterMk cId="3283444625" sldId="2147483732"/>
            <pc:sldLayoutMk cId="3734397217" sldId="2147483781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41.025" v="146"/>
          <pc:sldLayoutMkLst>
            <pc:docMk/>
            <pc:sldMasterMk cId="3283444625" sldId="2147483732"/>
            <pc:sldLayoutMk cId="1930681530" sldId="2147483782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41.025" v="146"/>
          <pc:sldLayoutMkLst>
            <pc:docMk/>
            <pc:sldMasterMk cId="3283444625" sldId="2147483732"/>
            <pc:sldLayoutMk cId="1800630161" sldId="2147483783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41.025" v="146"/>
          <pc:sldLayoutMkLst>
            <pc:docMk/>
            <pc:sldMasterMk cId="3283444625" sldId="2147483732"/>
            <pc:sldLayoutMk cId="2896083228" sldId="2147483784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41.025" v="146"/>
          <pc:sldLayoutMkLst>
            <pc:docMk/>
            <pc:sldMasterMk cId="3283444625" sldId="2147483732"/>
            <pc:sldLayoutMk cId="4096572775" sldId="2147483785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41.025" v="146"/>
          <pc:sldLayoutMkLst>
            <pc:docMk/>
            <pc:sldMasterMk cId="3283444625" sldId="2147483732"/>
            <pc:sldLayoutMk cId="2200188015" sldId="2147483786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41.025" v="146"/>
          <pc:sldLayoutMkLst>
            <pc:docMk/>
            <pc:sldMasterMk cId="3283444625" sldId="2147483732"/>
            <pc:sldLayoutMk cId="2502578996" sldId="2147483787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41.025" v="146"/>
          <pc:sldLayoutMkLst>
            <pc:docMk/>
            <pc:sldMasterMk cId="3283444625" sldId="2147483732"/>
            <pc:sldLayoutMk cId="3637817288" sldId="2147483788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41.025" v="146"/>
          <pc:sldLayoutMkLst>
            <pc:docMk/>
            <pc:sldMasterMk cId="3283444625" sldId="2147483732"/>
            <pc:sldLayoutMk cId="3574791682" sldId="2147483789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1:41.025" v="146"/>
          <pc:sldLayoutMkLst>
            <pc:docMk/>
            <pc:sldMasterMk cId="3283444625" sldId="2147483732"/>
            <pc:sldLayoutMk cId="1625875952" sldId="2147483790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08.807" v="148"/>
          <pc:sldLayoutMkLst>
            <pc:docMk/>
            <pc:sldMasterMk cId="3283444625" sldId="2147483732"/>
            <pc:sldLayoutMk cId="3449590882" sldId="2147483791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08.807" v="148"/>
          <pc:sldLayoutMkLst>
            <pc:docMk/>
            <pc:sldMasterMk cId="3283444625" sldId="2147483732"/>
            <pc:sldLayoutMk cId="815730177" sldId="2147483792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08.807" v="148"/>
          <pc:sldLayoutMkLst>
            <pc:docMk/>
            <pc:sldMasterMk cId="3283444625" sldId="2147483732"/>
            <pc:sldLayoutMk cId="3073606224" sldId="2147483793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08.807" v="148"/>
          <pc:sldLayoutMkLst>
            <pc:docMk/>
            <pc:sldMasterMk cId="3283444625" sldId="2147483732"/>
            <pc:sldLayoutMk cId="100400172" sldId="2147483794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08.807" v="148"/>
          <pc:sldLayoutMkLst>
            <pc:docMk/>
            <pc:sldMasterMk cId="3283444625" sldId="2147483732"/>
            <pc:sldLayoutMk cId="3858008274" sldId="2147483795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08.807" v="148"/>
          <pc:sldLayoutMkLst>
            <pc:docMk/>
            <pc:sldMasterMk cId="3283444625" sldId="2147483732"/>
            <pc:sldLayoutMk cId="3734397217" sldId="2147483796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08.807" v="148"/>
          <pc:sldLayoutMkLst>
            <pc:docMk/>
            <pc:sldMasterMk cId="3283444625" sldId="2147483732"/>
            <pc:sldLayoutMk cId="1930681530" sldId="2147483797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08.807" v="148"/>
          <pc:sldLayoutMkLst>
            <pc:docMk/>
            <pc:sldMasterMk cId="3283444625" sldId="2147483732"/>
            <pc:sldLayoutMk cId="1800630161" sldId="2147483798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08.807" v="148"/>
          <pc:sldLayoutMkLst>
            <pc:docMk/>
            <pc:sldMasterMk cId="3283444625" sldId="2147483732"/>
            <pc:sldLayoutMk cId="2896083228" sldId="2147483799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08.807" v="148"/>
          <pc:sldLayoutMkLst>
            <pc:docMk/>
            <pc:sldMasterMk cId="3283444625" sldId="2147483732"/>
            <pc:sldLayoutMk cId="4096572775" sldId="2147483800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08.807" v="148"/>
          <pc:sldLayoutMkLst>
            <pc:docMk/>
            <pc:sldMasterMk cId="3283444625" sldId="2147483732"/>
            <pc:sldLayoutMk cId="2200188015" sldId="2147483801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08.807" v="148"/>
          <pc:sldLayoutMkLst>
            <pc:docMk/>
            <pc:sldMasterMk cId="3283444625" sldId="2147483732"/>
            <pc:sldLayoutMk cId="2502578996" sldId="2147483802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08.807" v="148"/>
          <pc:sldLayoutMkLst>
            <pc:docMk/>
            <pc:sldMasterMk cId="3283444625" sldId="2147483732"/>
            <pc:sldLayoutMk cId="3637817288" sldId="2147483803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08.807" v="148"/>
          <pc:sldLayoutMkLst>
            <pc:docMk/>
            <pc:sldMasterMk cId="3283444625" sldId="2147483732"/>
            <pc:sldLayoutMk cId="3574791682" sldId="2147483804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08.807" v="148"/>
          <pc:sldLayoutMkLst>
            <pc:docMk/>
            <pc:sldMasterMk cId="3283444625" sldId="2147483732"/>
            <pc:sldLayoutMk cId="1625875952" sldId="2147483805"/>
          </pc:sldLayoutMkLst>
        </pc:sldLayoutChg>
        <pc:sldLayoutChg chg="add del">
          <pc:chgData name="Adalbjorg Karlsdottir" userId="S::adalbjorg@lsretail.com::73a1fade-35d2-4abb-8fff-103bcc4d95dd" providerId="AD" clId="Web-{D5FF3ACB-60E7-9CD6-4104-0E1EC7B9E506}" dt="2023-02-03T14:18:31.434" v="152"/>
          <pc:sldLayoutMkLst>
            <pc:docMk/>
            <pc:sldMasterMk cId="3283444625" sldId="2147483732"/>
            <pc:sldLayoutMk cId="3449590882" sldId="2147483821"/>
          </pc:sldLayoutMkLst>
        </pc:sldLayoutChg>
        <pc:sldLayoutChg chg="add del">
          <pc:chgData name="Adalbjorg Karlsdottir" userId="S::adalbjorg@lsretail.com::73a1fade-35d2-4abb-8fff-103bcc4d95dd" providerId="AD" clId="Web-{D5FF3ACB-60E7-9CD6-4104-0E1EC7B9E506}" dt="2023-02-03T14:18:31.434" v="152"/>
          <pc:sldLayoutMkLst>
            <pc:docMk/>
            <pc:sldMasterMk cId="3283444625" sldId="2147483732"/>
            <pc:sldLayoutMk cId="815730177" sldId="2147483822"/>
          </pc:sldLayoutMkLst>
        </pc:sldLayoutChg>
        <pc:sldLayoutChg chg="add del">
          <pc:chgData name="Adalbjorg Karlsdottir" userId="S::adalbjorg@lsretail.com::73a1fade-35d2-4abb-8fff-103bcc4d95dd" providerId="AD" clId="Web-{D5FF3ACB-60E7-9CD6-4104-0E1EC7B9E506}" dt="2023-02-03T14:18:31.434" v="152"/>
          <pc:sldLayoutMkLst>
            <pc:docMk/>
            <pc:sldMasterMk cId="3283444625" sldId="2147483732"/>
            <pc:sldLayoutMk cId="3073606224" sldId="2147483823"/>
          </pc:sldLayoutMkLst>
        </pc:sldLayoutChg>
        <pc:sldLayoutChg chg="add del">
          <pc:chgData name="Adalbjorg Karlsdottir" userId="S::adalbjorg@lsretail.com::73a1fade-35d2-4abb-8fff-103bcc4d95dd" providerId="AD" clId="Web-{D5FF3ACB-60E7-9CD6-4104-0E1EC7B9E506}" dt="2023-02-03T14:18:31.434" v="152"/>
          <pc:sldLayoutMkLst>
            <pc:docMk/>
            <pc:sldMasterMk cId="3283444625" sldId="2147483732"/>
            <pc:sldLayoutMk cId="100400172" sldId="2147483824"/>
          </pc:sldLayoutMkLst>
        </pc:sldLayoutChg>
        <pc:sldLayoutChg chg="add del">
          <pc:chgData name="Adalbjorg Karlsdottir" userId="S::adalbjorg@lsretail.com::73a1fade-35d2-4abb-8fff-103bcc4d95dd" providerId="AD" clId="Web-{D5FF3ACB-60E7-9CD6-4104-0E1EC7B9E506}" dt="2023-02-03T14:18:31.434" v="152"/>
          <pc:sldLayoutMkLst>
            <pc:docMk/>
            <pc:sldMasterMk cId="3283444625" sldId="2147483732"/>
            <pc:sldLayoutMk cId="3858008274" sldId="2147483825"/>
          </pc:sldLayoutMkLst>
        </pc:sldLayoutChg>
        <pc:sldLayoutChg chg="add del">
          <pc:chgData name="Adalbjorg Karlsdottir" userId="S::adalbjorg@lsretail.com::73a1fade-35d2-4abb-8fff-103bcc4d95dd" providerId="AD" clId="Web-{D5FF3ACB-60E7-9CD6-4104-0E1EC7B9E506}" dt="2023-02-03T14:18:31.434" v="152"/>
          <pc:sldLayoutMkLst>
            <pc:docMk/>
            <pc:sldMasterMk cId="3283444625" sldId="2147483732"/>
            <pc:sldLayoutMk cId="3734397217" sldId="2147483826"/>
          </pc:sldLayoutMkLst>
        </pc:sldLayoutChg>
        <pc:sldLayoutChg chg="add del">
          <pc:chgData name="Adalbjorg Karlsdottir" userId="S::adalbjorg@lsretail.com::73a1fade-35d2-4abb-8fff-103bcc4d95dd" providerId="AD" clId="Web-{D5FF3ACB-60E7-9CD6-4104-0E1EC7B9E506}" dt="2023-02-03T14:18:31.434" v="152"/>
          <pc:sldLayoutMkLst>
            <pc:docMk/>
            <pc:sldMasterMk cId="3283444625" sldId="2147483732"/>
            <pc:sldLayoutMk cId="1930681530" sldId="2147483827"/>
          </pc:sldLayoutMkLst>
        </pc:sldLayoutChg>
        <pc:sldLayoutChg chg="add del">
          <pc:chgData name="Adalbjorg Karlsdottir" userId="S::adalbjorg@lsretail.com::73a1fade-35d2-4abb-8fff-103bcc4d95dd" providerId="AD" clId="Web-{D5FF3ACB-60E7-9CD6-4104-0E1EC7B9E506}" dt="2023-02-03T14:18:31.434" v="152"/>
          <pc:sldLayoutMkLst>
            <pc:docMk/>
            <pc:sldMasterMk cId="3283444625" sldId="2147483732"/>
            <pc:sldLayoutMk cId="1800630161" sldId="2147483828"/>
          </pc:sldLayoutMkLst>
        </pc:sldLayoutChg>
        <pc:sldLayoutChg chg="add del">
          <pc:chgData name="Adalbjorg Karlsdottir" userId="S::adalbjorg@lsretail.com::73a1fade-35d2-4abb-8fff-103bcc4d95dd" providerId="AD" clId="Web-{D5FF3ACB-60E7-9CD6-4104-0E1EC7B9E506}" dt="2023-02-03T14:18:31.434" v="152"/>
          <pc:sldLayoutMkLst>
            <pc:docMk/>
            <pc:sldMasterMk cId="3283444625" sldId="2147483732"/>
            <pc:sldLayoutMk cId="2896083228" sldId="2147483829"/>
          </pc:sldLayoutMkLst>
        </pc:sldLayoutChg>
        <pc:sldLayoutChg chg="add del">
          <pc:chgData name="Adalbjorg Karlsdottir" userId="S::adalbjorg@lsretail.com::73a1fade-35d2-4abb-8fff-103bcc4d95dd" providerId="AD" clId="Web-{D5FF3ACB-60E7-9CD6-4104-0E1EC7B9E506}" dt="2023-02-03T14:18:31.434" v="152"/>
          <pc:sldLayoutMkLst>
            <pc:docMk/>
            <pc:sldMasterMk cId="3283444625" sldId="2147483732"/>
            <pc:sldLayoutMk cId="4096572775" sldId="2147483830"/>
          </pc:sldLayoutMkLst>
        </pc:sldLayoutChg>
        <pc:sldLayoutChg chg="add del">
          <pc:chgData name="Adalbjorg Karlsdottir" userId="S::adalbjorg@lsretail.com::73a1fade-35d2-4abb-8fff-103bcc4d95dd" providerId="AD" clId="Web-{D5FF3ACB-60E7-9CD6-4104-0E1EC7B9E506}" dt="2023-02-03T14:18:31.434" v="152"/>
          <pc:sldLayoutMkLst>
            <pc:docMk/>
            <pc:sldMasterMk cId="3283444625" sldId="2147483732"/>
            <pc:sldLayoutMk cId="2200188015" sldId="2147483831"/>
          </pc:sldLayoutMkLst>
        </pc:sldLayoutChg>
        <pc:sldLayoutChg chg="add del">
          <pc:chgData name="Adalbjorg Karlsdottir" userId="S::adalbjorg@lsretail.com::73a1fade-35d2-4abb-8fff-103bcc4d95dd" providerId="AD" clId="Web-{D5FF3ACB-60E7-9CD6-4104-0E1EC7B9E506}" dt="2023-02-03T14:18:31.434" v="152"/>
          <pc:sldLayoutMkLst>
            <pc:docMk/>
            <pc:sldMasterMk cId="3283444625" sldId="2147483732"/>
            <pc:sldLayoutMk cId="2502578996" sldId="2147483832"/>
          </pc:sldLayoutMkLst>
        </pc:sldLayoutChg>
        <pc:sldLayoutChg chg="add del">
          <pc:chgData name="Adalbjorg Karlsdottir" userId="S::adalbjorg@lsretail.com::73a1fade-35d2-4abb-8fff-103bcc4d95dd" providerId="AD" clId="Web-{D5FF3ACB-60E7-9CD6-4104-0E1EC7B9E506}" dt="2023-02-03T14:18:31.434" v="152"/>
          <pc:sldLayoutMkLst>
            <pc:docMk/>
            <pc:sldMasterMk cId="3283444625" sldId="2147483732"/>
            <pc:sldLayoutMk cId="3637817288" sldId="2147483833"/>
          </pc:sldLayoutMkLst>
        </pc:sldLayoutChg>
        <pc:sldLayoutChg chg="add del">
          <pc:chgData name="Adalbjorg Karlsdottir" userId="S::adalbjorg@lsretail.com::73a1fade-35d2-4abb-8fff-103bcc4d95dd" providerId="AD" clId="Web-{D5FF3ACB-60E7-9CD6-4104-0E1EC7B9E506}" dt="2023-02-03T14:18:31.434" v="152"/>
          <pc:sldLayoutMkLst>
            <pc:docMk/>
            <pc:sldMasterMk cId="3283444625" sldId="2147483732"/>
            <pc:sldLayoutMk cId="3574791682" sldId="2147483834"/>
          </pc:sldLayoutMkLst>
        </pc:sldLayoutChg>
        <pc:sldLayoutChg chg="add del">
          <pc:chgData name="Adalbjorg Karlsdottir" userId="S::adalbjorg@lsretail.com::73a1fade-35d2-4abb-8fff-103bcc4d95dd" providerId="AD" clId="Web-{D5FF3ACB-60E7-9CD6-4104-0E1EC7B9E506}" dt="2023-02-03T14:18:31.434" v="152"/>
          <pc:sldLayoutMkLst>
            <pc:docMk/>
            <pc:sldMasterMk cId="3283444625" sldId="2147483732"/>
            <pc:sldLayoutMk cId="1625875952" sldId="2147483835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0:17.462" v="109"/>
          <pc:sldLayoutMkLst>
            <pc:docMk/>
            <pc:sldMasterMk cId="3283444625" sldId="2147483732"/>
            <pc:sldLayoutMk cId="1202148704" sldId="2147483844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0:17.462" v="109"/>
          <pc:sldLayoutMkLst>
            <pc:docMk/>
            <pc:sldMasterMk cId="3283444625" sldId="2147483732"/>
            <pc:sldLayoutMk cId="3334328861" sldId="2147483845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0:17.462" v="109"/>
          <pc:sldLayoutMkLst>
            <pc:docMk/>
            <pc:sldMasterMk cId="3283444625" sldId="2147483732"/>
            <pc:sldLayoutMk cId="732680530" sldId="2147483846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18.322" v="149"/>
          <pc:sldLayoutMkLst>
            <pc:docMk/>
            <pc:sldMasterMk cId="3283444625" sldId="2147483732"/>
            <pc:sldLayoutMk cId="3449590882" sldId="2147483858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18.322" v="149"/>
          <pc:sldLayoutMkLst>
            <pc:docMk/>
            <pc:sldMasterMk cId="3283444625" sldId="2147483732"/>
            <pc:sldLayoutMk cId="815730177" sldId="2147483859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18.322" v="149"/>
          <pc:sldLayoutMkLst>
            <pc:docMk/>
            <pc:sldMasterMk cId="3283444625" sldId="2147483732"/>
            <pc:sldLayoutMk cId="3073606224" sldId="2147483860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18.322" v="149"/>
          <pc:sldLayoutMkLst>
            <pc:docMk/>
            <pc:sldMasterMk cId="3283444625" sldId="2147483732"/>
            <pc:sldLayoutMk cId="100400172" sldId="2147483861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18.322" v="149"/>
          <pc:sldLayoutMkLst>
            <pc:docMk/>
            <pc:sldMasterMk cId="3283444625" sldId="2147483732"/>
            <pc:sldLayoutMk cId="3858008274" sldId="2147483862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18.322" v="149"/>
          <pc:sldLayoutMkLst>
            <pc:docMk/>
            <pc:sldMasterMk cId="3283444625" sldId="2147483732"/>
            <pc:sldLayoutMk cId="3734397217" sldId="2147483863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18.322" v="149"/>
          <pc:sldLayoutMkLst>
            <pc:docMk/>
            <pc:sldMasterMk cId="3283444625" sldId="2147483732"/>
            <pc:sldLayoutMk cId="1930681530" sldId="2147483864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18.322" v="149"/>
          <pc:sldLayoutMkLst>
            <pc:docMk/>
            <pc:sldMasterMk cId="3283444625" sldId="2147483732"/>
            <pc:sldLayoutMk cId="1800630161" sldId="2147483865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18.322" v="149"/>
          <pc:sldLayoutMkLst>
            <pc:docMk/>
            <pc:sldMasterMk cId="3283444625" sldId="2147483732"/>
            <pc:sldLayoutMk cId="2896083228" sldId="2147483866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18.322" v="149"/>
          <pc:sldLayoutMkLst>
            <pc:docMk/>
            <pc:sldMasterMk cId="3283444625" sldId="2147483732"/>
            <pc:sldLayoutMk cId="4096572775" sldId="2147483867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18.322" v="149"/>
          <pc:sldLayoutMkLst>
            <pc:docMk/>
            <pc:sldMasterMk cId="3283444625" sldId="2147483732"/>
            <pc:sldLayoutMk cId="2200188015" sldId="2147483868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18.322" v="149"/>
          <pc:sldLayoutMkLst>
            <pc:docMk/>
            <pc:sldMasterMk cId="3283444625" sldId="2147483732"/>
            <pc:sldLayoutMk cId="2502578996" sldId="2147483869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18.322" v="149"/>
          <pc:sldLayoutMkLst>
            <pc:docMk/>
            <pc:sldMasterMk cId="3283444625" sldId="2147483732"/>
            <pc:sldLayoutMk cId="3637817288" sldId="2147483870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18.322" v="149"/>
          <pc:sldLayoutMkLst>
            <pc:docMk/>
            <pc:sldMasterMk cId="3283444625" sldId="2147483732"/>
            <pc:sldLayoutMk cId="3574791682" sldId="2147483871"/>
          </pc:sldLayoutMkLst>
        </pc:sldLayoutChg>
        <pc:sldLayoutChg chg="add">
          <pc:chgData name="Adalbjorg Karlsdottir" userId="S::adalbjorg@lsretail.com::73a1fade-35d2-4abb-8fff-103bcc4d95dd" providerId="AD" clId="Web-{D5FF3ACB-60E7-9CD6-4104-0E1EC7B9E506}" dt="2023-02-03T14:12:18.322" v="149"/>
          <pc:sldLayoutMkLst>
            <pc:docMk/>
            <pc:sldMasterMk cId="3283444625" sldId="2147483732"/>
            <pc:sldLayoutMk cId="1625875952" sldId="2147483872"/>
          </pc:sldLayoutMkLst>
        </pc:sldLayoutChg>
      </pc:sldMasterChg>
      <pc:sldMasterChg chg="replId modSldLayout">
        <pc:chgData name="Adalbjorg Karlsdottir" userId="S::adalbjorg@lsretail.com::73a1fade-35d2-4abb-8fff-103bcc4d95dd" providerId="AD" clId="Web-{D5FF3ACB-60E7-9CD6-4104-0E1EC7B9E506}" dt="2023-02-03T14:10:17.462" v="109"/>
        <pc:sldMasterMkLst>
          <pc:docMk/>
          <pc:sldMasterMk cId="3515108469" sldId="2147483737"/>
        </pc:sldMasterMkLst>
        <pc:sldLayoutChg chg="replId">
          <pc:chgData name="Adalbjorg Karlsdottir" userId="S::adalbjorg@lsretail.com::73a1fade-35d2-4abb-8fff-103bcc4d95dd" providerId="AD" clId="Web-{D5FF3ACB-60E7-9CD6-4104-0E1EC7B9E506}" dt="2023-02-03T14:10:17.462" v="109"/>
          <pc:sldLayoutMkLst>
            <pc:docMk/>
            <pc:sldMasterMk cId="3515108469" sldId="2147483737"/>
            <pc:sldLayoutMk cId="450345734" sldId="2147483738"/>
          </pc:sldLayoutMkLst>
        </pc:sldLayoutChg>
        <pc:sldLayoutChg chg="replId">
          <pc:chgData name="Adalbjorg Karlsdottir" userId="S::adalbjorg@lsretail.com::73a1fade-35d2-4abb-8fff-103bcc4d95dd" providerId="AD" clId="Web-{D5FF3ACB-60E7-9CD6-4104-0E1EC7B9E506}" dt="2023-02-03T14:10:17.462" v="109"/>
          <pc:sldLayoutMkLst>
            <pc:docMk/>
            <pc:sldMasterMk cId="3515108469" sldId="2147483737"/>
            <pc:sldLayoutMk cId="1931010676" sldId="2147483871"/>
          </pc:sldLayoutMkLst>
        </pc:sldLayoutChg>
        <pc:sldLayoutChg chg="replId">
          <pc:chgData name="Adalbjorg Karlsdottir" userId="S::adalbjorg@lsretail.com::73a1fade-35d2-4abb-8fff-103bcc4d95dd" providerId="AD" clId="Web-{D5FF3ACB-60E7-9CD6-4104-0E1EC7B9E506}" dt="2023-02-03T14:10:17.462" v="109"/>
          <pc:sldLayoutMkLst>
            <pc:docMk/>
            <pc:sldMasterMk cId="3515108469" sldId="2147483737"/>
            <pc:sldLayoutMk cId="2549538999" sldId="2147483873"/>
          </pc:sldLayoutMkLst>
        </pc:sldLayoutChg>
        <pc:sldLayoutChg chg="replId">
          <pc:chgData name="Adalbjorg Karlsdottir" userId="S::adalbjorg@lsretail.com::73a1fade-35d2-4abb-8fff-103bcc4d95dd" providerId="AD" clId="Web-{D5FF3ACB-60E7-9CD6-4104-0E1EC7B9E506}" dt="2023-02-03T14:10:17.462" v="109"/>
          <pc:sldLayoutMkLst>
            <pc:docMk/>
            <pc:sldMasterMk cId="3515108469" sldId="2147483737"/>
            <pc:sldLayoutMk cId="4119572521" sldId="2147483874"/>
          </pc:sldLayoutMkLst>
        </pc:sldLayoutChg>
      </pc:sldMasterChg>
    </pc:docChg>
  </pc:docChgLst>
  <pc:docChgLst>
    <pc:chgData name="Adalbjorg Karlsdottir" userId="73a1fade-35d2-4abb-8fff-103bcc4d95dd" providerId="ADAL" clId="{2A46ADFE-9918-4CF3-86AF-E5FAB8645021}"/>
    <pc:docChg chg="undo custSel addSld delSld modSld sldOrd modSection">
      <pc:chgData name="Adalbjorg Karlsdottir" userId="73a1fade-35d2-4abb-8fff-103bcc4d95dd" providerId="ADAL" clId="{2A46ADFE-9918-4CF3-86AF-E5FAB8645021}" dt="2023-02-27T15:51:58.740" v="1711"/>
      <pc:docMkLst>
        <pc:docMk/>
      </pc:docMkLst>
      <pc:sldChg chg="ord">
        <pc:chgData name="Adalbjorg Karlsdottir" userId="73a1fade-35d2-4abb-8fff-103bcc4d95dd" providerId="ADAL" clId="{2A46ADFE-9918-4CF3-86AF-E5FAB8645021}" dt="2023-02-16T14:58:37.379" v="1344"/>
        <pc:sldMkLst>
          <pc:docMk/>
          <pc:sldMk cId="3990627660" sldId="256"/>
        </pc:sldMkLst>
      </pc:sldChg>
      <pc:sldChg chg="addSp modSp mod">
        <pc:chgData name="Adalbjorg Karlsdottir" userId="73a1fade-35d2-4abb-8fff-103bcc4d95dd" providerId="ADAL" clId="{2A46ADFE-9918-4CF3-86AF-E5FAB8645021}" dt="2023-02-16T14:58:28.225" v="1342" actId="1035"/>
        <pc:sldMkLst>
          <pc:docMk/>
          <pc:sldMk cId="1365881434" sldId="284"/>
        </pc:sldMkLst>
        <pc:spChg chg="mod">
          <ac:chgData name="Adalbjorg Karlsdottir" userId="73a1fade-35d2-4abb-8fff-103bcc4d95dd" providerId="ADAL" clId="{2A46ADFE-9918-4CF3-86AF-E5FAB8645021}" dt="2023-02-16T14:58:05.745" v="1308" actId="1035"/>
          <ac:spMkLst>
            <pc:docMk/>
            <pc:sldMk cId="1365881434" sldId="284"/>
            <ac:spMk id="5" creationId="{C496F847-FD9D-DFF5-BD13-2F760AD4AA53}"/>
          </ac:spMkLst>
        </pc:spChg>
        <pc:spChg chg="mod">
          <ac:chgData name="Adalbjorg Karlsdottir" userId="73a1fade-35d2-4abb-8fff-103bcc4d95dd" providerId="ADAL" clId="{2A46ADFE-9918-4CF3-86AF-E5FAB8645021}" dt="2023-02-16T14:58:18.144" v="1317" actId="1035"/>
          <ac:spMkLst>
            <pc:docMk/>
            <pc:sldMk cId="1365881434" sldId="284"/>
            <ac:spMk id="6" creationId="{84DA1A58-C220-9487-012C-138B2FE15C23}"/>
          </ac:spMkLst>
        </pc:spChg>
        <pc:spChg chg="add mod">
          <ac:chgData name="Adalbjorg Karlsdottir" userId="73a1fade-35d2-4abb-8fff-103bcc4d95dd" providerId="ADAL" clId="{2A46ADFE-9918-4CF3-86AF-E5FAB8645021}" dt="2023-02-16T14:58:23.215" v="1328" actId="1035"/>
          <ac:spMkLst>
            <pc:docMk/>
            <pc:sldMk cId="1365881434" sldId="284"/>
            <ac:spMk id="7" creationId="{D0434510-75E8-2EE4-7AC4-A03BD26356DC}"/>
          </ac:spMkLst>
        </pc:spChg>
        <pc:spChg chg="add mod">
          <ac:chgData name="Adalbjorg Karlsdottir" userId="73a1fade-35d2-4abb-8fff-103bcc4d95dd" providerId="ADAL" clId="{2A46ADFE-9918-4CF3-86AF-E5FAB8645021}" dt="2023-02-16T14:58:28.225" v="1342" actId="1035"/>
          <ac:spMkLst>
            <pc:docMk/>
            <pc:sldMk cId="1365881434" sldId="284"/>
            <ac:spMk id="8" creationId="{B5E43EE3-E23A-EFB3-B001-DD98CCA9A7F8}"/>
          </ac:spMkLst>
        </pc:spChg>
        <pc:picChg chg="mod">
          <ac:chgData name="Adalbjorg Karlsdottir" userId="73a1fade-35d2-4abb-8fff-103bcc4d95dd" providerId="ADAL" clId="{2A46ADFE-9918-4CF3-86AF-E5FAB8645021}" dt="2023-02-16T14:57:49.537" v="1300" actId="1076"/>
          <ac:picMkLst>
            <pc:docMk/>
            <pc:sldMk cId="1365881434" sldId="284"/>
            <ac:picMk id="3" creationId="{5B311577-B682-143A-BE5A-411A21CE4D97}"/>
          </ac:picMkLst>
        </pc:picChg>
      </pc:sldChg>
      <pc:sldChg chg="modSp mod modAnim modNotesTx">
        <pc:chgData name="Adalbjorg Karlsdottir" userId="73a1fade-35d2-4abb-8fff-103bcc4d95dd" providerId="ADAL" clId="{2A46ADFE-9918-4CF3-86AF-E5FAB8645021}" dt="2023-02-17T12:53:57.407" v="1687" actId="20577"/>
        <pc:sldMkLst>
          <pc:docMk/>
          <pc:sldMk cId="4255675330" sldId="408"/>
        </pc:sldMkLst>
        <pc:picChg chg="mod ord">
          <ac:chgData name="Adalbjorg Karlsdottir" userId="73a1fade-35d2-4abb-8fff-103bcc4d95dd" providerId="ADAL" clId="{2A46ADFE-9918-4CF3-86AF-E5FAB8645021}" dt="2023-02-17T12:51:36.419" v="1476" actId="1076"/>
          <ac:picMkLst>
            <pc:docMk/>
            <pc:sldMk cId="4255675330" sldId="408"/>
            <ac:picMk id="3" creationId="{E3C209B1-E55B-65DC-C399-D2A17EBEFF41}"/>
          </ac:picMkLst>
        </pc:picChg>
        <pc:picChg chg="mod ord">
          <ac:chgData name="Adalbjorg Karlsdottir" userId="73a1fade-35d2-4abb-8fff-103bcc4d95dd" providerId="ADAL" clId="{2A46ADFE-9918-4CF3-86AF-E5FAB8645021}" dt="2023-02-17T12:51:30.154" v="1475" actId="1076"/>
          <ac:picMkLst>
            <pc:docMk/>
            <pc:sldMk cId="4255675330" sldId="408"/>
            <ac:picMk id="8" creationId="{4615C6A0-41B2-4198-A931-9DB466D46461}"/>
          </ac:picMkLst>
        </pc:picChg>
      </pc:sldChg>
      <pc:sldChg chg="modAnim">
        <pc:chgData name="Adalbjorg Karlsdottir" userId="73a1fade-35d2-4abb-8fff-103bcc4d95dd" providerId="ADAL" clId="{2A46ADFE-9918-4CF3-86AF-E5FAB8645021}" dt="2023-02-17T13:00:12.831" v="1702"/>
        <pc:sldMkLst>
          <pc:docMk/>
          <pc:sldMk cId="3852826898" sldId="2146845779"/>
        </pc:sldMkLst>
      </pc:sldChg>
      <pc:sldChg chg="modNotesTx">
        <pc:chgData name="Adalbjorg Karlsdottir" userId="73a1fade-35d2-4abb-8fff-103bcc4d95dd" providerId="ADAL" clId="{2A46ADFE-9918-4CF3-86AF-E5FAB8645021}" dt="2023-02-09T15:38:24.103" v="136" actId="20577"/>
        <pc:sldMkLst>
          <pc:docMk/>
          <pc:sldMk cId="916395666" sldId="2146845801"/>
        </pc:sldMkLst>
      </pc:sldChg>
      <pc:sldChg chg="addSp modSp mod modAnim modNotesTx">
        <pc:chgData name="Adalbjorg Karlsdottir" userId="73a1fade-35d2-4abb-8fff-103bcc4d95dd" providerId="ADAL" clId="{2A46ADFE-9918-4CF3-86AF-E5FAB8645021}" dt="2023-02-16T14:59:51.618" v="1396" actId="20577"/>
        <pc:sldMkLst>
          <pc:docMk/>
          <pc:sldMk cId="3148306299" sldId="2146845802"/>
        </pc:sldMkLst>
        <pc:picChg chg="mod">
          <ac:chgData name="Adalbjorg Karlsdottir" userId="73a1fade-35d2-4abb-8fff-103bcc4d95dd" providerId="ADAL" clId="{2A46ADFE-9918-4CF3-86AF-E5FAB8645021}" dt="2023-02-16T14:31:49.008" v="699" actId="1076"/>
          <ac:picMkLst>
            <pc:docMk/>
            <pc:sldMk cId="3148306299" sldId="2146845802"/>
            <ac:picMk id="3" creationId="{7D95D892-067F-E081-59AB-22199BAB8003}"/>
          </ac:picMkLst>
        </pc:picChg>
        <pc:picChg chg="add mod modCrop">
          <ac:chgData name="Adalbjorg Karlsdottir" userId="73a1fade-35d2-4abb-8fff-103bcc4d95dd" providerId="ADAL" clId="{2A46ADFE-9918-4CF3-86AF-E5FAB8645021}" dt="2023-02-16T14:32:17.202" v="704" actId="1076"/>
          <ac:picMkLst>
            <pc:docMk/>
            <pc:sldMk cId="3148306299" sldId="2146845802"/>
            <ac:picMk id="4" creationId="{F5DD058C-3E0A-8DC1-46A7-CA7A4F78CFD8}"/>
          </ac:picMkLst>
        </pc:picChg>
      </pc:sldChg>
      <pc:sldChg chg="modSp mod modNotesTx">
        <pc:chgData name="Adalbjorg Karlsdottir" userId="73a1fade-35d2-4abb-8fff-103bcc4d95dd" providerId="ADAL" clId="{2A46ADFE-9918-4CF3-86AF-E5FAB8645021}" dt="2023-02-16T15:24:27.236" v="1457" actId="255"/>
        <pc:sldMkLst>
          <pc:docMk/>
          <pc:sldMk cId="2816036344" sldId="2146845844"/>
        </pc:sldMkLst>
        <pc:spChg chg="mod">
          <ac:chgData name="Adalbjorg Karlsdottir" userId="73a1fade-35d2-4abb-8fff-103bcc4d95dd" providerId="ADAL" clId="{2A46ADFE-9918-4CF3-86AF-E5FAB8645021}" dt="2023-02-16T15:24:27.236" v="1457" actId="255"/>
          <ac:spMkLst>
            <pc:docMk/>
            <pc:sldMk cId="2816036344" sldId="2146845844"/>
            <ac:spMk id="3" creationId="{5931032E-4376-0CE1-7484-1B1F3F3AF88D}"/>
          </ac:spMkLst>
        </pc:spChg>
      </pc:sldChg>
      <pc:sldChg chg="addSp modSp mod modAnim">
        <pc:chgData name="Adalbjorg Karlsdottir" userId="73a1fade-35d2-4abb-8fff-103bcc4d95dd" providerId="ADAL" clId="{2A46ADFE-9918-4CF3-86AF-E5FAB8645021}" dt="2023-02-17T12:59:10.357" v="1694"/>
        <pc:sldMkLst>
          <pc:docMk/>
          <pc:sldMk cId="3416665823" sldId="2146845846"/>
        </pc:sldMkLst>
        <pc:spChg chg="add mod">
          <ac:chgData name="Adalbjorg Karlsdottir" userId="73a1fade-35d2-4abb-8fff-103bcc4d95dd" providerId="ADAL" clId="{2A46ADFE-9918-4CF3-86AF-E5FAB8645021}" dt="2023-02-17T12:55:25.356" v="1692" actId="1582"/>
          <ac:spMkLst>
            <pc:docMk/>
            <pc:sldMk cId="3416665823" sldId="2146845846"/>
            <ac:spMk id="3" creationId="{DB4D86CB-5B63-A90A-ED57-A32161CD918D}"/>
          </ac:spMkLst>
        </pc:spChg>
      </pc:sldChg>
      <pc:sldChg chg="addSp delSp modSp mod modTransition addAnim delAnim modAnim">
        <pc:chgData name="Adalbjorg Karlsdottir" userId="73a1fade-35d2-4abb-8fff-103bcc4d95dd" providerId="ADAL" clId="{2A46ADFE-9918-4CF3-86AF-E5FAB8645021}" dt="2023-02-17T12:14:15.126" v="1464"/>
        <pc:sldMkLst>
          <pc:docMk/>
          <pc:sldMk cId="1675681296" sldId="2146845849"/>
        </pc:sldMkLst>
        <pc:spChg chg="add del mod">
          <ac:chgData name="Adalbjorg Karlsdottir" userId="73a1fade-35d2-4abb-8fff-103bcc4d95dd" providerId="ADAL" clId="{2A46ADFE-9918-4CF3-86AF-E5FAB8645021}" dt="2023-02-06T15:59:11.767" v="9"/>
          <ac:spMkLst>
            <pc:docMk/>
            <pc:sldMk cId="1675681296" sldId="2146845849"/>
            <ac:spMk id="4" creationId="{A8B9E5A3-36CF-65C0-E324-8FBFF08FF738}"/>
          </ac:spMkLst>
        </pc:spChg>
        <pc:spChg chg="add mod">
          <ac:chgData name="Adalbjorg Karlsdottir" userId="73a1fade-35d2-4abb-8fff-103bcc4d95dd" providerId="ADAL" clId="{2A46ADFE-9918-4CF3-86AF-E5FAB8645021}" dt="2023-02-16T14:29:18.852" v="689" actId="1036"/>
          <ac:spMkLst>
            <pc:docMk/>
            <pc:sldMk cId="1675681296" sldId="2146845849"/>
            <ac:spMk id="9" creationId="{4B10377D-B0D9-CBF6-0B51-CC3C3EC3F2C7}"/>
          </ac:spMkLst>
        </pc:spChg>
        <pc:spChg chg="add mod">
          <ac:chgData name="Adalbjorg Karlsdottir" userId="73a1fade-35d2-4abb-8fff-103bcc4d95dd" providerId="ADAL" clId="{2A46ADFE-9918-4CF3-86AF-E5FAB8645021}" dt="2023-02-16T15:21:30.843" v="1419" actId="14100"/>
          <ac:spMkLst>
            <pc:docMk/>
            <pc:sldMk cId="1675681296" sldId="2146845849"/>
            <ac:spMk id="10" creationId="{1639301A-C9F8-C185-B8E4-BBF59FEF0826}"/>
          </ac:spMkLst>
        </pc:spChg>
        <pc:spChg chg="add del mod">
          <ac:chgData name="Adalbjorg Karlsdottir" userId="73a1fade-35d2-4abb-8fff-103bcc4d95dd" providerId="ADAL" clId="{2A46ADFE-9918-4CF3-86AF-E5FAB8645021}" dt="2023-02-16T15:21:50.522" v="1421" actId="478"/>
          <ac:spMkLst>
            <pc:docMk/>
            <pc:sldMk cId="1675681296" sldId="2146845849"/>
            <ac:spMk id="11" creationId="{7FA7A196-84F2-D21A-3A2C-14E7D7A5A39C}"/>
          </ac:spMkLst>
        </pc:spChg>
        <pc:spChg chg="add mod">
          <ac:chgData name="Adalbjorg Karlsdottir" userId="73a1fade-35d2-4abb-8fff-103bcc4d95dd" providerId="ADAL" clId="{2A46ADFE-9918-4CF3-86AF-E5FAB8645021}" dt="2023-02-16T15:21:35.875" v="1420" actId="14100"/>
          <ac:spMkLst>
            <pc:docMk/>
            <pc:sldMk cId="1675681296" sldId="2146845849"/>
            <ac:spMk id="13" creationId="{8EEFD00D-65BD-5E9C-00A1-969708A348DA}"/>
          </ac:spMkLst>
        </pc:spChg>
        <pc:spChg chg="add mod">
          <ac:chgData name="Adalbjorg Karlsdottir" userId="73a1fade-35d2-4abb-8fff-103bcc4d95dd" providerId="ADAL" clId="{2A46ADFE-9918-4CF3-86AF-E5FAB8645021}" dt="2023-02-16T15:16:11.995" v="1406" actId="1076"/>
          <ac:spMkLst>
            <pc:docMk/>
            <pc:sldMk cId="1675681296" sldId="2146845849"/>
            <ac:spMk id="14" creationId="{50C642FA-2917-A37F-3113-9C8445D8337E}"/>
          </ac:spMkLst>
        </pc:spChg>
        <pc:spChg chg="add mod">
          <ac:chgData name="Adalbjorg Karlsdottir" userId="73a1fade-35d2-4abb-8fff-103bcc4d95dd" providerId="ADAL" clId="{2A46ADFE-9918-4CF3-86AF-E5FAB8645021}" dt="2023-02-16T15:16:35.786" v="1408" actId="1076"/>
          <ac:spMkLst>
            <pc:docMk/>
            <pc:sldMk cId="1675681296" sldId="2146845849"/>
            <ac:spMk id="15" creationId="{6C2C78E6-8118-1920-66C2-62BE36EA9B40}"/>
          </ac:spMkLst>
        </pc:spChg>
        <pc:graphicFrameChg chg="add del modGraphic">
          <ac:chgData name="Adalbjorg Karlsdottir" userId="73a1fade-35d2-4abb-8fff-103bcc4d95dd" providerId="ADAL" clId="{2A46ADFE-9918-4CF3-86AF-E5FAB8645021}" dt="2023-02-16T13:55:06.918" v="148" actId="27309"/>
          <ac:graphicFrameMkLst>
            <pc:docMk/>
            <pc:sldMk cId="1675681296" sldId="2146845849"/>
            <ac:graphicFrameMk id="4" creationId="{3A442782-591E-E502-C7AC-0F81DC4B25D6}"/>
          </ac:graphicFrameMkLst>
        </pc:graphicFrameChg>
        <pc:picChg chg="add del mod">
          <ac:chgData name="Adalbjorg Karlsdottir" userId="73a1fade-35d2-4abb-8fff-103bcc4d95dd" providerId="ADAL" clId="{2A46ADFE-9918-4CF3-86AF-E5FAB8645021}" dt="2023-02-06T15:59:11.767" v="9"/>
          <ac:picMkLst>
            <pc:docMk/>
            <pc:sldMk cId="1675681296" sldId="2146845849"/>
            <ac:picMk id="3" creationId="{ACDB2B4E-10C3-D6F3-4A8E-CD13084EE697}"/>
          </ac:picMkLst>
        </pc:picChg>
        <pc:picChg chg="mod">
          <ac:chgData name="Adalbjorg Karlsdottir" userId="73a1fade-35d2-4abb-8fff-103bcc4d95dd" providerId="ADAL" clId="{2A46ADFE-9918-4CF3-86AF-E5FAB8645021}" dt="2023-02-06T15:58:59.099" v="8"/>
          <ac:picMkLst>
            <pc:docMk/>
            <pc:sldMk cId="1675681296" sldId="2146845849"/>
            <ac:picMk id="5" creationId="{42B50F0C-AFD2-615C-067F-5BBAC96043DC}"/>
          </ac:picMkLst>
        </pc:picChg>
        <pc:picChg chg="add del mod modCrop">
          <ac:chgData name="Adalbjorg Karlsdottir" userId="73a1fade-35d2-4abb-8fff-103bcc4d95dd" providerId="ADAL" clId="{2A46ADFE-9918-4CF3-86AF-E5FAB8645021}" dt="2023-02-16T13:59:30.814" v="156"/>
          <ac:picMkLst>
            <pc:docMk/>
            <pc:sldMk cId="1675681296" sldId="2146845849"/>
            <ac:picMk id="5" creationId="{C2AF0594-3545-7C9C-1B97-9DCF453E5A06}"/>
          </ac:picMkLst>
        </pc:picChg>
        <pc:picChg chg="add mod modCrop">
          <ac:chgData name="Adalbjorg Karlsdottir" userId="73a1fade-35d2-4abb-8fff-103bcc4d95dd" providerId="ADAL" clId="{2A46ADFE-9918-4CF3-86AF-E5FAB8645021}" dt="2023-02-16T14:29:18.852" v="689" actId="1036"/>
          <ac:picMkLst>
            <pc:docMk/>
            <pc:sldMk cId="1675681296" sldId="2146845849"/>
            <ac:picMk id="6" creationId="{55CAB00E-D181-817C-9C9E-F13F840AC36D}"/>
          </ac:picMkLst>
        </pc:picChg>
        <pc:picChg chg="mod">
          <ac:chgData name="Adalbjorg Karlsdottir" userId="73a1fade-35d2-4abb-8fff-103bcc4d95dd" providerId="ADAL" clId="{2A46ADFE-9918-4CF3-86AF-E5FAB8645021}" dt="2023-02-06T15:58:59.099" v="8"/>
          <ac:picMkLst>
            <pc:docMk/>
            <pc:sldMk cId="1675681296" sldId="2146845849"/>
            <ac:picMk id="6" creationId="{ECA5084D-DEB6-C609-74C0-9D1ADD5A25F7}"/>
          </ac:picMkLst>
        </pc:picChg>
        <pc:picChg chg="del mod">
          <ac:chgData name="Adalbjorg Karlsdottir" userId="73a1fade-35d2-4abb-8fff-103bcc4d95dd" providerId="ADAL" clId="{2A46ADFE-9918-4CF3-86AF-E5FAB8645021}" dt="2023-02-16T14:26:35.851" v="438" actId="478"/>
          <ac:picMkLst>
            <pc:docMk/>
            <pc:sldMk cId="1675681296" sldId="2146845849"/>
            <ac:picMk id="7" creationId="{12C6E29D-3D96-5549-9790-CD6CC88F09E9}"/>
          </ac:picMkLst>
        </pc:picChg>
        <pc:picChg chg="del mod">
          <ac:chgData name="Adalbjorg Karlsdottir" userId="73a1fade-35d2-4abb-8fff-103bcc4d95dd" providerId="ADAL" clId="{2A46ADFE-9918-4CF3-86AF-E5FAB8645021}" dt="2023-02-16T14:28:52.885" v="654" actId="478"/>
          <ac:picMkLst>
            <pc:docMk/>
            <pc:sldMk cId="1675681296" sldId="2146845849"/>
            <ac:picMk id="8" creationId="{E1A4ED46-3E4D-2C21-6619-5F95D9009E4D}"/>
          </ac:picMkLst>
        </pc:picChg>
        <pc:picChg chg="add del mod">
          <ac:chgData name="Adalbjorg Karlsdottir" userId="73a1fade-35d2-4abb-8fff-103bcc4d95dd" providerId="ADAL" clId="{2A46ADFE-9918-4CF3-86AF-E5FAB8645021}" dt="2023-02-06T16:01:52.967" v="20" actId="478"/>
          <ac:picMkLst>
            <pc:docMk/>
            <pc:sldMk cId="1675681296" sldId="2146845849"/>
            <ac:picMk id="10" creationId="{282824AD-385D-6117-A742-6EE0E5C0B420}"/>
          </ac:picMkLst>
        </pc:picChg>
        <pc:picChg chg="add del mod">
          <ac:chgData name="Adalbjorg Karlsdottir" userId="73a1fade-35d2-4abb-8fff-103bcc4d95dd" providerId="ADAL" clId="{2A46ADFE-9918-4CF3-86AF-E5FAB8645021}" dt="2023-02-16T14:29:11.229" v="665" actId="1076"/>
          <ac:picMkLst>
            <pc:docMk/>
            <pc:sldMk cId="1675681296" sldId="2146845849"/>
            <ac:picMk id="12" creationId="{FE24E993-9426-C685-B306-922488A3AEEF}"/>
          </ac:picMkLst>
        </pc:picChg>
      </pc:sldChg>
      <pc:sldChg chg="addSp modSp mod modAnim modNotesTx">
        <pc:chgData name="Adalbjorg Karlsdottir" userId="73a1fade-35d2-4abb-8fff-103bcc4d95dd" providerId="ADAL" clId="{2A46ADFE-9918-4CF3-86AF-E5FAB8645021}" dt="2023-02-27T15:51:58.740" v="1711"/>
        <pc:sldMkLst>
          <pc:docMk/>
          <pc:sldMk cId="643757360" sldId="2146845850"/>
        </pc:sldMkLst>
        <pc:spChg chg="add mod">
          <ac:chgData name="Adalbjorg Karlsdottir" userId="73a1fade-35d2-4abb-8fff-103bcc4d95dd" providerId="ADAL" clId="{2A46ADFE-9918-4CF3-86AF-E5FAB8645021}" dt="2023-02-16T14:40:46.312" v="739" actId="1037"/>
          <ac:spMkLst>
            <pc:docMk/>
            <pc:sldMk cId="643757360" sldId="2146845850"/>
            <ac:spMk id="5" creationId="{47D5CF08-79C2-52AA-68DB-D34C10C2B52D}"/>
          </ac:spMkLst>
        </pc:spChg>
        <pc:spChg chg="add mod">
          <ac:chgData name="Adalbjorg Karlsdottir" userId="73a1fade-35d2-4abb-8fff-103bcc4d95dd" providerId="ADAL" clId="{2A46ADFE-9918-4CF3-86AF-E5FAB8645021}" dt="2023-02-16T14:40:46.312" v="739" actId="1037"/>
          <ac:spMkLst>
            <pc:docMk/>
            <pc:sldMk cId="643757360" sldId="2146845850"/>
            <ac:spMk id="6" creationId="{AC9D06EB-8F75-D7D2-01CE-84E0C91A27EA}"/>
          </ac:spMkLst>
        </pc:spChg>
        <pc:spChg chg="add mod">
          <ac:chgData name="Adalbjorg Karlsdottir" userId="73a1fade-35d2-4abb-8fff-103bcc4d95dd" providerId="ADAL" clId="{2A46ADFE-9918-4CF3-86AF-E5FAB8645021}" dt="2023-02-16T14:40:46.312" v="739" actId="1037"/>
          <ac:spMkLst>
            <pc:docMk/>
            <pc:sldMk cId="643757360" sldId="2146845850"/>
            <ac:spMk id="7" creationId="{F11D7FFE-ABFD-427A-E2C4-FDCB57B9706E}"/>
          </ac:spMkLst>
        </pc:spChg>
        <pc:spChg chg="add mod">
          <ac:chgData name="Adalbjorg Karlsdottir" userId="73a1fade-35d2-4abb-8fff-103bcc4d95dd" providerId="ADAL" clId="{2A46ADFE-9918-4CF3-86AF-E5FAB8645021}" dt="2023-02-16T14:41:00.990" v="740" actId="207"/>
          <ac:spMkLst>
            <pc:docMk/>
            <pc:sldMk cId="643757360" sldId="2146845850"/>
            <ac:spMk id="8" creationId="{83AEABD0-2441-98B0-7886-043E759F9269}"/>
          </ac:spMkLst>
        </pc:spChg>
        <pc:spChg chg="add mod">
          <ac:chgData name="Adalbjorg Karlsdottir" userId="73a1fade-35d2-4abb-8fff-103bcc4d95dd" providerId="ADAL" clId="{2A46ADFE-9918-4CF3-86AF-E5FAB8645021}" dt="2023-02-16T14:41:03.962" v="741" actId="207"/>
          <ac:spMkLst>
            <pc:docMk/>
            <pc:sldMk cId="643757360" sldId="2146845850"/>
            <ac:spMk id="9" creationId="{AA33BAA4-F308-571C-F402-25F15D728581}"/>
          </ac:spMkLst>
        </pc:spChg>
        <pc:spChg chg="add mod">
          <ac:chgData name="Adalbjorg Karlsdottir" userId="73a1fade-35d2-4abb-8fff-103bcc4d95dd" providerId="ADAL" clId="{2A46ADFE-9918-4CF3-86AF-E5FAB8645021}" dt="2023-02-16T14:40:46.312" v="739" actId="1037"/>
          <ac:spMkLst>
            <pc:docMk/>
            <pc:sldMk cId="643757360" sldId="2146845850"/>
            <ac:spMk id="10" creationId="{E656DA5F-0914-15ED-9197-348D14225704}"/>
          </ac:spMkLst>
        </pc:spChg>
        <pc:spChg chg="add mod">
          <ac:chgData name="Adalbjorg Karlsdottir" userId="73a1fade-35d2-4abb-8fff-103bcc4d95dd" providerId="ADAL" clId="{2A46ADFE-9918-4CF3-86AF-E5FAB8645021}" dt="2023-02-16T14:40:46.312" v="739" actId="1037"/>
          <ac:spMkLst>
            <pc:docMk/>
            <pc:sldMk cId="643757360" sldId="2146845850"/>
            <ac:spMk id="11" creationId="{A5982496-FF15-FF98-9C2D-8BCE23806DB2}"/>
          </ac:spMkLst>
        </pc:spChg>
        <pc:spChg chg="add mod">
          <ac:chgData name="Adalbjorg Karlsdottir" userId="73a1fade-35d2-4abb-8fff-103bcc4d95dd" providerId="ADAL" clId="{2A46ADFE-9918-4CF3-86AF-E5FAB8645021}" dt="2023-02-16T14:40:46.312" v="739" actId="1037"/>
          <ac:spMkLst>
            <pc:docMk/>
            <pc:sldMk cId="643757360" sldId="2146845850"/>
            <ac:spMk id="12" creationId="{02E7C0DB-85EF-A531-1F8D-40006067D61A}"/>
          </ac:spMkLst>
        </pc:spChg>
        <pc:spChg chg="add mod">
          <ac:chgData name="Adalbjorg Karlsdottir" userId="73a1fade-35d2-4abb-8fff-103bcc4d95dd" providerId="ADAL" clId="{2A46ADFE-9918-4CF3-86AF-E5FAB8645021}" dt="2023-02-16T14:41:29.235" v="742" actId="14100"/>
          <ac:spMkLst>
            <pc:docMk/>
            <pc:sldMk cId="643757360" sldId="2146845850"/>
            <ac:spMk id="13" creationId="{AA52B26E-0A89-9B29-34C8-97C64BF282DE}"/>
          </ac:spMkLst>
        </pc:spChg>
        <pc:spChg chg="add mod">
          <ac:chgData name="Adalbjorg Karlsdottir" userId="73a1fade-35d2-4abb-8fff-103bcc4d95dd" providerId="ADAL" clId="{2A46ADFE-9918-4CF3-86AF-E5FAB8645021}" dt="2023-02-16T14:40:46.312" v="739" actId="1037"/>
          <ac:spMkLst>
            <pc:docMk/>
            <pc:sldMk cId="643757360" sldId="2146845850"/>
            <ac:spMk id="14" creationId="{E6A0F7F7-C0EC-C86C-7762-CC2A3FCB422B}"/>
          </ac:spMkLst>
        </pc:spChg>
      </pc:sldChg>
      <pc:sldChg chg="addSp delSp modSp mod delAnim modAnim modNotesTx">
        <pc:chgData name="Adalbjorg Karlsdottir" userId="73a1fade-35d2-4abb-8fff-103bcc4d95dd" providerId="ADAL" clId="{2A46ADFE-9918-4CF3-86AF-E5FAB8645021}" dt="2023-02-16T14:51:00.042" v="1070" actId="33524"/>
        <pc:sldMkLst>
          <pc:docMk/>
          <pc:sldMk cId="3248987873" sldId="2146845851"/>
        </pc:sldMkLst>
        <pc:spChg chg="mod">
          <ac:chgData name="Adalbjorg Karlsdottir" userId="73a1fade-35d2-4abb-8fff-103bcc4d95dd" providerId="ADAL" clId="{2A46ADFE-9918-4CF3-86AF-E5FAB8645021}" dt="2023-02-16T14:47:08.437" v="842" actId="1037"/>
          <ac:spMkLst>
            <pc:docMk/>
            <pc:sldMk cId="3248987873" sldId="2146845851"/>
            <ac:spMk id="3" creationId="{B3210BBE-1046-83B6-BCAA-530A51791778}"/>
          </ac:spMkLst>
        </pc:spChg>
        <pc:spChg chg="del">
          <ac:chgData name="Adalbjorg Karlsdottir" userId="73a1fade-35d2-4abb-8fff-103bcc4d95dd" providerId="ADAL" clId="{2A46ADFE-9918-4CF3-86AF-E5FAB8645021}" dt="2023-02-16T14:44:44.149" v="781" actId="478"/>
          <ac:spMkLst>
            <pc:docMk/>
            <pc:sldMk cId="3248987873" sldId="2146845851"/>
            <ac:spMk id="5" creationId="{D64C71B2-2189-8C49-7259-81132B33A823}"/>
          </ac:spMkLst>
        </pc:spChg>
        <pc:spChg chg="add del">
          <ac:chgData name="Adalbjorg Karlsdottir" userId="73a1fade-35d2-4abb-8fff-103bcc4d95dd" providerId="ADAL" clId="{2A46ADFE-9918-4CF3-86AF-E5FAB8645021}" dt="2023-02-16T14:45:00.857" v="784"/>
          <ac:spMkLst>
            <pc:docMk/>
            <pc:sldMk cId="3248987873" sldId="2146845851"/>
            <ac:spMk id="6" creationId="{5D155CCC-2B70-7481-CC7C-5462895FE9E3}"/>
          </ac:spMkLst>
        </pc:spChg>
        <pc:spChg chg="del">
          <ac:chgData name="Adalbjorg Karlsdottir" userId="73a1fade-35d2-4abb-8fff-103bcc4d95dd" providerId="ADAL" clId="{2A46ADFE-9918-4CF3-86AF-E5FAB8645021}" dt="2023-02-16T14:44:44.149" v="781" actId="478"/>
          <ac:spMkLst>
            <pc:docMk/>
            <pc:sldMk cId="3248987873" sldId="2146845851"/>
            <ac:spMk id="7" creationId="{4B9FCAAA-F41A-AC5C-A481-07BE8EC931E8}"/>
          </ac:spMkLst>
        </pc:spChg>
        <pc:spChg chg="mod">
          <ac:chgData name="Adalbjorg Karlsdottir" userId="73a1fade-35d2-4abb-8fff-103bcc4d95dd" providerId="ADAL" clId="{2A46ADFE-9918-4CF3-86AF-E5FAB8645021}" dt="2023-02-16T14:47:08.437" v="842" actId="1037"/>
          <ac:spMkLst>
            <pc:docMk/>
            <pc:sldMk cId="3248987873" sldId="2146845851"/>
            <ac:spMk id="7" creationId="{D5CE151E-9B44-8009-0BB0-705391524817}"/>
          </ac:spMkLst>
        </pc:spChg>
        <pc:spChg chg="mod">
          <ac:chgData name="Adalbjorg Karlsdottir" userId="73a1fade-35d2-4abb-8fff-103bcc4d95dd" providerId="ADAL" clId="{2A46ADFE-9918-4CF3-86AF-E5FAB8645021}" dt="2023-02-16T14:47:08.437" v="842" actId="1037"/>
          <ac:spMkLst>
            <pc:docMk/>
            <pc:sldMk cId="3248987873" sldId="2146845851"/>
            <ac:spMk id="10" creationId="{FF3A1E18-14BF-9801-061F-CFEDD8596CDE}"/>
          </ac:spMkLst>
        </pc:spChg>
        <pc:spChg chg="del">
          <ac:chgData name="Adalbjorg Karlsdottir" userId="73a1fade-35d2-4abb-8fff-103bcc4d95dd" providerId="ADAL" clId="{2A46ADFE-9918-4CF3-86AF-E5FAB8645021}" dt="2023-02-16T14:44:44.149" v="781" actId="478"/>
          <ac:spMkLst>
            <pc:docMk/>
            <pc:sldMk cId="3248987873" sldId="2146845851"/>
            <ac:spMk id="13" creationId="{CD342B62-AC76-4A66-6107-53EC877F6992}"/>
          </ac:spMkLst>
        </pc:spChg>
        <pc:spChg chg="del">
          <ac:chgData name="Adalbjorg Karlsdottir" userId="73a1fade-35d2-4abb-8fff-103bcc4d95dd" providerId="ADAL" clId="{2A46ADFE-9918-4CF3-86AF-E5FAB8645021}" dt="2023-02-16T14:44:44.149" v="781" actId="478"/>
          <ac:spMkLst>
            <pc:docMk/>
            <pc:sldMk cId="3248987873" sldId="2146845851"/>
            <ac:spMk id="14" creationId="{5702FAAA-1E09-BFA8-01CF-8369EE106F27}"/>
          </ac:spMkLst>
        </pc:spChg>
        <pc:spChg chg="mod">
          <ac:chgData name="Adalbjorg Karlsdottir" userId="73a1fade-35d2-4abb-8fff-103bcc4d95dd" providerId="ADAL" clId="{2A46ADFE-9918-4CF3-86AF-E5FAB8645021}" dt="2023-02-16T14:47:08.437" v="842" actId="1037"/>
          <ac:spMkLst>
            <pc:docMk/>
            <pc:sldMk cId="3248987873" sldId="2146845851"/>
            <ac:spMk id="17" creationId="{8EB20A36-216A-5E98-99B0-2FA2BFE45CF2}"/>
          </ac:spMkLst>
        </pc:spChg>
        <pc:spChg chg="mod">
          <ac:chgData name="Adalbjorg Karlsdottir" userId="73a1fade-35d2-4abb-8fff-103bcc4d95dd" providerId="ADAL" clId="{2A46ADFE-9918-4CF3-86AF-E5FAB8645021}" dt="2023-02-16T14:47:08.437" v="842" actId="1037"/>
          <ac:spMkLst>
            <pc:docMk/>
            <pc:sldMk cId="3248987873" sldId="2146845851"/>
            <ac:spMk id="18" creationId="{E6D5EF41-D4DF-DA9A-122C-918D2F3CED16}"/>
          </ac:spMkLst>
        </pc:spChg>
        <pc:spChg chg="mod">
          <ac:chgData name="Adalbjorg Karlsdottir" userId="73a1fade-35d2-4abb-8fff-103bcc4d95dd" providerId="ADAL" clId="{2A46ADFE-9918-4CF3-86AF-E5FAB8645021}" dt="2023-02-16T14:47:08.437" v="842" actId="1037"/>
          <ac:spMkLst>
            <pc:docMk/>
            <pc:sldMk cId="3248987873" sldId="2146845851"/>
            <ac:spMk id="19" creationId="{7BC040C0-CA69-2AE5-C6B0-880C3ECB0F80}"/>
          </ac:spMkLst>
        </pc:spChg>
        <pc:spChg chg="mod">
          <ac:chgData name="Adalbjorg Karlsdottir" userId="73a1fade-35d2-4abb-8fff-103bcc4d95dd" providerId="ADAL" clId="{2A46ADFE-9918-4CF3-86AF-E5FAB8645021}" dt="2023-02-16T14:47:08.437" v="842" actId="1037"/>
          <ac:spMkLst>
            <pc:docMk/>
            <pc:sldMk cId="3248987873" sldId="2146845851"/>
            <ac:spMk id="21" creationId="{C65566F1-2C03-C18C-AB51-800ACA82C272}"/>
          </ac:spMkLst>
        </pc:spChg>
        <pc:spChg chg="mod">
          <ac:chgData name="Adalbjorg Karlsdottir" userId="73a1fade-35d2-4abb-8fff-103bcc4d95dd" providerId="ADAL" clId="{2A46ADFE-9918-4CF3-86AF-E5FAB8645021}" dt="2023-02-16T14:47:20.190" v="860" actId="20577"/>
          <ac:spMkLst>
            <pc:docMk/>
            <pc:sldMk cId="3248987873" sldId="2146845851"/>
            <ac:spMk id="29" creationId="{2C907D7A-1950-A73B-FC55-3BCEAB7CC004}"/>
          </ac:spMkLst>
        </pc:spChg>
        <pc:spChg chg="add del">
          <ac:chgData name="Adalbjorg Karlsdottir" userId="73a1fade-35d2-4abb-8fff-103bcc4d95dd" providerId="ADAL" clId="{2A46ADFE-9918-4CF3-86AF-E5FAB8645021}" dt="2023-02-16T14:45:00.857" v="784"/>
          <ac:spMkLst>
            <pc:docMk/>
            <pc:sldMk cId="3248987873" sldId="2146845851"/>
            <ac:spMk id="37" creationId="{7E71BCF4-4891-AE0B-C59F-5857FC9F5279}"/>
          </ac:spMkLst>
        </pc:spChg>
        <pc:spChg chg="add del">
          <ac:chgData name="Adalbjorg Karlsdottir" userId="73a1fade-35d2-4abb-8fff-103bcc4d95dd" providerId="ADAL" clId="{2A46ADFE-9918-4CF3-86AF-E5FAB8645021}" dt="2023-02-16T14:45:00.857" v="784"/>
          <ac:spMkLst>
            <pc:docMk/>
            <pc:sldMk cId="3248987873" sldId="2146845851"/>
            <ac:spMk id="38" creationId="{E5114690-BBAC-C329-F0B4-07EEC41158F1}"/>
          </ac:spMkLst>
        </pc:spChg>
        <pc:spChg chg="add del">
          <ac:chgData name="Adalbjorg Karlsdottir" userId="73a1fade-35d2-4abb-8fff-103bcc4d95dd" providerId="ADAL" clId="{2A46ADFE-9918-4CF3-86AF-E5FAB8645021}" dt="2023-02-16T14:45:00.857" v="784"/>
          <ac:spMkLst>
            <pc:docMk/>
            <pc:sldMk cId="3248987873" sldId="2146845851"/>
            <ac:spMk id="39" creationId="{0524EE51-B703-DB6E-70EB-57C0A2CF8CF2}"/>
          </ac:spMkLst>
        </pc:spChg>
        <pc:spChg chg="add del">
          <ac:chgData name="Adalbjorg Karlsdottir" userId="73a1fade-35d2-4abb-8fff-103bcc4d95dd" providerId="ADAL" clId="{2A46ADFE-9918-4CF3-86AF-E5FAB8645021}" dt="2023-02-16T14:45:00.857" v="784"/>
          <ac:spMkLst>
            <pc:docMk/>
            <pc:sldMk cId="3248987873" sldId="2146845851"/>
            <ac:spMk id="40" creationId="{67E2159B-3D13-51EC-583C-16AA80CC44AC}"/>
          </ac:spMkLst>
        </pc:spChg>
        <pc:spChg chg="add del">
          <ac:chgData name="Adalbjorg Karlsdottir" userId="73a1fade-35d2-4abb-8fff-103bcc4d95dd" providerId="ADAL" clId="{2A46ADFE-9918-4CF3-86AF-E5FAB8645021}" dt="2023-02-16T14:45:00.857" v="784"/>
          <ac:spMkLst>
            <pc:docMk/>
            <pc:sldMk cId="3248987873" sldId="2146845851"/>
            <ac:spMk id="41" creationId="{56FD087F-F830-469A-F3F5-14212E22547A}"/>
          </ac:spMkLst>
        </pc:spChg>
        <pc:spChg chg="add del">
          <ac:chgData name="Adalbjorg Karlsdottir" userId="73a1fade-35d2-4abb-8fff-103bcc4d95dd" providerId="ADAL" clId="{2A46ADFE-9918-4CF3-86AF-E5FAB8645021}" dt="2023-02-16T14:45:00.857" v="784"/>
          <ac:spMkLst>
            <pc:docMk/>
            <pc:sldMk cId="3248987873" sldId="2146845851"/>
            <ac:spMk id="42" creationId="{4D7E088A-F049-FB2E-654C-63C8BFA01FCD}"/>
          </ac:spMkLst>
        </pc:spChg>
        <pc:spChg chg="add del">
          <ac:chgData name="Adalbjorg Karlsdottir" userId="73a1fade-35d2-4abb-8fff-103bcc4d95dd" providerId="ADAL" clId="{2A46ADFE-9918-4CF3-86AF-E5FAB8645021}" dt="2023-02-16T14:45:00.857" v="784"/>
          <ac:spMkLst>
            <pc:docMk/>
            <pc:sldMk cId="3248987873" sldId="2146845851"/>
            <ac:spMk id="43" creationId="{1A69BFC2-807A-FE30-E645-2ACF95CDED02}"/>
          </ac:spMkLst>
        </pc:spChg>
        <pc:spChg chg="add del">
          <ac:chgData name="Adalbjorg Karlsdottir" userId="73a1fade-35d2-4abb-8fff-103bcc4d95dd" providerId="ADAL" clId="{2A46ADFE-9918-4CF3-86AF-E5FAB8645021}" dt="2023-02-16T14:45:00.857" v="784"/>
          <ac:spMkLst>
            <pc:docMk/>
            <pc:sldMk cId="3248987873" sldId="2146845851"/>
            <ac:spMk id="44" creationId="{348F94A5-3884-384B-42E3-3FC95D523229}"/>
          </ac:spMkLst>
        </pc:spChg>
        <pc:spChg chg="add del">
          <ac:chgData name="Adalbjorg Karlsdottir" userId="73a1fade-35d2-4abb-8fff-103bcc4d95dd" providerId="ADAL" clId="{2A46ADFE-9918-4CF3-86AF-E5FAB8645021}" dt="2023-02-16T14:45:13.661" v="786"/>
          <ac:spMkLst>
            <pc:docMk/>
            <pc:sldMk cId="3248987873" sldId="2146845851"/>
            <ac:spMk id="45" creationId="{7EE2C4B1-F93D-2FF1-588A-97E447CD9A17}"/>
          </ac:spMkLst>
        </pc:spChg>
        <pc:spChg chg="add del">
          <ac:chgData name="Adalbjorg Karlsdottir" userId="73a1fade-35d2-4abb-8fff-103bcc4d95dd" providerId="ADAL" clId="{2A46ADFE-9918-4CF3-86AF-E5FAB8645021}" dt="2023-02-16T14:45:13.661" v="786"/>
          <ac:spMkLst>
            <pc:docMk/>
            <pc:sldMk cId="3248987873" sldId="2146845851"/>
            <ac:spMk id="46" creationId="{493E41BB-8165-94CC-13D2-79C5C5F11693}"/>
          </ac:spMkLst>
        </pc:spChg>
        <pc:spChg chg="add del">
          <ac:chgData name="Adalbjorg Karlsdottir" userId="73a1fade-35d2-4abb-8fff-103bcc4d95dd" providerId="ADAL" clId="{2A46ADFE-9918-4CF3-86AF-E5FAB8645021}" dt="2023-02-16T14:45:13.661" v="786"/>
          <ac:spMkLst>
            <pc:docMk/>
            <pc:sldMk cId="3248987873" sldId="2146845851"/>
            <ac:spMk id="47" creationId="{E42BFA14-5C17-01A4-8655-8030F6B1C15A}"/>
          </ac:spMkLst>
        </pc:spChg>
        <pc:spChg chg="add del">
          <ac:chgData name="Adalbjorg Karlsdottir" userId="73a1fade-35d2-4abb-8fff-103bcc4d95dd" providerId="ADAL" clId="{2A46ADFE-9918-4CF3-86AF-E5FAB8645021}" dt="2023-02-16T14:45:13.661" v="786"/>
          <ac:spMkLst>
            <pc:docMk/>
            <pc:sldMk cId="3248987873" sldId="2146845851"/>
            <ac:spMk id="48" creationId="{CD9D67B1-9237-8FD6-786D-2982BAF9FA5F}"/>
          </ac:spMkLst>
        </pc:spChg>
        <pc:spChg chg="add del">
          <ac:chgData name="Adalbjorg Karlsdottir" userId="73a1fade-35d2-4abb-8fff-103bcc4d95dd" providerId="ADAL" clId="{2A46ADFE-9918-4CF3-86AF-E5FAB8645021}" dt="2023-02-16T14:45:13.661" v="786"/>
          <ac:spMkLst>
            <pc:docMk/>
            <pc:sldMk cId="3248987873" sldId="2146845851"/>
            <ac:spMk id="49" creationId="{EA1BD37F-9A2D-CE61-385F-012F4068E411}"/>
          </ac:spMkLst>
        </pc:spChg>
        <pc:spChg chg="add del">
          <ac:chgData name="Adalbjorg Karlsdottir" userId="73a1fade-35d2-4abb-8fff-103bcc4d95dd" providerId="ADAL" clId="{2A46ADFE-9918-4CF3-86AF-E5FAB8645021}" dt="2023-02-16T14:45:13.661" v="786"/>
          <ac:spMkLst>
            <pc:docMk/>
            <pc:sldMk cId="3248987873" sldId="2146845851"/>
            <ac:spMk id="50" creationId="{9FE2FB4C-ABBD-DC15-2328-0AAA6B113144}"/>
          </ac:spMkLst>
        </pc:spChg>
        <pc:spChg chg="add del">
          <ac:chgData name="Adalbjorg Karlsdottir" userId="73a1fade-35d2-4abb-8fff-103bcc4d95dd" providerId="ADAL" clId="{2A46ADFE-9918-4CF3-86AF-E5FAB8645021}" dt="2023-02-16T14:45:13.661" v="786"/>
          <ac:spMkLst>
            <pc:docMk/>
            <pc:sldMk cId="3248987873" sldId="2146845851"/>
            <ac:spMk id="51" creationId="{F64A259D-B5D6-21E3-CBB7-BF0A7A24063F}"/>
          </ac:spMkLst>
        </pc:spChg>
        <pc:spChg chg="add del">
          <ac:chgData name="Adalbjorg Karlsdottir" userId="73a1fade-35d2-4abb-8fff-103bcc4d95dd" providerId="ADAL" clId="{2A46ADFE-9918-4CF3-86AF-E5FAB8645021}" dt="2023-02-16T14:45:13.661" v="786"/>
          <ac:spMkLst>
            <pc:docMk/>
            <pc:sldMk cId="3248987873" sldId="2146845851"/>
            <ac:spMk id="52" creationId="{CBC5D608-9613-1FC1-3EE4-4F924107F4EF}"/>
          </ac:spMkLst>
        </pc:spChg>
        <pc:spChg chg="add del">
          <ac:chgData name="Adalbjorg Karlsdottir" userId="73a1fade-35d2-4abb-8fff-103bcc4d95dd" providerId="ADAL" clId="{2A46ADFE-9918-4CF3-86AF-E5FAB8645021}" dt="2023-02-16T14:45:13.661" v="786"/>
          <ac:spMkLst>
            <pc:docMk/>
            <pc:sldMk cId="3248987873" sldId="2146845851"/>
            <ac:spMk id="53" creationId="{2CC57680-ACF2-ED53-56BB-4AED875EC64F}"/>
          </ac:spMkLst>
        </pc:spChg>
        <pc:spChg chg="add">
          <ac:chgData name="Adalbjorg Karlsdottir" userId="73a1fade-35d2-4abb-8fff-103bcc4d95dd" providerId="ADAL" clId="{2A46ADFE-9918-4CF3-86AF-E5FAB8645021}" dt="2023-02-16T14:45:30.262" v="787"/>
          <ac:spMkLst>
            <pc:docMk/>
            <pc:sldMk cId="3248987873" sldId="2146845851"/>
            <ac:spMk id="54" creationId="{F129829E-E0BD-6318-929E-3F2AB329F64E}"/>
          </ac:spMkLst>
        </pc:spChg>
        <pc:spChg chg="add">
          <ac:chgData name="Adalbjorg Karlsdottir" userId="73a1fade-35d2-4abb-8fff-103bcc4d95dd" providerId="ADAL" clId="{2A46ADFE-9918-4CF3-86AF-E5FAB8645021}" dt="2023-02-16T14:45:30.262" v="787"/>
          <ac:spMkLst>
            <pc:docMk/>
            <pc:sldMk cId="3248987873" sldId="2146845851"/>
            <ac:spMk id="55" creationId="{E96BE07E-764B-3B2E-E7CA-B43A07BBE7D9}"/>
          </ac:spMkLst>
        </pc:spChg>
        <pc:spChg chg="add">
          <ac:chgData name="Adalbjorg Karlsdottir" userId="73a1fade-35d2-4abb-8fff-103bcc4d95dd" providerId="ADAL" clId="{2A46ADFE-9918-4CF3-86AF-E5FAB8645021}" dt="2023-02-16T14:45:30.262" v="787"/>
          <ac:spMkLst>
            <pc:docMk/>
            <pc:sldMk cId="3248987873" sldId="2146845851"/>
            <ac:spMk id="56" creationId="{A9F926E0-2451-D864-02FF-51B9EBBD4DE5}"/>
          </ac:spMkLst>
        </pc:spChg>
        <pc:spChg chg="add">
          <ac:chgData name="Adalbjorg Karlsdottir" userId="73a1fade-35d2-4abb-8fff-103bcc4d95dd" providerId="ADAL" clId="{2A46ADFE-9918-4CF3-86AF-E5FAB8645021}" dt="2023-02-16T14:45:30.262" v="787"/>
          <ac:spMkLst>
            <pc:docMk/>
            <pc:sldMk cId="3248987873" sldId="2146845851"/>
            <ac:spMk id="57" creationId="{1320578C-4C6B-96B0-8EE2-AF5F68B67F46}"/>
          </ac:spMkLst>
        </pc:spChg>
        <pc:spChg chg="add">
          <ac:chgData name="Adalbjorg Karlsdottir" userId="73a1fade-35d2-4abb-8fff-103bcc4d95dd" providerId="ADAL" clId="{2A46ADFE-9918-4CF3-86AF-E5FAB8645021}" dt="2023-02-16T14:45:30.262" v="787"/>
          <ac:spMkLst>
            <pc:docMk/>
            <pc:sldMk cId="3248987873" sldId="2146845851"/>
            <ac:spMk id="58" creationId="{3A45F852-9DD2-D7E2-E5D2-D3FAEC584199}"/>
          </ac:spMkLst>
        </pc:spChg>
        <pc:spChg chg="add">
          <ac:chgData name="Adalbjorg Karlsdottir" userId="73a1fade-35d2-4abb-8fff-103bcc4d95dd" providerId="ADAL" clId="{2A46ADFE-9918-4CF3-86AF-E5FAB8645021}" dt="2023-02-16T14:45:30.262" v="787"/>
          <ac:spMkLst>
            <pc:docMk/>
            <pc:sldMk cId="3248987873" sldId="2146845851"/>
            <ac:spMk id="59" creationId="{B8D28F9B-7E2D-FDAF-3B6E-77AFF75CFF63}"/>
          </ac:spMkLst>
        </pc:spChg>
        <pc:spChg chg="add">
          <ac:chgData name="Adalbjorg Karlsdottir" userId="73a1fade-35d2-4abb-8fff-103bcc4d95dd" providerId="ADAL" clId="{2A46ADFE-9918-4CF3-86AF-E5FAB8645021}" dt="2023-02-16T14:45:30.262" v="787"/>
          <ac:spMkLst>
            <pc:docMk/>
            <pc:sldMk cId="3248987873" sldId="2146845851"/>
            <ac:spMk id="60" creationId="{9590F23C-4AE4-C0AD-4267-DEE9462360CC}"/>
          </ac:spMkLst>
        </pc:spChg>
        <pc:spChg chg="add">
          <ac:chgData name="Adalbjorg Karlsdottir" userId="73a1fade-35d2-4abb-8fff-103bcc4d95dd" providerId="ADAL" clId="{2A46ADFE-9918-4CF3-86AF-E5FAB8645021}" dt="2023-02-16T14:45:30.262" v="787"/>
          <ac:spMkLst>
            <pc:docMk/>
            <pc:sldMk cId="3248987873" sldId="2146845851"/>
            <ac:spMk id="61" creationId="{B7BB20E5-D386-563C-0081-C7CD059D2943}"/>
          </ac:spMkLst>
        </pc:spChg>
        <pc:spChg chg="add">
          <ac:chgData name="Adalbjorg Karlsdottir" userId="73a1fade-35d2-4abb-8fff-103bcc4d95dd" providerId="ADAL" clId="{2A46ADFE-9918-4CF3-86AF-E5FAB8645021}" dt="2023-02-16T14:45:30.262" v="787"/>
          <ac:spMkLst>
            <pc:docMk/>
            <pc:sldMk cId="3248987873" sldId="2146845851"/>
            <ac:spMk id="62" creationId="{9278BDF1-8814-A0C6-8412-722D7A854E14}"/>
          </ac:spMkLst>
        </pc:spChg>
        <pc:grpChg chg="del">
          <ac:chgData name="Adalbjorg Karlsdottir" userId="73a1fade-35d2-4abb-8fff-103bcc4d95dd" providerId="ADAL" clId="{2A46ADFE-9918-4CF3-86AF-E5FAB8645021}" dt="2023-02-16T14:44:46.511" v="782" actId="478"/>
          <ac:grpSpMkLst>
            <pc:docMk/>
            <pc:sldMk cId="3248987873" sldId="2146845851"/>
            <ac:grpSpMk id="8" creationId="{143FBAAC-E5A0-2E88-77CC-89ACBB83231E}"/>
          </ac:grpSpMkLst>
        </pc:grpChg>
        <pc:grpChg chg="del">
          <ac:chgData name="Adalbjorg Karlsdottir" userId="73a1fade-35d2-4abb-8fff-103bcc4d95dd" providerId="ADAL" clId="{2A46ADFE-9918-4CF3-86AF-E5FAB8645021}" dt="2023-02-16T14:44:46.511" v="782" actId="478"/>
          <ac:grpSpMkLst>
            <pc:docMk/>
            <pc:sldMk cId="3248987873" sldId="2146845851"/>
            <ac:grpSpMk id="10" creationId="{EAF0FAFD-6DCE-779A-B586-3D003AA51142}"/>
          </ac:grpSpMkLst>
        </pc:grpChg>
        <pc:grpChg chg="del">
          <ac:chgData name="Adalbjorg Karlsdottir" userId="73a1fade-35d2-4abb-8fff-103bcc4d95dd" providerId="ADAL" clId="{2A46ADFE-9918-4CF3-86AF-E5FAB8645021}" dt="2023-02-16T14:44:44.149" v="781" actId="478"/>
          <ac:grpSpMkLst>
            <pc:docMk/>
            <pc:sldMk cId="3248987873" sldId="2146845851"/>
            <ac:grpSpMk id="11" creationId="{9199A08C-15BE-7EF7-D4F7-29D8A5A906F3}"/>
          </ac:grpSpMkLst>
        </pc:grpChg>
        <pc:grpChg chg="del">
          <ac:chgData name="Adalbjorg Karlsdottir" userId="73a1fade-35d2-4abb-8fff-103bcc4d95dd" providerId="ADAL" clId="{2A46ADFE-9918-4CF3-86AF-E5FAB8645021}" dt="2023-02-16T14:44:46.511" v="782" actId="478"/>
          <ac:grpSpMkLst>
            <pc:docMk/>
            <pc:sldMk cId="3248987873" sldId="2146845851"/>
            <ac:grpSpMk id="12" creationId="{A3A86A99-2845-0DDD-E47C-F589AB7F7062}"/>
          </ac:grpSpMkLst>
        </pc:grpChg>
        <pc:picChg chg="mod ord">
          <ac:chgData name="Adalbjorg Karlsdottir" userId="73a1fade-35d2-4abb-8fff-103bcc4d95dd" providerId="ADAL" clId="{2A46ADFE-9918-4CF3-86AF-E5FAB8645021}" dt="2023-02-16T14:47:59.644" v="862" actId="166"/>
          <ac:picMkLst>
            <pc:docMk/>
            <pc:sldMk cId="3248987873" sldId="2146845851"/>
            <ac:picMk id="4" creationId="{B3CD38AD-ACEB-8DA3-A539-B4A78122CEC2}"/>
          </ac:picMkLst>
        </pc:picChg>
        <pc:picChg chg="mod">
          <ac:chgData name="Adalbjorg Karlsdottir" userId="73a1fade-35d2-4abb-8fff-103bcc4d95dd" providerId="ADAL" clId="{2A46ADFE-9918-4CF3-86AF-E5FAB8645021}" dt="2023-02-16T14:47:08.437" v="842" actId="1037"/>
          <ac:picMkLst>
            <pc:docMk/>
            <pc:sldMk cId="3248987873" sldId="2146845851"/>
            <ac:picMk id="5" creationId="{A136E206-AE3D-F1E6-E2C3-663E7413B20C}"/>
          </ac:picMkLst>
        </pc:picChg>
        <pc:picChg chg="mod">
          <ac:chgData name="Adalbjorg Karlsdottir" userId="73a1fade-35d2-4abb-8fff-103bcc4d95dd" providerId="ADAL" clId="{2A46ADFE-9918-4CF3-86AF-E5FAB8645021}" dt="2023-02-16T14:47:08.437" v="842" actId="1037"/>
          <ac:picMkLst>
            <pc:docMk/>
            <pc:sldMk cId="3248987873" sldId="2146845851"/>
            <ac:picMk id="6" creationId="{0DA8F539-7092-31B4-D697-211FE7CFA86A}"/>
          </ac:picMkLst>
        </pc:picChg>
        <pc:picChg chg="mod">
          <ac:chgData name="Adalbjorg Karlsdottir" userId="73a1fade-35d2-4abb-8fff-103bcc4d95dd" providerId="ADAL" clId="{2A46ADFE-9918-4CF3-86AF-E5FAB8645021}" dt="2023-02-16T14:47:08.437" v="842" actId="1037"/>
          <ac:picMkLst>
            <pc:docMk/>
            <pc:sldMk cId="3248987873" sldId="2146845851"/>
            <ac:picMk id="8" creationId="{4C5FEFED-B47A-BCC6-FE7B-374A84FA8931}"/>
          </ac:picMkLst>
        </pc:picChg>
        <pc:picChg chg="del">
          <ac:chgData name="Adalbjorg Karlsdottir" userId="73a1fade-35d2-4abb-8fff-103bcc4d95dd" providerId="ADAL" clId="{2A46ADFE-9918-4CF3-86AF-E5FAB8645021}" dt="2023-02-16T14:44:44.149" v="781" actId="478"/>
          <ac:picMkLst>
            <pc:docMk/>
            <pc:sldMk cId="3248987873" sldId="2146845851"/>
            <ac:picMk id="9" creationId="{DFF65717-66F5-89D6-2E5C-7978C90D5130}"/>
          </ac:picMkLst>
        </pc:picChg>
        <pc:picChg chg="mod">
          <ac:chgData name="Adalbjorg Karlsdottir" userId="73a1fade-35d2-4abb-8fff-103bcc4d95dd" providerId="ADAL" clId="{2A46ADFE-9918-4CF3-86AF-E5FAB8645021}" dt="2023-02-16T14:47:08.437" v="842" actId="1037"/>
          <ac:picMkLst>
            <pc:docMk/>
            <pc:sldMk cId="3248987873" sldId="2146845851"/>
            <ac:picMk id="23" creationId="{D583465B-DF48-1584-368C-72749C112507}"/>
          </ac:picMkLst>
        </pc:picChg>
        <pc:picChg chg="mod">
          <ac:chgData name="Adalbjorg Karlsdottir" userId="73a1fade-35d2-4abb-8fff-103bcc4d95dd" providerId="ADAL" clId="{2A46ADFE-9918-4CF3-86AF-E5FAB8645021}" dt="2023-02-16T14:47:08.437" v="842" actId="1037"/>
          <ac:picMkLst>
            <pc:docMk/>
            <pc:sldMk cId="3248987873" sldId="2146845851"/>
            <ac:picMk id="24" creationId="{07AB946C-0F89-0DAA-F36D-0335367C6621}"/>
          </ac:picMkLst>
        </pc:picChg>
        <pc:picChg chg="mod">
          <ac:chgData name="Adalbjorg Karlsdottir" userId="73a1fade-35d2-4abb-8fff-103bcc4d95dd" providerId="ADAL" clId="{2A46ADFE-9918-4CF3-86AF-E5FAB8645021}" dt="2023-02-16T14:47:08.437" v="842" actId="1037"/>
          <ac:picMkLst>
            <pc:docMk/>
            <pc:sldMk cId="3248987873" sldId="2146845851"/>
            <ac:picMk id="25" creationId="{0FBAD5E0-4A46-CC63-2679-22EF572C04EB}"/>
          </ac:picMkLst>
        </pc:picChg>
        <pc:picChg chg="mod">
          <ac:chgData name="Adalbjorg Karlsdottir" userId="73a1fade-35d2-4abb-8fff-103bcc4d95dd" providerId="ADAL" clId="{2A46ADFE-9918-4CF3-86AF-E5FAB8645021}" dt="2023-02-16T14:47:08.437" v="842" actId="1037"/>
          <ac:picMkLst>
            <pc:docMk/>
            <pc:sldMk cId="3248987873" sldId="2146845851"/>
            <ac:picMk id="26" creationId="{970D85EE-92A1-7545-D824-08FD9244F192}"/>
          </ac:picMkLst>
        </pc:picChg>
        <pc:picChg chg="mod">
          <ac:chgData name="Adalbjorg Karlsdottir" userId="73a1fade-35d2-4abb-8fff-103bcc4d95dd" providerId="ADAL" clId="{2A46ADFE-9918-4CF3-86AF-E5FAB8645021}" dt="2023-02-16T14:47:08.437" v="842" actId="1037"/>
          <ac:picMkLst>
            <pc:docMk/>
            <pc:sldMk cId="3248987873" sldId="2146845851"/>
            <ac:picMk id="27" creationId="{2DF90B2B-3B62-AA46-DA45-0323AF56E73D}"/>
          </ac:picMkLst>
        </pc:picChg>
        <pc:picChg chg="mod">
          <ac:chgData name="Adalbjorg Karlsdottir" userId="73a1fade-35d2-4abb-8fff-103bcc4d95dd" providerId="ADAL" clId="{2A46ADFE-9918-4CF3-86AF-E5FAB8645021}" dt="2023-02-16T14:47:08.437" v="842" actId="1037"/>
          <ac:picMkLst>
            <pc:docMk/>
            <pc:sldMk cId="3248987873" sldId="2146845851"/>
            <ac:picMk id="28" creationId="{3182C796-6781-B551-A1D6-5DA36DC6CAF0}"/>
          </ac:picMkLst>
        </pc:picChg>
        <pc:cxnChg chg="del">
          <ac:chgData name="Adalbjorg Karlsdottir" userId="73a1fade-35d2-4abb-8fff-103bcc4d95dd" providerId="ADAL" clId="{2A46ADFE-9918-4CF3-86AF-E5FAB8645021}" dt="2023-02-16T14:44:44.149" v="781" actId="478"/>
          <ac:cxnSpMkLst>
            <pc:docMk/>
            <pc:sldMk cId="3248987873" sldId="2146845851"/>
            <ac:cxnSpMk id="3" creationId="{3040C539-64FF-734A-AF6A-440E7633FB15}"/>
          </ac:cxnSpMkLst>
        </pc:cxnChg>
        <pc:cxnChg chg="mod">
          <ac:chgData name="Adalbjorg Karlsdottir" userId="73a1fade-35d2-4abb-8fff-103bcc4d95dd" providerId="ADAL" clId="{2A46ADFE-9918-4CF3-86AF-E5FAB8645021}" dt="2023-02-16T14:47:08.437" v="842" actId="1037"/>
          <ac:cxnSpMkLst>
            <pc:docMk/>
            <pc:sldMk cId="3248987873" sldId="2146845851"/>
            <ac:cxnSpMk id="9" creationId="{02F7CC96-8434-0555-A881-67A49A03B837}"/>
          </ac:cxnSpMkLst>
        </pc:cxnChg>
        <pc:cxnChg chg="mod">
          <ac:chgData name="Adalbjorg Karlsdottir" userId="73a1fade-35d2-4abb-8fff-103bcc4d95dd" providerId="ADAL" clId="{2A46ADFE-9918-4CF3-86AF-E5FAB8645021}" dt="2023-02-16T14:47:08.437" v="842" actId="1037"/>
          <ac:cxnSpMkLst>
            <pc:docMk/>
            <pc:sldMk cId="3248987873" sldId="2146845851"/>
            <ac:cxnSpMk id="11" creationId="{98FFEE7B-9EC7-8B83-5871-5D5916B52654}"/>
          </ac:cxnSpMkLst>
        </pc:cxnChg>
        <pc:cxnChg chg="mod">
          <ac:chgData name="Adalbjorg Karlsdottir" userId="73a1fade-35d2-4abb-8fff-103bcc4d95dd" providerId="ADAL" clId="{2A46ADFE-9918-4CF3-86AF-E5FAB8645021}" dt="2023-02-16T14:47:08.437" v="842" actId="1037"/>
          <ac:cxnSpMkLst>
            <pc:docMk/>
            <pc:sldMk cId="3248987873" sldId="2146845851"/>
            <ac:cxnSpMk id="12" creationId="{FEA44AF0-9722-2FB1-8AA9-0AE0B75BAF7E}"/>
          </ac:cxnSpMkLst>
        </pc:cxnChg>
        <pc:cxnChg chg="mod">
          <ac:chgData name="Adalbjorg Karlsdottir" userId="73a1fade-35d2-4abb-8fff-103bcc4d95dd" providerId="ADAL" clId="{2A46ADFE-9918-4CF3-86AF-E5FAB8645021}" dt="2023-02-16T14:47:08.437" v="842" actId="1037"/>
          <ac:cxnSpMkLst>
            <pc:docMk/>
            <pc:sldMk cId="3248987873" sldId="2146845851"/>
            <ac:cxnSpMk id="13" creationId="{ED791163-CBB7-AB3D-B228-87298731DDCC}"/>
          </ac:cxnSpMkLst>
        </pc:cxnChg>
        <pc:cxnChg chg="mod">
          <ac:chgData name="Adalbjorg Karlsdottir" userId="73a1fade-35d2-4abb-8fff-103bcc4d95dd" providerId="ADAL" clId="{2A46ADFE-9918-4CF3-86AF-E5FAB8645021}" dt="2023-02-16T14:47:08.437" v="842" actId="1037"/>
          <ac:cxnSpMkLst>
            <pc:docMk/>
            <pc:sldMk cId="3248987873" sldId="2146845851"/>
            <ac:cxnSpMk id="14" creationId="{88FDED0D-0B61-B5B5-2730-B86F3F7E62EF}"/>
          </ac:cxnSpMkLst>
        </pc:cxnChg>
        <pc:cxnChg chg="mod">
          <ac:chgData name="Adalbjorg Karlsdottir" userId="73a1fade-35d2-4abb-8fff-103bcc4d95dd" providerId="ADAL" clId="{2A46ADFE-9918-4CF3-86AF-E5FAB8645021}" dt="2023-02-16T14:47:08.437" v="842" actId="1037"/>
          <ac:cxnSpMkLst>
            <pc:docMk/>
            <pc:sldMk cId="3248987873" sldId="2146845851"/>
            <ac:cxnSpMk id="15" creationId="{651F244D-0E83-880D-5BBA-E2634FD1B2B9}"/>
          </ac:cxnSpMkLst>
        </pc:cxnChg>
        <pc:cxnChg chg="mod">
          <ac:chgData name="Adalbjorg Karlsdottir" userId="73a1fade-35d2-4abb-8fff-103bcc4d95dd" providerId="ADAL" clId="{2A46ADFE-9918-4CF3-86AF-E5FAB8645021}" dt="2023-02-16T14:47:08.437" v="842" actId="1037"/>
          <ac:cxnSpMkLst>
            <pc:docMk/>
            <pc:sldMk cId="3248987873" sldId="2146845851"/>
            <ac:cxnSpMk id="16" creationId="{3F2E2BEC-EAD2-BA52-8894-0D6D130F28EE}"/>
          </ac:cxnSpMkLst>
        </pc:cxnChg>
        <pc:cxnChg chg="mod">
          <ac:chgData name="Adalbjorg Karlsdottir" userId="73a1fade-35d2-4abb-8fff-103bcc4d95dd" providerId="ADAL" clId="{2A46ADFE-9918-4CF3-86AF-E5FAB8645021}" dt="2023-02-16T14:44:46.511" v="782" actId="478"/>
          <ac:cxnSpMkLst>
            <pc:docMk/>
            <pc:sldMk cId="3248987873" sldId="2146845851"/>
            <ac:cxnSpMk id="20" creationId="{401371B1-0586-4924-618D-F8E086739885}"/>
          </ac:cxnSpMkLst>
        </pc:cxnChg>
        <pc:cxnChg chg="mod">
          <ac:chgData name="Adalbjorg Karlsdottir" userId="73a1fade-35d2-4abb-8fff-103bcc4d95dd" providerId="ADAL" clId="{2A46ADFE-9918-4CF3-86AF-E5FAB8645021}" dt="2023-02-16T14:47:08.437" v="842" actId="1037"/>
          <ac:cxnSpMkLst>
            <pc:docMk/>
            <pc:sldMk cId="3248987873" sldId="2146845851"/>
            <ac:cxnSpMk id="20" creationId="{A651DFB9-F1A2-3B5C-10DF-5FF89E95CC5A}"/>
          </ac:cxnSpMkLst>
        </pc:cxnChg>
        <pc:cxnChg chg="mod">
          <ac:chgData name="Adalbjorg Karlsdottir" userId="73a1fade-35d2-4abb-8fff-103bcc4d95dd" providerId="ADAL" clId="{2A46ADFE-9918-4CF3-86AF-E5FAB8645021}" dt="2023-02-16T14:47:08.437" v="842" actId="1037"/>
          <ac:cxnSpMkLst>
            <pc:docMk/>
            <pc:sldMk cId="3248987873" sldId="2146845851"/>
            <ac:cxnSpMk id="22" creationId="{D3CDBC45-E20D-FB2F-54A7-071E980C8D1A}"/>
          </ac:cxnSpMkLst>
        </pc:cxnChg>
      </pc:sldChg>
      <pc:sldChg chg="modNotesTx">
        <pc:chgData name="Adalbjorg Karlsdottir" userId="73a1fade-35d2-4abb-8fff-103bcc4d95dd" providerId="ADAL" clId="{2A46ADFE-9918-4CF3-86AF-E5FAB8645021}" dt="2023-02-16T14:53:28.039" v="1262" actId="20577"/>
        <pc:sldMkLst>
          <pc:docMk/>
          <pc:sldMk cId="2463890791" sldId="2146845852"/>
        </pc:sldMkLst>
      </pc:sldChg>
      <pc:sldChg chg="modNotesTx">
        <pc:chgData name="Adalbjorg Karlsdottir" userId="73a1fade-35d2-4abb-8fff-103bcc4d95dd" providerId="ADAL" clId="{2A46ADFE-9918-4CF3-86AF-E5FAB8645021}" dt="2023-02-17T13:01:39.566" v="1706" actId="20577"/>
        <pc:sldMkLst>
          <pc:docMk/>
          <pc:sldMk cId="181549782" sldId="2146845858"/>
        </pc:sldMkLst>
      </pc:sldChg>
      <pc:sldChg chg="modNotesTx">
        <pc:chgData name="Adalbjorg Karlsdottir" userId="73a1fade-35d2-4abb-8fff-103bcc4d95dd" providerId="ADAL" clId="{2A46ADFE-9918-4CF3-86AF-E5FAB8645021}" dt="2023-02-17T12:49:18.239" v="1469" actId="20577"/>
        <pc:sldMkLst>
          <pc:docMk/>
          <pc:sldMk cId="3261223609" sldId="2146845859"/>
        </pc:sldMkLst>
      </pc:sldChg>
      <pc:sldChg chg="modNotesTx">
        <pc:chgData name="Adalbjorg Karlsdottir" userId="73a1fade-35d2-4abb-8fff-103bcc4d95dd" providerId="ADAL" clId="{2A46ADFE-9918-4CF3-86AF-E5FAB8645021}" dt="2023-02-09T15:38:11.974" v="134" actId="20577"/>
        <pc:sldMkLst>
          <pc:docMk/>
          <pc:sldMk cId="1925572382" sldId="2146845860"/>
        </pc:sldMkLst>
      </pc:sldChg>
      <pc:sldChg chg="add del">
        <pc:chgData name="Adalbjorg Karlsdottir" userId="73a1fade-35d2-4abb-8fff-103bcc4d95dd" providerId="ADAL" clId="{2A46ADFE-9918-4CF3-86AF-E5FAB8645021}" dt="2023-02-16T13:58:11.885" v="150"/>
        <pc:sldMkLst>
          <pc:docMk/>
          <pc:sldMk cId="894728315" sldId="2146845864"/>
        </pc:sldMkLst>
      </pc:sldChg>
    </pc:docChg>
  </pc:docChgLst>
  <pc:docChgLst>
    <pc:chgData name="Adalbjorg Karlsdottir" userId="S::adalbjorg@lsretail.com::73a1fade-35d2-4abb-8fff-103bcc4d95dd" providerId="AD" clId="Web-{06EA3F2C-21CD-B178-EB73-F3F5DDE175BA}"/>
    <pc:docChg chg="addSld modSld modSection">
      <pc:chgData name="Adalbjorg Karlsdottir" userId="S::adalbjorg@lsretail.com::73a1fade-35d2-4abb-8fff-103bcc4d95dd" providerId="AD" clId="Web-{06EA3F2C-21CD-B178-EB73-F3F5DDE175BA}" dt="2023-05-19T11:19:26.086" v="9"/>
      <pc:docMkLst>
        <pc:docMk/>
      </pc:docMkLst>
      <pc:sldChg chg="modNotes">
        <pc:chgData name="Adalbjorg Karlsdottir" userId="S::adalbjorg@lsretail.com::73a1fade-35d2-4abb-8fff-103bcc4d95dd" providerId="AD" clId="Web-{06EA3F2C-21CD-B178-EB73-F3F5DDE175BA}" dt="2023-05-19T11:18:55.147" v="5"/>
        <pc:sldMkLst>
          <pc:docMk/>
          <pc:sldMk cId="2136256729" sldId="2146845865"/>
        </pc:sldMkLst>
      </pc:sldChg>
      <pc:sldChg chg="modSp modNotes">
        <pc:chgData name="Adalbjorg Karlsdottir" userId="S::adalbjorg@lsretail.com::73a1fade-35d2-4abb-8fff-103bcc4d95dd" providerId="AD" clId="Web-{06EA3F2C-21CD-B178-EB73-F3F5DDE175BA}" dt="2023-05-19T11:19:26.086" v="9"/>
        <pc:sldMkLst>
          <pc:docMk/>
          <pc:sldMk cId="1014564832" sldId="2146845872"/>
        </pc:sldMkLst>
        <pc:spChg chg="mod">
          <ac:chgData name="Adalbjorg Karlsdottir" userId="S::adalbjorg@lsretail.com::73a1fade-35d2-4abb-8fff-103bcc4d95dd" providerId="AD" clId="Web-{06EA3F2C-21CD-B178-EB73-F3F5DDE175BA}" dt="2023-05-19T11:17:38.723" v="2" actId="20577"/>
          <ac:spMkLst>
            <pc:docMk/>
            <pc:sldMk cId="1014564832" sldId="2146845872"/>
            <ac:spMk id="8" creationId="{CFD80A30-3A36-66D3-B504-C60A2EFF2EE6}"/>
          </ac:spMkLst>
        </pc:spChg>
      </pc:sldChg>
      <pc:sldChg chg="add replId modNotes">
        <pc:chgData name="Adalbjorg Karlsdottir" userId="S::adalbjorg@lsretail.com::73a1fade-35d2-4abb-8fff-103bcc4d95dd" providerId="AD" clId="Web-{06EA3F2C-21CD-B178-EB73-F3F5DDE175BA}" dt="2023-05-19T11:17:41.567" v="3"/>
        <pc:sldMkLst>
          <pc:docMk/>
          <pc:sldMk cId="1229341441" sldId="2146845881"/>
        </pc:sldMkLst>
      </pc:sldChg>
    </pc:docChg>
  </pc:docChgLst>
  <pc:docChgLst>
    <pc:chgData name="Adalbjorg Karlsdottir" userId="S::adalbjorg@lsretail.com::73a1fade-35d2-4abb-8fff-103bcc4d95dd" providerId="AD" clId="Web-{F21C094B-CF48-C582-3E92-9114492AB09E}"/>
    <pc:docChg chg="addSld delSld modSld sldOrd addMainMaster modMainMaster modSection">
      <pc:chgData name="Adalbjorg Karlsdottir" userId="S::adalbjorg@lsretail.com::73a1fade-35d2-4abb-8fff-103bcc4d95dd" providerId="AD" clId="Web-{F21C094B-CF48-C582-3E92-9114492AB09E}" dt="2023-02-13T10:27:04.923" v="1691"/>
      <pc:docMkLst>
        <pc:docMk/>
      </pc:docMkLst>
      <pc:sldChg chg="addSp delSp modSp del">
        <pc:chgData name="Adalbjorg Karlsdottir" userId="S::adalbjorg@lsretail.com::73a1fade-35d2-4abb-8fff-103bcc4d95dd" providerId="AD" clId="Web-{F21C094B-CF48-C582-3E92-9114492AB09E}" dt="2023-02-08T15:29:29.350" v="311"/>
        <pc:sldMkLst>
          <pc:docMk/>
          <pc:sldMk cId="3080289854" sldId="399"/>
        </pc:sldMkLst>
        <pc:spChg chg="mod">
          <ac:chgData name="Adalbjorg Karlsdottir" userId="S::adalbjorg@lsretail.com::73a1fade-35d2-4abb-8fff-103bcc4d95dd" providerId="AD" clId="Web-{F21C094B-CF48-C582-3E92-9114492AB09E}" dt="2023-02-08T15:20:21.040" v="87" actId="14100"/>
          <ac:spMkLst>
            <pc:docMk/>
            <pc:sldMk cId="3080289854" sldId="399"/>
            <ac:spMk id="5" creationId="{B7D25450-2A2F-33AD-69DD-7BB154F2102C}"/>
          </ac:spMkLst>
        </pc:spChg>
        <pc:spChg chg="add mod">
          <ac:chgData name="Adalbjorg Karlsdottir" userId="S::adalbjorg@lsretail.com::73a1fade-35d2-4abb-8fff-103bcc4d95dd" providerId="AD" clId="Web-{F21C094B-CF48-C582-3E92-9114492AB09E}" dt="2023-02-08T15:20:24.853" v="88" actId="14100"/>
          <ac:spMkLst>
            <pc:docMk/>
            <pc:sldMk cId="3080289854" sldId="399"/>
            <ac:spMk id="6" creationId="{EEC21F44-F0F9-F91F-C048-3081A2AD6958}"/>
          </ac:spMkLst>
        </pc:spChg>
        <pc:spChg chg="mod">
          <ac:chgData name="Adalbjorg Karlsdottir" userId="S::adalbjorg@lsretail.com::73a1fade-35d2-4abb-8fff-103bcc4d95dd" providerId="AD" clId="Web-{F21C094B-CF48-C582-3E92-9114492AB09E}" dt="2023-02-08T15:20:15.384" v="85" actId="14100"/>
          <ac:spMkLst>
            <pc:docMk/>
            <pc:sldMk cId="3080289854" sldId="399"/>
            <ac:spMk id="7" creationId="{F320D9B6-79F6-02BF-3540-25F8B0E39364}"/>
          </ac:spMkLst>
        </pc:spChg>
        <pc:spChg chg="mod">
          <ac:chgData name="Adalbjorg Karlsdottir" userId="S::adalbjorg@lsretail.com::73a1fade-35d2-4abb-8fff-103bcc4d95dd" providerId="AD" clId="Web-{F21C094B-CF48-C582-3E92-9114492AB09E}" dt="2023-02-08T15:20:12.509" v="84" actId="14100"/>
          <ac:spMkLst>
            <pc:docMk/>
            <pc:sldMk cId="3080289854" sldId="399"/>
            <ac:spMk id="9" creationId="{9EB26EDF-D8A0-554E-3C12-C15B797B2818}"/>
          </ac:spMkLst>
        </pc:spChg>
        <pc:spChg chg="mod">
          <ac:chgData name="Adalbjorg Karlsdottir" userId="S::adalbjorg@lsretail.com::73a1fade-35d2-4abb-8fff-103bcc4d95dd" providerId="AD" clId="Web-{F21C094B-CF48-C582-3E92-9114492AB09E}" dt="2023-02-08T15:20:29.321" v="89" actId="14100"/>
          <ac:spMkLst>
            <pc:docMk/>
            <pc:sldMk cId="3080289854" sldId="399"/>
            <ac:spMk id="11" creationId="{BB6F744D-24BD-E26F-CA16-4C5E02E87574}"/>
          </ac:spMkLst>
        </pc:spChg>
        <pc:picChg chg="add del mod">
          <ac:chgData name="Adalbjorg Karlsdottir" userId="S::adalbjorg@lsretail.com::73a1fade-35d2-4abb-8fff-103bcc4d95dd" providerId="AD" clId="Web-{F21C094B-CF48-C582-3E92-9114492AB09E}" dt="2023-02-08T15:16:37.284" v="1"/>
          <ac:picMkLst>
            <pc:docMk/>
            <pc:sldMk cId="3080289854" sldId="399"/>
            <ac:picMk id="3" creationId="{E795C7AD-2AD9-F145-3039-7A77651922BC}"/>
          </ac:picMkLst>
        </pc:picChg>
      </pc:sldChg>
      <pc:sldChg chg="modNotes">
        <pc:chgData name="Adalbjorg Karlsdottir" userId="S::adalbjorg@lsretail.com::73a1fade-35d2-4abb-8fff-103bcc4d95dd" providerId="AD" clId="Web-{F21C094B-CF48-C582-3E92-9114492AB09E}" dt="2023-02-09T15:29:51.847" v="1666"/>
        <pc:sldMkLst>
          <pc:docMk/>
          <pc:sldMk cId="2106838068" sldId="2146845778"/>
        </pc:sldMkLst>
      </pc:sldChg>
      <pc:sldChg chg="modNotes">
        <pc:chgData name="Adalbjorg Karlsdottir" userId="S::adalbjorg@lsretail.com::73a1fade-35d2-4abb-8fff-103bcc4d95dd" providerId="AD" clId="Web-{F21C094B-CF48-C582-3E92-9114492AB09E}" dt="2023-02-09T15:19:19.455" v="1388"/>
        <pc:sldMkLst>
          <pc:docMk/>
          <pc:sldMk cId="3148306299" sldId="2146845802"/>
        </pc:sldMkLst>
      </pc:sldChg>
      <pc:sldChg chg="del">
        <pc:chgData name="Adalbjorg Karlsdottir" userId="S::adalbjorg@lsretail.com::73a1fade-35d2-4abb-8fff-103bcc4d95dd" providerId="AD" clId="Web-{F21C094B-CF48-C582-3E92-9114492AB09E}" dt="2023-02-08T15:29:31.225" v="312"/>
        <pc:sldMkLst>
          <pc:docMk/>
          <pc:sldMk cId="590521180" sldId="2146845848"/>
        </pc:sldMkLst>
      </pc:sldChg>
      <pc:sldChg chg="modNotes">
        <pc:chgData name="Adalbjorg Karlsdottir" userId="S::adalbjorg@lsretail.com::73a1fade-35d2-4abb-8fff-103bcc4d95dd" providerId="AD" clId="Web-{F21C094B-CF48-C582-3E92-9114492AB09E}" dt="2023-02-09T15:18:08.265" v="1325"/>
        <pc:sldMkLst>
          <pc:docMk/>
          <pc:sldMk cId="1675681296" sldId="2146845849"/>
        </pc:sldMkLst>
      </pc:sldChg>
      <pc:sldChg chg="modNotes">
        <pc:chgData name="Adalbjorg Karlsdottir" userId="S::adalbjorg@lsretail.com::73a1fade-35d2-4abb-8fff-103bcc4d95dd" providerId="AD" clId="Web-{F21C094B-CF48-C582-3E92-9114492AB09E}" dt="2023-02-09T15:26:56.498" v="1461"/>
        <pc:sldMkLst>
          <pc:docMk/>
          <pc:sldMk cId="3248987873" sldId="2146845851"/>
        </pc:sldMkLst>
      </pc:sldChg>
      <pc:sldChg chg="modNotes">
        <pc:chgData name="Adalbjorg Karlsdottir" userId="S::adalbjorg@lsretail.com::73a1fade-35d2-4abb-8fff-103bcc4d95dd" providerId="AD" clId="Web-{F21C094B-CF48-C582-3E92-9114492AB09E}" dt="2023-02-13T10:27:04.923" v="1691"/>
        <pc:sldMkLst>
          <pc:docMk/>
          <pc:sldMk cId="1107794716" sldId="2146845853"/>
        </pc:sldMkLst>
      </pc:sldChg>
      <pc:sldChg chg="modNotes">
        <pc:chgData name="Adalbjorg Karlsdottir" userId="S::adalbjorg@lsretail.com::73a1fade-35d2-4abb-8fff-103bcc4d95dd" providerId="AD" clId="Web-{F21C094B-CF48-C582-3E92-9114492AB09E}" dt="2023-02-09T15:26:23.279" v="1455"/>
        <pc:sldMkLst>
          <pc:docMk/>
          <pc:sldMk cId="3261223609" sldId="2146845859"/>
        </pc:sldMkLst>
      </pc:sldChg>
      <pc:sldChg chg="addSp delSp modSp add modNotes">
        <pc:chgData name="Adalbjorg Karlsdottir" userId="S::adalbjorg@lsretail.com::73a1fade-35d2-4abb-8fff-103bcc4d95dd" providerId="AD" clId="Web-{F21C094B-CF48-C582-3E92-9114492AB09E}" dt="2023-02-08T15:29:50.476" v="313"/>
        <pc:sldMkLst>
          <pc:docMk/>
          <pc:sldMk cId="748454751" sldId="2146845861"/>
        </pc:sldMkLst>
        <pc:spChg chg="mod">
          <ac:chgData name="Adalbjorg Karlsdottir" userId="S::adalbjorg@lsretail.com::73a1fade-35d2-4abb-8fff-103bcc4d95dd" providerId="AD" clId="Web-{F21C094B-CF48-C582-3E92-9114492AB09E}" dt="2023-02-08T15:21:54.261" v="114" actId="14100"/>
          <ac:spMkLst>
            <pc:docMk/>
            <pc:sldMk cId="748454751" sldId="2146845861"/>
            <ac:spMk id="3" creationId="{A2FC9735-54EB-420C-8E81-982B39AB0975}"/>
          </ac:spMkLst>
        </pc:spChg>
        <pc:spChg chg="del">
          <ac:chgData name="Adalbjorg Karlsdottir" userId="S::adalbjorg@lsretail.com::73a1fade-35d2-4abb-8fff-103bcc4d95dd" providerId="AD" clId="Web-{F21C094B-CF48-C582-3E92-9114492AB09E}" dt="2023-02-08T15:22:13.496" v="118"/>
          <ac:spMkLst>
            <pc:docMk/>
            <pc:sldMk cId="748454751" sldId="2146845861"/>
            <ac:spMk id="4" creationId="{FDD6C705-0F70-47E8-84EA-A47B2375CDAE}"/>
          </ac:spMkLst>
        </pc:spChg>
        <pc:spChg chg="mod">
          <ac:chgData name="Adalbjorg Karlsdottir" userId="S::adalbjorg@lsretail.com::73a1fade-35d2-4abb-8fff-103bcc4d95dd" providerId="AD" clId="Web-{F21C094B-CF48-C582-3E92-9114492AB09E}" dt="2023-02-08T15:25:13.250" v="208" actId="1076"/>
          <ac:spMkLst>
            <pc:docMk/>
            <pc:sldMk cId="748454751" sldId="2146845861"/>
            <ac:spMk id="7" creationId="{95DC86F6-23C5-A9CB-A07C-5B045F75F2DE}"/>
          </ac:spMkLst>
        </pc:spChg>
        <pc:spChg chg="add mod">
          <ac:chgData name="Adalbjorg Karlsdottir" userId="S::adalbjorg@lsretail.com::73a1fade-35d2-4abb-8fff-103bcc4d95dd" providerId="AD" clId="Web-{F21C094B-CF48-C582-3E92-9114492AB09E}" dt="2023-02-08T15:25:13.282" v="210" actId="1076"/>
          <ac:spMkLst>
            <pc:docMk/>
            <pc:sldMk cId="748454751" sldId="2146845861"/>
            <ac:spMk id="9" creationId="{41100B7A-5E06-0379-EEC9-11DA1AF8DC63}"/>
          </ac:spMkLst>
        </pc:spChg>
        <pc:spChg chg="mod">
          <ac:chgData name="Adalbjorg Karlsdottir" userId="S::adalbjorg@lsretail.com::73a1fade-35d2-4abb-8fff-103bcc4d95dd" providerId="AD" clId="Web-{F21C094B-CF48-C582-3E92-9114492AB09E}" dt="2023-02-08T15:26:18.283" v="216" actId="1076"/>
          <ac:spMkLst>
            <pc:docMk/>
            <pc:sldMk cId="748454751" sldId="2146845861"/>
            <ac:spMk id="16" creationId="{2DEF7A48-EB49-B1B7-DA94-46C2B3402B65}"/>
          </ac:spMkLst>
        </pc:spChg>
        <pc:spChg chg="mod">
          <ac:chgData name="Adalbjorg Karlsdottir" userId="S::adalbjorg@lsretail.com::73a1fade-35d2-4abb-8fff-103bcc4d95dd" providerId="AD" clId="Web-{F21C094B-CF48-C582-3E92-9114492AB09E}" dt="2023-02-08T15:22:22.637" v="120" actId="20577"/>
          <ac:spMkLst>
            <pc:docMk/>
            <pc:sldMk cId="748454751" sldId="2146845861"/>
            <ac:spMk id="17" creationId="{687E4AC9-FE2D-13A5-43B1-6F0BB699B893}"/>
          </ac:spMkLst>
        </pc:spChg>
        <pc:spChg chg="mod">
          <ac:chgData name="Adalbjorg Karlsdottir" userId="S::adalbjorg@lsretail.com::73a1fade-35d2-4abb-8fff-103bcc4d95dd" providerId="AD" clId="Web-{F21C094B-CF48-C582-3E92-9114492AB09E}" dt="2023-02-08T15:22:25.246" v="122" actId="20577"/>
          <ac:spMkLst>
            <pc:docMk/>
            <pc:sldMk cId="748454751" sldId="2146845861"/>
            <ac:spMk id="18" creationId="{BF72F465-3DC0-6CCE-FA9A-A6C3E497D4E3}"/>
          </ac:spMkLst>
        </pc:spChg>
        <pc:spChg chg="mod">
          <ac:chgData name="Adalbjorg Karlsdottir" userId="S::adalbjorg@lsretail.com::73a1fade-35d2-4abb-8fff-103bcc4d95dd" providerId="AD" clId="Web-{F21C094B-CF48-C582-3E92-9114492AB09E}" dt="2023-02-08T15:22:26.246" v="123" actId="20577"/>
          <ac:spMkLst>
            <pc:docMk/>
            <pc:sldMk cId="748454751" sldId="2146845861"/>
            <ac:spMk id="19" creationId="{80FB0F89-90CF-0EAE-6072-B208B54E4052}"/>
          </ac:spMkLst>
        </pc:spChg>
        <pc:spChg chg="mod">
          <ac:chgData name="Adalbjorg Karlsdottir" userId="S::adalbjorg@lsretail.com::73a1fade-35d2-4abb-8fff-103bcc4d95dd" providerId="AD" clId="Web-{F21C094B-CF48-C582-3E92-9114492AB09E}" dt="2023-02-08T15:22:28.043" v="124" actId="20577"/>
          <ac:spMkLst>
            <pc:docMk/>
            <pc:sldMk cId="748454751" sldId="2146845861"/>
            <ac:spMk id="20" creationId="{E28CB215-1523-4DE1-C386-C7232EE730BB}"/>
          </ac:spMkLst>
        </pc:spChg>
        <pc:spChg chg="mod">
          <ac:chgData name="Adalbjorg Karlsdottir" userId="S::adalbjorg@lsretail.com::73a1fade-35d2-4abb-8fff-103bcc4d95dd" providerId="AD" clId="Web-{F21C094B-CF48-C582-3E92-9114492AB09E}" dt="2023-02-08T15:25:37.063" v="214" actId="1076"/>
          <ac:spMkLst>
            <pc:docMk/>
            <pc:sldMk cId="748454751" sldId="2146845861"/>
            <ac:spMk id="21" creationId="{F18B0DFD-AC78-0858-31BE-17308B46B7F7}"/>
          </ac:spMkLst>
        </pc:spChg>
        <pc:spChg chg="mod">
          <ac:chgData name="Adalbjorg Karlsdottir" userId="S::adalbjorg@lsretail.com::73a1fade-35d2-4abb-8fff-103bcc4d95dd" providerId="AD" clId="Web-{F21C094B-CF48-C582-3E92-9114492AB09E}" dt="2023-02-08T15:23:11.138" v="157" actId="14100"/>
          <ac:spMkLst>
            <pc:docMk/>
            <pc:sldMk cId="748454751" sldId="2146845861"/>
            <ac:spMk id="22" creationId="{269D4784-E736-4224-0F2D-EDBA556D2A3F}"/>
          </ac:spMkLst>
        </pc:spChg>
        <pc:spChg chg="mod">
          <ac:chgData name="Adalbjorg Karlsdottir" userId="S::adalbjorg@lsretail.com::73a1fade-35d2-4abb-8fff-103bcc4d95dd" providerId="AD" clId="Web-{F21C094B-CF48-C582-3E92-9114492AB09E}" dt="2023-02-08T15:24:04.561" v="184" actId="1076"/>
          <ac:spMkLst>
            <pc:docMk/>
            <pc:sldMk cId="748454751" sldId="2146845861"/>
            <ac:spMk id="23" creationId="{C463BB04-E543-7050-C375-6343BC2FB5D8}"/>
          </ac:spMkLst>
        </pc:spChg>
        <pc:spChg chg="del topLvl">
          <ac:chgData name="Adalbjorg Karlsdottir" userId="S::adalbjorg@lsretail.com::73a1fade-35d2-4abb-8fff-103bcc4d95dd" providerId="AD" clId="Web-{F21C094B-CF48-C582-3E92-9114492AB09E}" dt="2023-02-08T15:23:21.560" v="176"/>
          <ac:spMkLst>
            <pc:docMk/>
            <pc:sldMk cId="748454751" sldId="2146845861"/>
            <ac:spMk id="24" creationId="{D2BA6AFC-D020-BD5D-4F8A-9AF12A009956}"/>
          </ac:spMkLst>
        </pc:spChg>
        <pc:spChg chg="mod topLvl">
          <ac:chgData name="Adalbjorg Karlsdottir" userId="S::adalbjorg@lsretail.com::73a1fade-35d2-4abb-8fff-103bcc4d95dd" providerId="AD" clId="Web-{F21C094B-CF48-C582-3E92-9114492AB09E}" dt="2023-02-08T15:25:13.235" v="207" actId="1076"/>
          <ac:spMkLst>
            <pc:docMk/>
            <pc:sldMk cId="748454751" sldId="2146845861"/>
            <ac:spMk id="25" creationId="{8EA1A183-EF5F-DD66-8D74-95E628248238}"/>
          </ac:spMkLst>
        </pc:spChg>
        <pc:grpChg chg="mod">
          <ac:chgData name="Adalbjorg Karlsdottir" userId="S::adalbjorg@lsretail.com::73a1fade-35d2-4abb-8fff-103bcc4d95dd" providerId="AD" clId="Web-{F21C094B-CF48-C582-3E92-9114492AB09E}" dt="2023-02-08T15:25:41.329" v="215" actId="1076"/>
          <ac:grpSpMkLst>
            <pc:docMk/>
            <pc:sldMk cId="748454751" sldId="2146845861"/>
            <ac:grpSpMk id="2" creationId="{E3EF04A1-4550-8ED2-2DB2-CDC996D1C017}"/>
          </ac:grpSpMkLst>
        </pc:grpChg>
        <pc:grpChg chg="del">
          <ac:chgData name="Adalbjorg Karlsdottir" userId="S::adalbjorg@lsretail.com::73a1fade-35d2-4abb-8fff-103bcc4d95dd" providerId="AD" clId="Web-{F21C094B-CF48-C582-3E92-9114492AB09E}" dt="2023-02-08T15:23:21.560" v="176"/>
          <ac:grpSpMkLst>
            <pc:docMk/>
            <pc:sldMk cId="748454751" sldId="2146845861"/>
            <ac:grpSpMk id="6" creationId="{89A1262C-ED12-674F-0287-BA58CC0F7FF6}"/>
          </ac:grpSpMkLst>
        </pc:grpChg>
        <pc:picChg chg="mod">
          <ac:chgData name="Adalbjorg Karlsdottir" userId="S::adalbjorg@lsretail.com::73a1fade-35d2-4abb-8fff-103bcc4d95dd" providerId="AD" clId="Web-{F21C094B-CF48-C582-3E92-9114492AB09E}" dt="2023-02-08T15:22:16.996" v="119" actId="1076"/>
          <ac:picMkLst>
            <pc:docMk/>
            <pc:sldMk cId="748454751" sldId="2146845861"/>
            <ac:picMk id="5" creationId="{920448FC-72A9-43DE-9686-924A7E8A296D}"/>
          </ac:picMkLst>
        </pc:picChg>
      </pc:sldChg>
      <pc:sldChg chg="add del">
        <pc:chgData name="Adalbjorg Karlsdottir" userId="S::adalbjorg@lsretail.com::73a1fade-35d2-4abb-8fff-103bcc4d95dd" providerId="AD" clId="Web-{F21C094B-CF48-C582-3E92-9114492AB09E}" dt="2023-02-08T15:23:48.061" v="183"/>
        <pc:sldMkLst>
          <pc:docMk/>
          <pc:sldMk cId="1464069489" sldId="2146845862"/>
        </pc:sldMkLst>
      </pc:sldChg>
      <pc:sldChg chg="addSp delSp modSp add ord replId delAnim modNotes">
        <pc:chgData name="Adalbjorg Karlsdottir" userId="S::adalbjorg@lsretail.com::73a1fade-35d2-4abb-8fff-103bcc4d95dd" providerId="AD" clId="Web-{F21C094B-CF48-C582-3E92-9114492AB09E}" dt="2023-02-13T10:25:39.904" v="1677" actId="1076"/>
        <pc:sldMkLst>
          <pc:docMk/>
          <pc:sldMk cId="2155648061" sldId="2146845862"/>
        </pc:sldMkLst>
        <pc:spChg chg="mod">
          <ac:chgData name="Adalbjorg Karlsdottir" userId="S::adalbjorg@lsretail.com::73a1fade-35d2-4abb-8fff-103bcc4d95dd" providerId="AD" clId="Web-{F21C094B-CF48-C582-3E92-9114492AB09E}" dt="2023-02-08T15:29:10.037" v="306" actId="20577"/>
          <ac:spMkLst>
            <pc:docMk/>
            <pc:sldMk cId="2155648061" sldId="2146845862"/>
            <ac:spMk id="2" creationId="{DF0BFFFC-C0C9-2794-089A-C827A8BB0323}"/>
          </ac:spMkLst>
        </pc:spChg>
        <pc:spChg chg="add mod">
          <ac:chgData name="Adalbjorg Karlsdottir" userId="S::adalbjorg@lsretail.com::73a1fade-35d2-4abb-8fff-103bcc4d95dd" providerId="AD" clId="Web-{F21C094B-CF48-C582-3E92-9114492AB09E}" dt="2023-02-13T10:25:29.451" v="1674" actId="1076"/>
          <ac:spMkLst>
            <pc:docMk/>
            <pc:sldMk cId="2155648061" sldId="2146845862"/>
            <ac:spMk id="3" creationId="{65BC6D88-2CC9-897D-67F3-00E20EF94F4C}"/>
          </ac:spMkLst>
        </pc:spChg>
        <pc:picChg chg="add mod">
          <ac:chgData name="Adalbjorg Karlsdottir" userId="S::adalbjorg@lsretail.com::73a1fade-35d2-4abb-8fff-103bcc4d95dd" providerId="AD" clId="Web-{F21C094B-CF48-C582-3E92-9114492AB09E}" dt="2023-02-13T10:25:39.904" v="1677" actId="1076"/>
          <ac:picMkLst>
            <pc:docMk/>
            <pc:sldMk cId="2155648061" sldId="2146845862"/>
            <ac:picMk id="4" creationId="{DC9596CE-0E82-A09E-834F-20E497417346}"/>
          </ac:picMkLst>
        </pc:picChg>
        <pc:picChg chg="del">
          <ac:chgData name="Adalbjorg Karlsdottir" userId="S::adalbjorg@lsretail.com::73a1fade-35d2-4abb-8fff-103bcc4d95dd" providerId="AD" clId="Web-{F21C094B-CF48-C582-3E92-9114492AB09E}" dt="2023-02-08T15:29:16.131" v="308"/>
          <ac:picMkLst>
            <pc:docMk/>
            <pc:sldMk cId="2155648061" sldId="2146845862"/>
            <ac:picMk id="7" creationId="{12C6E29D-3D96-5549-9790-CD6CC88F09E9}"/>
          </ac:picMkLst>
        </pc:picChg>
        <pc:picChg chg="del">
          <ac:chgData name="Adalbjorg Karlsdottir" userId="S::adalbjorg@lsretail.com::73a1fade-35d2-4abb-8fff-103bcc4d95dd" providerId="AD" clId="Web-{F21C094B-CF48-C582-3E92-9114492AB09E}" dt="2023-02-08T15:29:17.975" v="309"/>
          <ac:picMkLst>
            <pc:docMk/>
            <pc:sldMk cId="2155648061" sldId="2146845862"/>
            <ac:picMk id="8" creationId="{E1A4ED46-3E4D-2C21-6619-5F95D9009E4D}"/>
          </ac:picMkLst>
        </pc:picChg>
        <pc:picChg chg="del">
          <ac:chgData name="Adalbjorg Karlsdottir" userId="S::adalbjorg@lsretail.com::73a1fade-35d2-4abb-8fff-103bcc4d95dd" providerId="AD" clId="Web-{F21C094B-CF48-C582-3E92-9114492AB09E}" dt="2023-02-08T15:29:12.459" v="307"/>
          <ac:picMkLst>
            <pc:docMk/>
            <pc:sldMk cId="2155648061" sldId="2146845862"/>
            <ac:picMk id="12" creationId="{FE24E993-9426-C685-B306-922488A3AEEF}"/>
          </ac:picMkLst>
        </pc:picChg>
      </pc:sldChg>
      <pc:sldMasterChg chg="modSldLayout">
        <pc:chgData name="Adalbjorg Karlsdottir" userId="S::adalbjorg@lsretail.com::73a1fade-35d2-4abb-8fff-103bcc4d95dd" providerId="AD" clId="Web-{F21C094B-CF48-C582-3E92-9114492AB09E}" dt="2023-02-08T15:21:36.870" v="90"/>
        <pc:sldMasterMkLst>
          <pc:docMk/>
          <pc:sldMasterMk cId="3283444625" sldId="2147483732"/>
        </pc:sldMasterMkLst>
        <pc:sldLayoutChg chg="replI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3283444625" sldId="2147483732"/>
            <pc:sldLayoutMk cId="3449590882" sldId="2147483858"/>
          </pc:sldLayoutMkLst>
        </pc:sldLayoutChg>
        <pc:sldLayoutChg chg="replI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3283444625" sldId="2147483732"/>
            <pc:sldLayoutMk cId="815730177" sldId="2147483859"/>
          </pc:sldLayoutMkLst>
        </pc:sldLayoutChg>
        <pc:sldLayoutChg chg="replI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3283444625" sldId="2147483732"/>
            <pc:sldLayoutMk cId="3073606224" sldId="2147483860"/>
          </pc:sldLayoutMkLst>
        </pc:sldLayoutChg>
        <pc:sldLayoutChg chg="replI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3283444625" sldId="2147483732"/>
            <pc:sldLayoutMk cId="100400172" sldId="2147483861"/>
          </pc:sldLayoutMkLst>
        </pc:sldLayoutChg>
        <pc:sldLayoutChg chg="replI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3283444625" sldId="2147483732"/>
            <pc:sldLayoutMk cId="3858008274" sldId="2147483862"/>
          </pc:sldLayoutMkLst>
        </pc:sldLayoutChg>
        <pc:sldLayoutChg chg="replI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3283444625" sldId="2147483732"/>
            <pc:sldLayoutMk cId="3734397217" sldId="2147483863"/>
          </pc:sldLayoutMkLst>
        </pc:sldLayoutChg>
        <pc:sldLayoutChg chg="replI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3283444625" sldId="2147483732"/>
            <pc:sldLayoutMk cId="1930681530" sldId="2147483864"/>
          </pc:sldLayoutMkLst>
        </pc:sldLayoutChg>
        <pc:sldLayoutChg chg="replI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3283444625" sldId="2147483732"/>
            <pc:sldLayoutMk cId="1800630161" sldId="2147483865"/>
          </pc:sldLayoutMkLst>
        </pc:sldLayoutChg>
        <pc:sldLayoutChg chg="replI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3283444625" sldId="2147483732"/>
            <pc:sldLayoutMk cId="2896083228" sldId="2147483866"/>
          </pc:sldLayoutMkLst>
        </pc:sldLayoutChg>
        <pc:sldLayoutChg chg="replI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3283444625" sldId="2147483732"/>
            <pc:sldLayoutMk cId="4096572775" sldId="2147483867"/>
          </pc:sldLayoutMkLst>
        </pc:sldLayoutChg>
        <pc:sldLayoutChg chg="replI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3283444625" sldId="2147483732"/>
            <pc:sldLayoutMk cId="2200188015" sldId="2147483868"/>
          </pc:sldLayoutMkLst>
        </pc:sldLayoutChg>
        <pc:sldLayoutChg chg="replI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3283444625" sldId="2147483732"/>
            <pc:sldLayoutMk cId="2502578996" sldId="2147483869"/>
          </pc:sldLayoutMkLst>
        </pc:sldLayoutChg>
        <pc:sldLayoutChg chg="replI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3283444625" sldId="2147483732"/>
            <pc:sldLayoutMk cId="3637817288" sldId="2147483870"/>
          </pc:sldLayoutMkLst>
        </pc:sldLayoutChg>
        <pc:sldLayoutChg chg="replI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3283444625" sldId="2147483732"/>
            <pc:sldLayoutMk cId="3574791682" sldId="2147483871"/>
          </pc:sldLayoutMkLst>
        </pc:sldLayoutChg>
        <pc:sldLayoutChg chg="replI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3283444625" sldId="2147483732"/>
            <pc:sldLayoutMk cId="1625875952" sldId="2147483872"/>
          </pc:sldLayoutMkLst>
        </pc:sldLayoutChg>
      </pc:sldMasterChg>
      <pc:sldMasterChg chg="add addSldLayout">
        <pc:chgData name="Adalbjorg Karlsdottir" userId="S::adalbjorg@lsretail.com::73a1fade-35d2-4abb-8fff-103bcc4d95dd" providerId="AD" clId="Web-{F21C094B-CF48-C582-3E92-9114492AB09E}" dt="2023-02-08T15:21:36.870" v="90"/>
        <pc:sldMasterMkLst>
          <pc:docMk/>
          <pc:sldMasterMk cId="2420147936" sldId="2147483800"/>
        </pc:sldMasterMkLst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3773884858" sldId="2147483801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574931922" sldId="2147483802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3574403697" sldId="2147483803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3500546534" sldId="2147483804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188129841" sldId="2147483805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38042746" sldId="2147483806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333158298" sldId="2147483807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4003802637" sldId="2147483808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3905530732" sldId="2147483809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2749690775" sldId="2147483810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206326570" sldId="2147483811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3103825605" sldId="2147483812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2234734946" sldId="2147483813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314380632" sldId="2147483814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2906043531" sldId="2147483815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2423261276" sldId="2147483816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2851323267" sldId="2147483817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1960230150" sldId="2147483818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3137831108" sldId="2147483819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2475635106" sldId="2147483820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874279234" sldId="2147483821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118916244" sldId="2147483822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3365376829" sldId="2147483823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4228286736" sldId="2147483824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3993372926" sldId="2147483825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2780806273" sldId="2147483826"/>
          </pc:sldLayoutMkLst>
        </pc:sldLayoutChg>
        <pc:sldLayoutChg chg="add">
          <pc:chgData name="Adalbjorg Karlsdottir" userId="S::adalbjorg@lsretail.com::73a1fade-35d2-4abb-8fff-103bcc4d95dd" providerId="AD" clId="Web-{F21C094B-CF48-C582-3E92-9114492AB09E}" dt="2023-02-08T15:21:36.870" v="90"/>
          <pc:sldLayoutMkLst>
            <pc:docMk/>
            <pc:sldMasterMk cId="2420147936" sldId="2147483800"/>
            <pc:sldLayoutMk cId="709856651" sldId="2147483828"/>
          </pc:sldLayoutMkLst>
        </pc:sldLayoutChg>
      </pc:sldMasterChg>
    </pc:docChg>
  </pc:docChgLst>
  <pc:docChgLst>
    <pc:chgData name="Wojciech Januszauskas" userId="283006d7-7365-4ce6-9b04-25a42527db96" providerId="ADAL" clId="{336FCBD3-6AB9-42E0-BC35-DEEF1E2B55E8}"/>
    <pc:docChg chg="undo redo custSel addSld delSld modSld modSection">
      <pc:chgData name="Wojciech Januszauskas" userId="283006d7-7365-4ce6-9b04-25a42527db96" providerId="ADAL" clId="{336FCBD3-6AB9-42E0-BC35-DEEF1E2B55E8}" dt="2023-02-28T13:47:42.070" v="768" actId="14100"/>
      <pc:docMkLst>
        <pc:docMk/>
      </pc:docMkLst>
      <pc:sldChg chg="delCm">
        <pc:chgData name="Wojciech Januszauskas" userId="283006d7-7365-4ce6-9b04-25a42527db96" providerId="ADAL" clId="{336FCBD3-6AB9-42E0-BC35-DEEF1E2B55E8}" dt="2023-02-21T15:00:22.172" v="590"/>
        <pc:sldMkLst>
          <pc:docMk/>
          <pc:sldMk cId="3990627660" sldId="25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Wojciech Januszauskas" userId="283006d7-7365-4ce6-9b04-25a42527db96" providerId="ADAL" clId="{336FCBD3-6AB9-42E0-BC35-DEEF1E2B55E8}" dt="2023-02-21T15:00:22.172" v="590"/>
              <pc2:cmMkLst xmlns:pc2="http://schemas.microsoft.com/office/powerpoint/2019/9/main/command">
                <pc:docMk/>
                <pc:sldMk cId="3990627660" sldId="256"/>
                <pc2:cmMk id="{CFA165C4-EA69-43C5-AE9E-37FB25D6FC79}"/>
              </pc2:cmMkLst>
            </pc226:cmChg>
          </p:ext>
        </pc:extLst>
      </pc:sldChg>
      <pc:sldChg chg="del">
        <pc:chgData name="Wojciech Januszauskas" userId="283006d7-7365-4ce6-9b04-25a42527db96" providerId="ADAL" clId="{336FCBD3-6AB9-42E0-BC35-DEEF1E2B55E8}" dt="2023-02-21T14:58:27.620" v="583" actId="47"/>
        <pc:sldMkLst>
          <pc:docMk/>
          <pc:sldMk cId="3474820565" sldId="279"/>
        </pc:sldMkLst>
      </pc:sldChg>
      <pc:sldChg chg="del">
        <pc:chgData name="Wojciech Januszauskas" userId="283006d7-7365-4ce6-9b04-25a42527db96" providerId="ADAL" clId="{336FCBD3-6AB9-42E0-BC35-DEEF1E2B55E8}" dt="2023-02-21T15:00:06.761" v="585" actId="47"/>
        <pc:sldMkLst>
          <pc:docMk/>
          <pc:sldMk cId="2527301476" sldId="280"/>
        </pc:sldMkLst>
      </pc:sldChg>
      <pc:sldChg chg="del">
        <pc:chgData name="Wojciech Januszauskas" userId="283006d7-7365-4ce6-9b04-25a42527db96" providerId="ADAL" clId="{336FCBD3-6AB9-42E0-BC35-DEEF1E2B55E8}" dt="2023-02-21T15:00:07.726" v="586" actId="47"/>
        <pc:sldMkLst>
          <pc:docMk/>
          <pc:sldMk cId="1874870390" sldId="281"/>
        </pc:sldMkLst>
      </pc:sldChg>
      <pc:sldChg chg="del">
        <pc:chgData name="Wojciech Januszauskas" userId="283006d7-7365-4ce6-9b04-25a42527db96" providerId="ADAL" clId="{336FCBD3-6AB9-42E0-BC35-DEEF1E2B55E8}" dt="2023-02-21T15:00:08.859" v="587" actId="47"/>
        <pc:sldMkLst>
          <pc:docMk/>
          <pc:sldMk cId="1139301337" sldId="282"/>
        </pc:sldMkLst>
      </pc:sldChg>
      <pc:sldChg chg="del">
        <pc:chgData name="Wojciech Januszauskas" userId="283006d7-7365-4ce6-9b04-25a42527db96" providerId="ADAL" clId="{336FCBD3-6AB9-42E0-BC35-DEEF1E2B55E8}" dt="2023-02-21T15:00:09.796" v="588" actId="47"/>
        <pc:sldMkLst>
          <pc:docMk/>
          <pc:sldMk cId="154315528" sldId="283"/>
        </pc:sldMkLst>
      </pc:sldChg>
      <pc:sldChg chg="addSp delSp modSp mod">
        <pc:chgData name="Wojciech Januszauskas" userId="283006d7-7365-4ce6-9b04-25a42527db96" providerId="ADAL" clId="{336FCBD3-6AB9-42E0-BC35-DEEF1E2B55E8}" dt="2023-02-28T13:32:30.194" v="763" actId="14100"/>
        <pc:sldMkLst>
          <pc:docMk/>
          <pc:sldMk cId="1365881434" sldId="284"/>
        </pc:sldMkLst>
        <pc:spChg chg="mod">
          <ac:chgData name="Wojciech Januszauskas" userId="283006d7-7365-4ce6-9b04-25a42527db96" providerId="ADAL" clId="{336FCBD3-6AB9-42E0-BC35-DEEF1E2B55E8}" dt="2023-02-28T13:32:08.437" v="752" actId="1076"/>
          <ac:spMkLst>
            <pc:docMk/>
            <pc:sldMk cId="1365881434" sldId="284"/>
            <ac:spMk id="2" creationId="{071AE8FA-03E9-E7AB-AF55-384F69CF4DC3}"/>
          </ac:spMkLst>
        </pc:spChg>
        <pc:spChg chg="del">
          <ac:chgData name="Wojciech Januszauskas" userId="283006d7-7365-4ce6-9b04-25a42527db96" providerId="ADAL" clId="{336FCBD3-6AB9-42E0-BC35-DEEF1E2B55E8}" dt="2023-02-20T15:39:11.566" v="7" actId="478"/>
          <ac:spMkLst>
            <pc:docMk/>
            <pc:sldMk cId="1365881434" sldId="284"/>
            <ac:spMk id="4" creationId="{265494CC-5C55-55D3-CBD3-DA6B9CEE9489}"/>
          </ac:spMkLst>
        </pc:spChg>
        <pc:spChg chg="mod">
          <ac:chgData name="Wojciech Januszauskas" userId="283006d7-7365-4ce6-9b04-25a42527db96" providerId="ADAL" clId="{336FCBD3-6AB9-42E0-BC35-DEEF1E2B55E8}" dt="2023-02-20T15:38:56.212" v="4" actId="1076"/>
          <ac:spMkLst>
            <pc:docMk/>
            <pc:sldMk cId="1365881434" sldId="284"/>
            <ac:spMk id="5" creationId="{C496F847-FD9D-DFF5-BD13-2F760AD4AA53}"/>
          </ac:spMkLst>
        </pc:spChg>
        <pc:spChg chg="mod">
          <ac:chgData name="Wojciech Januszauskas" userId="283006d7-7365-4ce6-9b04-25a42527db96" providerId="ADAL" clId="{336FCBD3-6AB9-42E0-BC35-DEEF1E2B55E8}" dt="2023-02-20T15:39:06.417" v="6" actId="404"/>
          <ac:spMkLst>
            <pc:docMk/>
            <pc:sldMk cId="1365881434" sldId="284"/>
            <ac:spMk id="6" creationId="{84DA1A58-C220-9487-012C-138B2FE15C23}"/>
          </ac:spMkLst>
        </pc:spChg>
        <pc:spChg chg="mod">
          <ac:chgData name="Wojciech Januszauskas" userId="283006d7-7365-4ce6-9b04-25a42527db96" providerId="ADAL" clId="{336FCBD3-6AB9-42E0-BC35-DEEF1E2B55E8}" dt="2023-02-20T15:38:56.212" v="4" actId="1076"/>
          <ac:spMkLst>
            <pc:docMk/>
            <pc:sldMk cId="1365881434" sldId="284"/>
            <ac:spMk id="7" creationId="{D0434510-75E8-2EE4-7AC4-A03BD26356DC}"/>
          </ac:spMkLst>
        </pc:spChg>
        <pc:spChg chg="mod">
          <ac:chgData name="Wojciech Januszauskas" userId="283006d7-7365-4ce6-9b04-25a42527db96" providerId="ADAL" clId="{336FCBD3-6AB9-42E0-BC35-DEEF1E2B55E8}" dt="2023-02-20T15:39:06.417" v="6" actId="404"/>
          <ac:spMkLst>
            <pc:docMk/>
            <pc:sldMk cId="1365881434" sldId="284"/>
            <ac:spMk id="8" creationId="{B5E43EE3-E23A-EFB3-B001-DD98CCA9A7F8}"/>
          </ac:spMkLst>
        </pc:spChg>
        <pc:spChg chg="add mod">
          <ac:chgData name="Wojciech Januszauskas" userId="283006d7-7365-4ce6-9b04-25a42527db96" providerId="ADAL" clId="{336FCBD3-6AB9-42E0-BC35-DEEF1E2B55E8}" dt="2023-02-20T15:38:52.960" v="3" actId="571"/>
          <ac:spMkLst>
            <pc:docMk/>
            <pc:sldMk cId="1365881434" sldId="284"/>
            <ac:spMk id="9" creationId="{058C3392-33D6-CF67-B61B-D2A21D74D29D}"/>
          </ac:spMkLst>
        </pc:spChg>
        <pc:spChg chg="add mod">
          <ac:chgData name="Wojciech Januszauskas" userId="283006d7-7365-4ce6-9b04-25a42527db96" providerId="ADAL" clId="{336FCBD3-6AB9-42E0-BC35-DEEF1E2B55E8}" dt="2023-02-20T15:38:52.960" v="3" actId="571"/>
          <ac:spMkLst>
            <pc:docMk/>
            <pc:sldMk cId="1365881434" sldId="284"/>
            <ac:spMk id="10" creationId="{38436671-01DD-9C07-1E22-08F8B10CC049}"/>
          </ac:spMkLst>
        </pc:spChg>
        <pc:spChg chg="add mod">
          <ac:chgData name="Wojciech Januszauskas" userId="283006d7-7365-4ce6-9b04-25a42527db96" providerId="ADAL" clId="{336FCBD3-6AB9-42E0-BC35-DEEF1E2B55E8}" dt="2023-02-20T15:38:52.960" v="3" actId="571"/>
          <ac:spMkLst>
            <pc:docMk/>
            <pc:sldMk cId="1365881434" sldId="284"/>
            <ac:spMk id="11" creationId="{B4FFA5A2-445B-A505-DDD6-236BF0ED977B}"/>
          </ac:spMkLst>
        </pc:spChg>
        <pc:spChg chg="add mod">
          <ac:chgData name="Wojciech Januszauskas" userId="283006d7-7365-4ce6-9b04-25a42527db96" providerId="ADAL" clId="{336FCBD3-6AB9-42E0-BC35-DEEF1E2B55E8}" dt="2023-02-20T15:38:52.960" v="3" actId="571"/>
          <ac:spMkLst>
            <pc:docMk/>
            <pc:sldMk cId="1365881434" sldId="284"/>
            <ac:spMk id="12" creationId="{3D7AB97D-272E-8371-0AAA-EFA5B6B00842}"/>
          </ac:spMkLst>
        </pc:spChg>
        <pc:picChg chg="mod">
          <ac:chgData name="Wojciech Januszauskas" userId="283006d7-7365-4ce6-9b04-25a42527db96" providerId="ADAL" clId="{336FCBD3-6AB9-42E0-BC35-DEEF1E2B55E8}" dt="2023-02-28T13:32:30.194" v="763" actId="14100"/>
          <ac:picMkLst>
            <pc:docMk/>
            <pc:sldMk cId="1365881434" sldId="284"/>
            <ac:picMk id="3" creationId="{5B311577-B682-143A-BE5A-411A21CE4D97}"/>
          </ac:picMkLst>
        </pc:picChg>
      </pc:sldChg>
      <pc:sldChg chg="addSp delSp modSp del mod modClrScheme addAnim delAnim modAnim chgLayout">
        <pc:chgData name="Wojciech Januszauskas" userId="283006d7-7365-4ce6-9b04-25a42527db96" providerId="ADAL" clId="{336FCBD3-6AB9-42E0-BC35-DEEF1E2B55E8}" dt="2023-02-24T15:31:54.952" v="635" actId="47"/>
        <pc:sldMkLst>
          <pc:docMk/>
          <pc:sldMk cId="3988790081" sldId="407"/>
        </pc:sldMkLst>
        <pc:spChg chg="mod ord">
          <ac:chgData name="Wojciech Januszauskas" userId="283006d7-7365-4ce6-9b04-25a42527db96" providerId="ADAL" clId="{336FCBD3-6AB9-42E0-BC35-DEEF1E2B55E8}" dt="2023-02-24T15:29:29.363" v="623" actId="1076"/>
          <ac:spMkLst>
            <pc:docMk/>
            <pc:sldMk cId="3988790081" sldId="407"/>
            <ac:spMk id="2" creationId="{F08FF574-5A1F-1FDB-2F0A-28DC7506FA45}"/>
          </ac:spMkLst>
        </pc:spChg>
        <pc:spChg chg="add mod topLvl">
          <ac:chgData name="Wojciech Januszauskas" userId="283006d7-7365-4ce6-9b04-25a42527db96" providerId="ADAL" clId="{336FCBD3-6AB9-42E0-BC35-DEEF1E2B55E8}" dt="2023-02-24T15:28:10.804" v="615" actId="164"/>
          <ac:spMkLst>
            <pc:docMk/>
            <pc:sldMk cId="3988790081" sldId="407"/>
            <ac:spMk id="3" creationId="{90A7C08F-A7D8-6473-933D-BD151952F86A}"/>
          </ac:spMkLst>
        </pc:spChg>
        <pc:spChg chg="add mod topLvl">
          <ac:chgData name="Wojciech Januszauskas" userId="283006d7-7365-4ce6-9b04-25a42527db96" providerId="ADAL" clId="{336FCBD3-6AB9-42E0-BC35-DEEF1E2B55E8}" dt="2023-02-24T15:28:10.804" v="615" actId="164"/>
          <ac:spMkLst>
            <pc:docMk/>
            <pc:sldMk cId="3988790081" sldId="407"/>
            <ac:spMk id="7" creationId="{C5DDA481-CFB3-B2F3-9417-D5CCAC30BB48}"/>
          </ac:spMkLst>
        </pc:spChg>
        <pc:spChg chg="add mod topLvl">
          <ac:chgData name="Wojciech Januszauskas" userId="283006d7-7365-4ce6-9b04-25a42527db96" providerId="ADAL" clId="{336FCBD3-6AB9-42E0-BC35-DEEF1E2B55E8}" dt="2023-02-24T15:28:10.804" v="615" actId="164"/>
          <ac:spMkLst>
            <pc:docMk/>
            <pc:sldMk cId="3988790081" sldId="407"/>
            <ac:spMk id="14" creationId="{285BE802-A3A7-43F7-6622-90514C26E2EB}"/>
          </ac:spMkLst>
        </pc:spChg>
        <pc:spChg chg="add mod topLvl">
          <ac:chgData name="Wojciech Januszauskas" userId="283006d7-7365-4ce6-9b04-25a42527db96" providerId="ADAL" clId="{336FCBD3-6AB9-42E0-BC35-DEEF1E2B55E8}" dt="2023-02-24T15:28:10.804" v="615" actId="164"/>
          <ac:spMkLst>
            <pc:docMk/>
            <pc:sldMk cId="3988790081" sldId="407"/>
            <ac:spMk id="16" creationId="{1D0DD203-4C84-1775-8C47-51B9781BC649}"/>
          </ac:spMkLst>
        </pc:spChg>
        <pc:spChg chg="add mod topLvl">
          <ac:chgData name="Wojciech Januszauskas" userId="283006d7-7365-4ce6-9b04-25a42527db96" providerId="ADAL" clId="{336FCBD3-6AB9-42E0-BC35-DEEF1E2B55E8}" dt="2023-02-24T15:28:10.804" v="615" actId="164"/>
          <ac:spMkLst>
            <pc:docMk/>
            <pc:sldMk cId="3988790081" sldId="407"/>
            <ac:spMk id="18" creationId="{A1670414-D65F-F198-AA37-11925F6F7EC8}"/>
          </ac:spMkLst>
        </pc:spChg>
        <pc:spChg chg="add mod topLvl">
          <ac:chgData name="Wojciech Januszauskas" userId="283006d7-7365-4ce6-9b04-25a42527db96" providerId="ADAL" clId="{336FCBD3-6AB9-42E0-BC35-DEEF1E2B55E8}" dt="2023-02-24T15:31:47.810" v="633" actId="165"/>
          <ac:spMkLst>
            <pc:docMk/>
            <pc:sldMk cId="3988790081" sldId="407"/>
            <ac:spMk id="37" creationId="{A2FEFF1B-C6A8-818C-59A4-1EF6E2DD3D93}"/>
          </ac:spMkLst>
        </pc:spChg>
        <pc:spChg chg="add mod topLvl">
          <ac:chgData name="Wojciech Januszauskas" userId="283006d7-7365-4ce6-9b04-25a42527db96" providerId="ADAL" clId="{336FCBD3-6AB9-42E0-BC35-DEEF1E2B55E8}" dt="2023-02-24T15:31:47.810" v="633" actId="165"/>
          <ac:spMkLst>
            <pc:docMk/>
            <pc:sldMk cId="3988790081" sldId="407"/>
            <ac:spMk id="45" creationId="{44E4930E-0D3D-F47B-6480-575BC890A9DA}"/>
          </ac:spMkLst>
        </pc:spChg>
        <pc:spChg chg="add mod topLvl">
          <ac:chgData name="Wojciech Januszauskas" userId="283006d7-7365-4ce6-9b04-25a42527db96" providerId="ADAL" clId="{336FCBD3-6AB9-42E0-BC35-DEEF1E2B55E8}" dt="2023-02-24T15:31:47.810" v="633" actId="165"/>
          <ac:spMkLst>
            <pc:docMk/>
            <pc:sldMk cId="3988790081" sldId="407"/>
            <ac:spMk id="50" creationId="{CF045FDE-E987-99EC-FCD7-2D8988922405}"/>
          </ac:spMkLst>
        </pc:spChg>
        <pc:spChg chg="add mod topLvl">
          <ac:chgData name="Wojciech Januszauskas" userId="283006d7-7365-4ce6-9b04-25a42527db96" providerId="ADAL" clId="{336FCBD3-6AB9-42E0-BC35-DEEF1E2B55E8}" dt="2023-02-24T15:31:47.810" v="633" actId="165"/>
          <ac:spMkLst>
            <pc:docMk/>
            <pc:sldMk cId="3988790081" sldId="407"/>
            <ac:spMk id="51" creationId="{F9DC83EA-E91D-DF3E-02BE-5F3AD92002A8}"/>
          </ac:spMkLst>
        </pc:spChg>
        <pc:spChg chg="add mod topLvl">
          <ac:chgData name="Wojciech Januszauskas" userId="283006d7-7365-4ce6-9b04-25a42527db96" providerId="ADAL" clId="{336FCBD3-6AB9-42E0-BC35-DEEF1E2B55E8}" dt="2023-02-24T15:31:47.810" v="633" actId="165"/>
          <ac:spMkLst>
            <pc:docMk/>
            <pc:sldMk cId="3988790081" sldId="407"/>
            <ac:spMk id="55" creationId="{47142B05-FB1B-8542-C409-3DD4CE70D7CB}"/>
          </ac:spMkLst>
        </pc:spChg>
        <pc:spChg chg="add mod topLvl">
          <ac:chgData name="Wojciech Januszauskas" userId="283006d7-7365-4ce6-9b04-25a42527db96" providerId="ADAL" clId="{336FCBD3-6AB9-42E0-BC35-DEEF1E2B55E8}" dt="2023-02-24T15:31:47.810" v="633" actId="165"/>
          <ac:spMkLst>
            <pc:docMk/>
            <pc:sldMk cId="3988790081" sldId="407"/>
            <ac:spMk id="60" creationId="{69786A8C-1471-40F8-C01E-5EE7A518A949}"/>
          </ac:spMkLst>
        </pc:spChg>
        <pc:spChg chg="mod">
          <ac:chgData name="Wojciech Januszauskas" userId="283006d7-7365-4ce6-9b04-25a42527db96" providerId="ADAL" clId="{336FCBD3-6AB9-42E0-BC35-DEEF1E2B55E8}" dt="2023-02-24T15:31:47.810" v="633" actId="165"/>
          <ac:spMkLst>
            <pc:docMk/>
            <pc:sldMk cId="3988790081" sldId="407"/>
            <ac:spMk id="66" creationId="{6A8E8604-0D89-0CE9-40AC-93E6358485EC}"/>
          </ac:spMkLst>
        </pc:spChg>
        <pc:spChg chg="add mod topLvl">
          <ac:chgData name="Wojciech Januszauskas" userId="283006d7-7365-4ce6-9b04-25a42527db96" providerId="ADAL" clId="{336FCBD3-6AB9-42E0-BC35-DEEF1E2B55E8}" dt="2023-02-24T15:31:47.810" v="633" actId="165"/>
          <ac:spMkLst>
            <pc:docMk/>
            <pc:sldMk cId="3988790081" sldId="407"/>
            <ac:spMk id="68" creationId="{435529A1-3B5E-2563-2CEC-F2F1D0503436}"/>
          </ac:spMkLst>
        </pc:spChg>
        <pc:spChg chg="add mod topLvl">
          <ac:chgData name="Wojciech Januszauskas" userId="283006d7-7365-4ce6-9b04-25a42527db96" providerId="ADAL" clId="{336FCBD3-6AB9-42E0-BC35-DEEF1E2B55E8}" dt="2023-02-24T15:31:47.810" v="633" actId="165"/>
          <ac:spMkLst>
            <pc:docMk/>
            <pc:sldMk cId="3988790081" sldId="407"/>
            <ac:spMk id="69" creationId="{D9DCD97D-8CC1-1B49-5958-650D60B1D515}"/>
          </ac:spMkLst>
        </pc:spChg>
        <pc:spChg chg="add mod topLvl">
          <ac:chgData name="Wojciech Januszauskas" userId="283006d7-7365-4ce6-9b04-25a42527db96" providerId="ADAL" clId="{336FCBD3-6AB9-42E0-BC35-DEEF1E2B55E8}" dt="2023-02-24T15:31:47.810" v="633" actId="165"/>
          <ac:spMkLst>
            <pc:docMk/>
            <pc:sldMk cId="3988790081" sldId="407"/>
            <ac:spMk id="70" creationId="{05991344-90EE-8A55-EFA0-D401EA4D2E3B}"/>
          </ac:spMkLst>
        </pc:spChg>
        <pc:spChg chg="add mod topLvl">
          <ac:chgData name="Wojciech Januszauskas" userId="283006d7-7365-4ce6-9b04-25a42527db96" providerId="ADAL" clId="{336FCBD3-6AB9-42E0-BC35-DEEF1E2B55E8}" dt="2023-02-24T15:31:47.810" v="633" actId="165"/>
          <ac:spMkLst>
            <pc:docMk/>
            <pc:sldMk cId="3988790081" sldId="407"/>
            <ac:spMk id="72" creationId="{DAC04087-4689-9D52-C465-9E832888F475}"/>
          </ac:spMkLst>
        </pc:spChg>
        <pc:spChg chg="mod">
          <ac:chgData name="Wojciech Januszauskas" userId="283006d7-7365-4ce6-9b04-25a42527db96" providerId="ADAL" clId="{336FCBD3-6AB9-42E0-BC35-DEEF1E2B55E8}" dt="2023-02-24T15:29:20.861" v="621" actId="571"/>
          <ac:spMkLst>
            <pc:docMk/>
            <pc:sldMk cId="3988790081" sldId="407"/>
            <ac:spMk id="77" creationId="{C926BB39-8DA7-9768-F9F4-F5168628115C}"/>
          </ac:spMkLst>
        </pc:spChg>
        <pc:spChg chg="mod">
          <ac:chgData name="Wojciech Januszauskas" userId="283006d7-7365-4ce6-9b04-25a42527db96" providerId="ADAL" clId="{336FCBD3-6AB9-42E0-BC35-DEEF1E2B55E8}" dt="2023-02-24T15:29:20.861" v="621" actId="571"/>
          <ac:spMkLst>
            <pc:docMk/>
            <pc:sldMk cId="3988790081" sldId="407"/>
            <ac:spMk id="81" creationId="{A4AC1848-A4A9-EB22-915D-4A520F6AADE2}"/>
          </ac:spMkLst>
        </pc:spChg>
        <pc:spChg chg="mod">
          <ac:chgData name="Wojciech Januszauskas" userId="283006d7-7365-4ce6-9b04-25a42527db96" providerId="ADAL" clId="{336FCBD3-6AB9-42E0-BC35-DEEF1E2B55E8}" dt="2023-02-24T15:29:20.861" v="621" actId="571"/>
          <ac:spMkLst>
            <pc:docMk/>
            <pc:sldMk cId="3988790081" sldId="407"/>
            <ac:spMk id="86" creationId="{15A4893F-3284-4276-65B9-8FC7F4064127}"/>
          </ac:spMkLst>
        </pc:spChg>
        <pc:spChg chg="mod">
          <ac:chgData name="Wojciech Januszauskas" userId="283006d7-7365-4ce6-9b04-25a42527db96" providerId="ADAL" clId="{336FCBD3-6AB9-42E0-BC35-DEEF1E2B55E8}" dt="2023-02-24T15:29:20.861" v="621" actId="571"/>
          <ac:spMkLst>
            <pc:docMk/>
            <pc:sldMk cId="3988790081" sldId="407"/>
            <ac:spMk id="87" creationId="{1D0C0FA0-A8BB-A613-39FB-8364407A4509}"/>
          </ac:spMkLst>
        </pc:spChg>
        <pc:spChg chg="mod">
          <ac:chgData name="Wojciech Januszauskas" userId="283006d7-7365-4ce6-9b04-25a42527db96" providerId="ADAL" clId="{336FCBD3-6AB9-42E0-BC35-DEEF1E2B55E8}" dt="2023-02-24T15:29:20.861" v="621" actId="571"/>
          <ac:spMkLst>
            <pc:docMk/>
            <pc:sldMk cId="3988790081" sldId="407"/>
            <ac:spMk id="91" creationId="{ECE1E07B-D8B9-A8C9-B3D9-D82F0E234D75}"/>
          </ac:spMkLst>
        </pc:spChg>
        <pc:spChg chg="mod">
          <ac:chgData name="Wojciech Januszauskas" userId="283006d7-7365-4ce6-9b04-25a42527db96" providerId="ADAL" clId="{336FCBD3-6AB9-42E0-BC35-DEEF1E2B55E8}" dt="2023-02-24T15:29:20.861" v="621" actId="571"/>
          <ac:spMkLst>
            <pc:docMk/>
            <pc:sldMk cId="3988790081" sldId="407"/>
            <ac:spMk id="96" creationId="{4A112E8B-7F17-A498-4A39-5564B911D9EA}"/>
          </ac:spMkLst>
        </pc:spChg>
        <pc:spChg chg="mod">
          <ac:chgData name="Wojciech Januszauskas" userId="283006d7-7365-4ce6-9b04-25a42527db96" providerId="ADAL" clId="{336FCBD3-6AB9-42E0-BC35-DEEF1E2B55E8}" dt="2023-02-24T15:29:20.861" v="621" actId="571"/>
          <ac:spMkLst>
            <pc:docMk/>
            <pc:sldMk cId="3988790081" sldId="407"/>
            <ac:spMk id="102" creationId="{9FC71A89-878B-394B-57E0-17895B81D4DD}"/>
          </ac:spMkLst>
        </pc:spChg>
        <pc:spChg chg="mod">
          <ac:chgData name="Wojciech Januszauskas" userId="283006d7-7365-4ce6-9b04-25a42527db96" providerId="ADAL" clId="{336FCBD3-6AB9-42E0-BC35-DEEF1E2B55E8}" dt="2023-02-24T15:29:20.861" v="621" actId="571"/>
          <ac:spMkLst>
            <pc:docMk/>
            <pc:sldMk cId="3988790081" sldId="407"/>
            <ac:spMk id="103" creationId="{8499BD00-DF3F-5367-97D5-20C474852BE0}"/>
          </ac:spMkLst>
        </pc:spChg>
        <pc:spChg chg="mod">
          <ac:chgData name="Wojciech Januszauskas" userId="283006d7-7365-4ce6-9b04-25a42527db96" providerId="ADAL" clId="{336FCBD3-6AB9-42E0-BC35-DEEF1E2B55E8}" dt="2023-02-24T15:29:20.861" v="621" actId="571"/>
          <ac:spMkLst>
            <pc:docMk/>
            <pc:sldMk cId="3988790081" sldId="407"/>
            <ac:spMk id="104" creationId="{708F40A9-3DA1-D56E-AB95-EAB7B97461CE}"/>
          </ac:spMkLst>
        </pc:spChg>
        <pc:spChg chg="mod">
          <ac:chgData name="Wojciech Januszauskas" userId="283006d7-7365-4ce6-9b04-25a42527db96" providerId="ADAL" clId="{336FCBD3-6AB9-42E0-BC35-DEEF1E2B55E8}" dt="2023-02-24T15:29:20.861" v="621" actId="571"/>
          <ac:spMkLst>
            <pc:docMk/>
            <pc:sldMk cId="3988790081" sldId="407"/>
            <ac:spMk id="106" creationId="{714527A7-683B-F3E3-4D9D-411146AED419}"/>
          </ac:spMkLst>
        </pc:spChg>
        <pc:spChg chg="mod">
          <ac:chgData name="Wojciech Januszauskas" userId="283006d7-7365-4ce6-9b04-25a42527db96" providerId="ADAL" clId="{336FCBD3-6AB9-42E0-BC35-DEEF1E2B55E8}" dt="2023-02-24T15:29:20.861" v="621" actId="571"/>
          <ac:spMkLst>
            <pc:docMk/>
            <pc:sldMk cId="3988790081" sldId="407"/>
            <ac:spMk id="107" creationId="{BD596373-348B-7C2F-E01D-18D99329A2D7}"/>
          </ac:spMkLst>
        </pc:spChg>
        <pc:grpChg chg="add del mod">
          <ac:chgData name="Wojciech Januszauskas" userId="283006d7-7365-4ce6-9b04-25a42527db96" providerId="ADAL" clId="{336FCBD3-6AB9-42E0-BC35-DEEF1E2B55E8}" dt="2023-02-24T15:17:13.288" v="606" actId="165"/>
          <ac:grpSpMkLst>
            <pc:docMk/>
            <pc:sldMk cId="3988790081" sldId="407"/>
            <ac:grpSpMk id="33" creationId="{12B688B7-C643-99C2-9A57-FB34FD00E6F4}"/>
          </ac:grpSpMkLst>
        </pc:grpChg>
        <pc:grpChg chg="add mod">
          <ac:chgData name="Wojciech Januszauskas" userId="283006d7-7365-4ce6-9b04-25a42527db96" providerId="ADAL" clId="{336FCBD3-6AB9-42E0-BC35-DEEF1E2B55E8}" dt="2023-02-24T15:28:10.804" v="615" actId="164"/>
          <ac:grpSpMkLst>
            <pc:docMk/>
            <pc:sldMk cId="3988790081" sldId="407"/>
            <ac:grpSpMk id="34" creationId="{549984DE-95CC-647E-169F-D205834DFA07}"/>
          </ac:grpSpMkLst>
        </pc:grpChg>
        <pc:grpChg chg="add mod topLvl">
          <ac:chgData name="Wojciech Januszauskas" userId="283006d7-7365-4ce6-9b04-25a42527db96" providerId="ADAL" clId="{336FCBD3-6AB9-42E0-BC35-DEEF1E2B55E8}" dt="2023-02-24T15:31:47.810" v="633" actId="165"/>
          <ac:grpSpMkLst>
            <pc:docMk/>
            <pc:sldMk cId="3988790081" sldId="407"/>
            <ac:grpSpMk id="40" creationId="{65F774D8-0549-0B98-32F2-ABE474BECAB4}"/>
          </ac:grpSpMkLst>
        </pc:grpChg>
        <pc:grpChg chg="add mod topLvl">
          <ac:chgData name="Wojciech Januszauskas" userId="283006d7-7365-4ce6-9b04-25a42527db96" providerId="ADAL" clId="{336FCBD3-6AB9-42E0-BC35-DEEF1E2B55E8}" dt="2023-02-24T15:31:47.810" v="633" actId="165"/>
          <ac:grpSpMkLst>
            <pc:docMk/>
            <pc:sldMk cId="3988790081" sldId="407"/>
            <ac:grpSpMk id="65" creationId="{6792737E-656B-49A9-BAEC-1F538736AD81}"/>
          </ac:grpSpMkLst>
        </pc:grpChg>
        <pc:grpChg chg="add del mod">
          <ac:chgData name="Wojciech Januszauskas" userId="283006d7-7365-4ce6-9b04-25a42527db96" providerId="ADAL" clId="{336FCBD3-6AB9-42E0-BC35-DEEF1E2B55E8}" dt="2023-02-24T15:31:47.810" v="633" actId="165"/>
          <ac:grpSpMkLst>
            <pc:docMk/>
            <pc:sldMk cId="3988790081" sldId="407"/>
            <ac:grpSpMk id="73" creationId="{F1E355A5-1496-1F12-1A82-3DC646685DBC}"/>
          </ac:grpSpMkLst>
        </pc:grpChg>
        <pc:grpChg chg="add mod">
          <ac:chgData name="Wojciech Januszauskas" userId="283006d7-7365-4ce6-9b04-25a42527db96" providerId="ADAL" clId="{336FCBD3-6AB9-42E0-BC35-DEEF1E2B55E8}" dt="2023-02-24T15:29:20.861" v="621" actId="571"/>
          <ac:grpSpMkLst>
            <pc:docMk/>
            <pc:sldMk cId="3988790081" sldId="407"/>
            <ac:grpSpMk id="74" creationId="{34D7A208-A68D-5660-2DA0-1D9FB0951899}"/>
          </ac:grpSpMkLst>
        </pc:grpChg>
        <pc:grpChg chg="mod">
          <ac:chgData name="Wojciech Januszauskas" userId="283006d7-7365-4ce6-9b04-25a42527db96" providerId="ADAL" clId="{336FCBD3-6AB9-42E0-BC35-DEEF1E2B55E8}" dt="2023-02-24T15:29:20.861" v="621" actId="571"/>
          <ac:grpSpMkLst>
            <pc:docMk/>
            <pc:sldMk cId="3988790081" sldId="407"/>
            <ac:grpSpMk id="80" creationId="{6833971F-8A92-66DF-F992-6790CBA78551}"/>
          </ac:grpSpMkLst>
        </pc:grpChg>
        <pc:grpChg chg="mod">
          <ac:chgData name="Wojciech Januszauskas" userId="283006d7-7365-4ce6-9b04-25a42527db96" providerId="ADAL" clId="{336FCBD3-6AB9-42E0-BC35-DEEF1E2B55E8}" dt="2023-02-24T15:29:20.861" v="621" actId="571"/>
          <ac:grpSpMkLst>
            <pc:docMk/>
            <pc:sldMk cId="3988790081" sldId="407"/>
            <ac:grpSpMk id="101" creationId="{3324601B-CB38-0C4D-AF1E-930C89E5A250}"/>
          </ac:grpSpMkLst>
        </pc:grpChg>
        <pc:picChg chg="add mod topLvl">
          <ac:chgData name="Wojciech Januszauskas" userId="283006d7-7365-4ce6-9b04-25a42527db96" providerId="ADAL" clId="{336FCBD3-6AB9-42E0-BC35-DEEF1E2B55E8}" dt="2023-02-24T15:28:10.804" v="615" actId="164"/>
          <ac:picMkLst>
            <pc:docMk/>
            <pc:sldMk cId="3988790081" sldId="407"/>
            <ac:picMk id="5" creationId="{DD56AF1A-1B0A-3DEC-8636-2BFE69236CBF}"/>
          </ac:picMkLst>
        </pc:picChg>
        <pc:picChg chg="add mod topLvl">
          <ac:chgData name="Wojciech Januszauskas" userId="283006d7-7365-4ce6-9b04-25a42527db96" providerId="ADAL" clId="{336FCBD3-6AB9-42E0-BC35-DEEF1E2B55E8}" dt="2023-02-24T15:28:10.804" v="615" actId="164"/>
          <ac:picMkLst>
            <pc:docMk/>
            <pc:sldMk cId="3988790081" sldId="407"/>
            <ac:picMk id="6" creationId="{CA09689E-FE42-0417-4EB5-C0FE136DE527}"/>
          </ac:picMkLst>
        </pc:picChg>
        <pc:picChg chg="del">
          <ac:chgData name="Wojciech Januszauskas" userId="283006d7-7365-4ce6-9b04-25a42527db96" providerId="ADAL" clId="{336FCBD3-6AB9-42E0-BC35-DEEF1E2B55E8}" dt="2023-02-24T15:16:00.566" v="594" actId="478"/>
          <ac:picMkLst>
            <pc:docMk/>
            <pc:sldMk cId="3988790081" sldId="407"/>
            <ac:picMk id="9" creationId="{7D695B0C-B77F-4461-9BD4-0A86FEC3FAB5}"/>
          </ac:picMkLst>
        </pc:picChg>
        <pc:picChg chg="add mod topLvl">
          <ac:chgData name="Wojciech Januszauskas" userId="283006d7-7365-4ce6-9b04-25a42527db96" providerId="ADAL" clId="{336FCBD3-6AB9-42E0-BC35-DEEF1E2B55E8}" dt="2023-02-24T15:28:10.804" v="615" actId="164"/>
          <ac:picMkLst>
            <pc:docMk/>
            <pc:sldMk cId="3988790081" sldId="407"/>
            <ac:picMk id="10" creationId="{9E01F2B5-2B1C-F19F-B6CB-9FB80780DAE7}"/>
          </ac:picMkLst>
        </pc:picChg>
        <pc:picChg chg="add del">
          <ac:chgData name="Wojciech Januszauskas" userId="283006d7-7365-4ce6-9b04-25a42527db96" providerId="ADAL" clId="{336FCBD3-6AB9-42E0-BC35-DEEF1E2B55E8}" dt="2023-02-24T15:14:46.360" v="593" actId="478"/>
          <ac:picMkLst>
            <pc:docMk/>
            <pc:sldMk cId="3988790081" sldId="407"/>
            <ac:picMk id="11" creationId="{6C5F78AB-F172-46D6-9A28-6E301F9CE159}"/>
          </ac:picMkLst>
        </pc:picChg>
        <pc:picChg chg="add mod topLvl">
          <ac:chgData name="Wojciech Januszauskas" userId="283006d7-7365-4ce6-9b04-25a42527db96" providerId="ADAL" clId="{336FCBD3-6AB9-42E0-BC35-DEEF1E2B55E8}" dt="2023-02-24T15:28:10.804" v="615" actId="164"/>
          <ac:picMkLst>
            <pc:docMk/>
            <pc:sldMk cId="3988790081" sldId="407"/>
            <ac:picMk id="12" creationId="{7B7E4ABE-E506-3BC7-BF96-606E5F63E352}"/>
          </ac:picMkLst>
        </pc:picChg>
        <pc:picChg chg="add mod topLvl">
          <ac:chgData name="Wojciech Januszauskas" userId="283006d7-7365-4ce6-9b04-25a42527db96" providerId="ADAL" clId="{336FCBD3-6AB9-42E0-BC35-DEEF1E2B55E8}" dt="2023-02-24T15:28:10.804" v="615" actId="164"/>
          <ac:picMkLst>
            <pc:docMk/>
            <pc:sldMk cId="3988790081" sldId="407"/>
            <ac:picMk id="13" creationId="{CB36EE5C-96BB-AFFE-C4AE-FE6C22DF2A28}"/>
          </ac:picMkLst>
        </pc:picChg>
        <pc:picChg chg="add mod topLvl">
          <ac:chgData name="Wojciech Januszauskas" userId="283006d7-7365-4ce6-9b04-25a42527db96" providerId="ADAL" clId="{336FCBD3-6AB9-42E0-BC35-DEEF1E2B55E8}" dt="2023-02-24T15:31:47.810" v="633" actId="165"/>
          <ac:picMkLst>
            <pc:docMk/>
            <pc:sldMk cId="3988790081" sldId="407"/>
            <ac:picMk id="35" creationId="{0F90B29E-6EB5-F7E8-DB16-E519EF1F50F5}"/>
          </ac:picMkLst>
        </pc:picChg>
        <pc:picChg chg="add mod topLvl">
          <ac:chgData name="Wojciech Januszauskas" userId="283006d7-7365-4ce6-9b04-25a42527db96" providerId="ADAL" clId="{336FCBD3-6AB9-42E0-BC35-DEEF1E2B55E8}" dt="2023-02-24T15:31:47.810" v="633" actId="165"/>
          <ac:picMkLst>
            <pc:docMk/>
            <pc:sldMk cId="3988790081" sldId="407"/>
            <ac:picMk id="36" creationId="{5EA66A6A-6DFB-0FAD-5E3C-08667A0CF536}"/>
          </ac:picMkLst>
        </pc:picChg>
        <pc:picChg chg="add mod topLvl">
          <ac:chgData name="Wojciech Januszauskas" userId="283006d7-7365-4ce6-9b04-25a42527db96" providerId="ADAL" clId="{336FCBD3-6AB9-42E0-BC35-DEEF1E2B55E8}" dt="2023-02-24T15:31:47.810" v="633" actId="165"/>
          <ac:picMkLst>
            <pc:docMk/>
            <pc:sldMk cId="3988790081" sldId="407"/>
            <ac:picMk id="39" creationId="{12561326-A0D3-B44A-00BF-368CF93F28B7}"/>
          </ac:picMkLst>
        </pc:picChg>
        <pc:picChg chg="mod">
          <ac:chgData name="Wojciech Januszauskas" userId="283006d7-7365-4ce6-9b04-25a42527db96" providerId="ADAL" clId="{336FCBD3-6AB9-42E0-BC35-DEEF1E2B55E8}" dt="2023-02-24T15:31:47.810" v="633" actId="165"/>
          <ac:picMkLst>
            <pc:docMk/>
            <pc:sldMk cId="3988790081" sldId="407"/>
            <ac:picMk id="41" creationId="{529FE538-ABCF-F4FF-ACBD-CE31B1DBA852}"/>
          </ac:picMkLst>
        </pc:picChg>
        <pc:picChg chg="mod">
          <ac:chgData name="Wojciech Januszauskas" userId="283006d7-7365-4ce6-9b04-25a42527db96" providerId="ADAL" clId="{336FCBD3-6AB9-42E0-BC35-DEEF1E2B55E8}" dt="2023-02-24T15:31:47.810" v="633" actId="165"/>
          <ac:picMkLst>
            <pc:docMk/>
            <pc:sldMk cId="3988790081" sldId="407"/>
            <ac:picMk id="42" creationId="{7461E721-2FA6-D218-6481-7DB9CF70CD83}"/>
          </ac:picMkLst>
        </pc:picChg>
        <pc:picChg chg="mod">
          <ac:chgData name="Wojciech Januszauskas" userId="283006d7-7365-4ce6-9b04-25a42527db96" providerId="ADAL" clId="{336FCBD3-6AB9-42E0-BC35-DEEF1E2B55E8}" dt="2023-02-24T15:31:47.810" v="633" actId="165"/>
          <ac:picMkLst>
            <pc:docMk/>
            <pc:sldMk cId="3988790081" sldId="407"/>
            <ac:picMk id="43" creationId="{584D2121-E27A-C55C-9E24-DCD161C2359C}"/>
          </ac:picMkLst>
        </pc:picChg>
        <pc:picChg chg="mod">
          <ac:chgData name="Wojciech Januszauskas" userId="283006d7-7365-4ce6-9b04-25a42527db96" providerId="ADAL" clId="{336FCBD3-6AB9-42E0-BC35-DEEF1E2B55E8}" dt="2023-02-24T15:31:47.810" v="633" actId="165"/>
          <ac:picMkLst>
            <pc:docMk/>
            <pc:sldMk cId="3988790081" sldId="407"/>
            <ac:picMk id="44" creationId="{0E7725A1-8AF1-683E-1280-3ED9772BE130}"/>
          </ac:picMkLst>
        </pc:picChg>
        <pc:picChg chg="add mod topLvl">
          <ac:chgData name="Wojciech Januszauskas" userId="283006d7-7365-4ce6-9b04-25a42527db96" providerId="ADAL" clId="{336FCBD3-6AB9-42E0-BC35-DEEF1E2B55E8}" dt="2023-02-24T15:31:47.810" v="633" actId="165"/>
          <ac:picMkLst>
            <pc:docMk/>
            <pc:sldMk cId="3988790081" sldId="407"/>
            <ac:picMk id="46" creationId="{A02EDD35-CEB4-111C-DAAF-628F60663CD3}"/>
          </ac:picMkLst>
        </pc:picChg>
        <pc:picChg chg="add mod topLvl">
          <ac:chgData name="Wojciech Januszauskas" userId="283006d7-7365-4ce6-9b04-25a42527db96" providerId="ADAL" clId="{336FCBD3-6AB9-42E0-BC35-DEEF1E2B55E8}" dt="2023-02-24T15:31:47.810" v="633" actId="165"/>
          <ac:picMkLst>
            <pc:docMk/>
            <pc:sldMk cId="3988790081" sldId="407"/>
            <ac:picMk id="56" creationId="{75E2439D-D526-7C69-2375-64E23BE02268}"/>
          </ac:picMkLst>
        </pc:picChg>
        <pc:picChg chg="add mod topLvl">
          <ac:chgData name="Wojciech Januszauskas" userId="283006d7-7365-4ce6-9b04-25a42527db96" providerId="ADAL" clId="{336FCBD3-6AB9-42E0-BC35-DEEF1E2B55E8}" dt="2023-02-24T15:31:47.810" v="633" actId="165"/>
          <ac:picMkLst>
            <pc:docMk/>
            <pc:sldMk cId="3988790081" sldId="407"/>
            <ac:picMk id="57" creationId="{EF759E40-2B4B-36B0-B92C-6483045805F0}"/>
          </ac:picMkLst>
        </pc:picChg>
        <pc:picChg chg="add mod topLvl">
          <ac:chgData name="Wojciech Januszauskas" userId="283006d7-7365-4ce6-9b04-25a42527db96" providerId="ADAL" clId="{336FCBD3-6AB9-42E0-BC35-DEEF1E2B55E8}" dt="2023-02-24T15:31:47.810" v="633" actId="165"/>
          <ac:picMkLst>
            <pc:docMk/>
            <pc:sldMk cId="3988790081" sldId="407"/>
            <ac:picMk id="58" creationId="{B094806F-15BE-A929-14ED-CCC69797D50B}"/>
          </ac:picMkLst>
        </pc:picChg>
        <pc:picChg chg="add mod topLvl">
          <ac:chgData name="Wojciech Januszauskas" userId="283006d7-7365-4ce6-9b04-25a42527db96" providerId="ADAL" clId="{336FCBD3-6AB9-42E0-BC35-DEEF1E2B55E8}" dt="2023-02-24T15:31:47.810" v="633" actId="165"/>
          <ac:picMkLst>
            <pc:docMk/>
            <pc:sldMk cId="3988790081" sldId="407"/>
            <ac:picMk id="59" creationId="{E9B8033A-837E-1456-5933-D23251F3B38E}"/>
          </ac:picMkLst>
        </pc:picChg>
        <pc:picChg chg="mod">
          <ac:chgData name="Wojciech Januszauskas" userId="283006d7-7365-4ce6-9b04-25a42527db96" providerId="ADAL" clId="{336FCBD3-6AB9-42E0-BC35-DEEF1E2B55E8}" dt="2023-02-24T15:31:47.810" v="633" actId="165"/>
          <ac:picMkLst>
            <pc:docMk/>
            <pc:sldMk cId="3988790081" sldId="407"/>
            <ac:picMk id="67" creationId="{6A2FA3E7-34F9-E750-979B-5310F898E9C7}"/>
          </ac:picMkLst>
        </pc:picChg>
        <pc:picChg chg="add mod topLvl">
          <ac:chgData name="Wojciech Januszauskas" userId="283006d7-7365-4ce6-9b04-25a42527db96" providerId="ADAL" clId="{336FCBD3-6AB9-42E0-BC35-DEEF1E2B55E8}" dt="2023-02-24T15:31:47.810" v="633" actId="165"/>
          <ac:picMkLst>
            <pc:docMk/>
            <pc:sldMk cId="3988790081" sldId="407"/>
            <ac:picMk id="71" creationId="{32B9F715-5B68-4FB9-1662-224BAC0CCB49}"/>
          </ac:picMkLst>
        </pc:picChg>
        <pc:picChg chg="mod">
          <ac:chgData name="Wojciech Januszauskas" userId="283006d7-7365-4ce6-9b04-25a42527db96" providerId="ADAL" clId="{336FCBD3-6AB9-42E0-BC35-DEEF1E2B55E8}" dt="2023-02-24T15:29:20.861" v="621" actId="571"/>
          <ac:picMkLst>
            <pc:docMk/>
            <pc:sldMk cId="3988790081" sldId="407"/>
            <ac:picMk id="75" creationId="{5AF57A15-72B7-B7D7-4BFE-0D685AEC6A07}"/>
          </ac:picMkLst>
        </pc:picChg>
        <pc:picChg chg="mod">
          <ac:chgData name="Wojciech Januszauskas" userId="283006d7-7365-4ce6-9b04-25a42527db96" providerId="ADAL" clId="{336FCBD3-6AB9-42E0-BC35-DEEF1E2B55E8}" dt="2023-02-24T15:29:20.861" v="621" actId="571"/>
          <ac:picMkLst>
            <pc:docMk/>
            <pc:sldMk cId="3988790081" sldId="407"/>
            <ac:picMk id="76" creationId="{632DE1A5-1E01-BC42-85B2-270B3B5FB9E9}"/>
          </ac:picMkLst>
        </pc:picChg>
        <pc:picChg chg="mod">
          <ac:chgData name="Wojciech Januszauskas" userId="283006d7-7365-4ce6-9b04-25a42527db96" providerId="ADAL" clId="{336FCBD3-6AB9-42E0-BC35-DEEF1E2B55E8}" dt="2023-02-24T15:29:20.861" v="621" actId="571"/>
          <ac:picMkLst>
            <pc:docMk/>
            <pc:sldMk cId="3988790081" sldId="407"/>
            <ac:picMk id="79" creationId="{B1B20B57-42CC-026C-44E3-3197F1C5BF13}"/>
          </ac:picMkLst>
        </pc:picChg>
        <pc:picChg chg="mod">
          <ac:chgData name="Wojciech Januszauskas" userId="283006d7-7365-4ce6-9b04-25a42527db96" providerId="ADAL" clId="{336FCBD3-6AB9-42E0-BC35-DEEF1E2B55E8}" dt="2023-02-24T15:29:20.861" v="621" actId="571"/>
          <ac:picMkLst>
            <pc:docMk/>
            <pc:sldMk cId="3988790081" sldId="407"/>
            <ac:picMk id="82" creationId="{D7D9F59D-BBAE-C1F6-BF27-1976899BE43A}"/>
          </ac:picMkLst>
        </pc:picChg>
        <pc:picChg chg="mod">
          <ac:chgData name="Wojciech Januszauskas" userId="283006d7-7365-4ce6-9b04-25a42527db96" providerId="ADAL" clId="{336FCBD3-6AB9-42E0-BC35-DEEF1E2B55E8}" dt="2023-02-24T15:29:20.861" v="621" actId="571"/>
          <ac:picMkLst>
            <pc:docMk/>
            <pc:sldMk cId="3988790081" sldId="407"/>
            <ac:picMk id="92" creationId="{16465056-458B-78B0-C542-C0206219D317}"/>
          </ac:picMkLst>
        </pc:picChg>
        <pc:picChg chg="mod">
          <ac:chgData name="Wojciech Januszauskas" userId="283006d7-7365-4ce6-9b04-25a42527db96" providerId="ADAL" clId="{336FCBD3-6AB9-42E0-BC35-DEEF1E2B55E8}" dt="2023-02-24T15:29:20.861" v="621" actId="571"/>
          <ac:picMkLst>
            <pc:docMk/>
            <pc:sldMk cId="3988790081" sldId="407"/>
            <ac:picMk id="93" creationId="{AB0D20F2-DD72-09CF-AF71-93E1ACCB42EE}"/>
          </ac:picMkLst>
        </pc:picChg>
        <pc:picChg chg="mod">
          <ac:chgData name="Wojciech Januszauskas" userId="283006d7-7365-4ce6-9b04-25a42527db96" providerId="ADAL" clId="{336FCBD3-6AB9-42E0-BC35-DEEF1E2B55E8}" dt="2023-02-24T15:29:20.861" v="621" actId="571"/>
          <ac:picMkLst>
            <pc:docMk/>
            <pc:sldMk cId="3988790081" sldId="407"/>
            <ac:picMk id="94" creationId="{0DB9C01F-19F0-D687-FAFA-416BADC7F2DB}"/>
          </ac:picMkLst>
        </pc:picChg>
        <pc:picChg chg="mod">
          <ac:chgData name="Wojciech Januszauskas" userId="283006d7-7365-4ce6-9b04-25a42527db96" providerId="ADAL" clId="{336FCBD3-6AB9-42E0-BC35-DEEF1E2B55E8}" dt="2023-02-24T15:29:20.861" v="621" actId="571"/>
          <ac:picMkLst>
            <pc:docMk/>
            <pc:sldMk cId="3988790081" sldId="407"/>
            <ac:picMk id="95" creationId="{32AD89BF-72FF-D2B6-30FE-1CC1CEF18B11}"/>
          </ac:picMkLst>
        </pc:picChg>
        <pc:picChg chg="mod">
          <ac:chgData name="Wojciech Januszauskas" userId="283006d7-7365-4ce6-9b04-25a42527db96" providerId="ADAL" clId="{336FCBD3-6AB9-42E0-BC35-DEEF1E2B55E8}" dt="2023-02-24T15:29:20.861" v="621" actId="571"/>
          <ac:picMkLst>
            <pc:docMk/>
            <pc:sldMk cId="3988790081" sldId="407"/>
            <ac:picMk id="105" creationId="{1AC28D40-1011-2740-A621-C1CD90C101F6}"/>
          </ac:picMkLst>
        </pc:picChg>
        <pc:picChg chg="mod">
          <ac:chgData name="Wojciech Januszauskas" userId="283006d7-7365-4ce6-9b04-25a42527db96" providerId="ADAL" clId="{336FCBD3-6AB9-42E0-BC35-DEEF1E2B55E8}" dt="2023-02-24T15:29:20.861" v="621" actId="571"/>
          <ac:picMkLst>
            <pc:docMk/>
            <pc:sldMk cId="3988790081" sldId="407"/>
            <ac:picMk id="108" creationId="{F9D57604-6F10-0AE6-86D6-6E9AFD83838A}"/>
          </ac:picMkLst>
        </pc:picChg>
        <pc:picChg chg="mod">
          <ac:chgData name="Wojciech Januszauskas" userId="283006d7-7365-4ce6-9b04-25a42527db96" providerId="ADAL" clId="{336FCBD3-6AB9-42E0-BC35-DEEF1E2B55E8}" dt="2023-02-24T15:29:20.861" v="621" actId="571"/>
          <ac:picMkLst>
            <pc:docMk/>
            <pc:sldMk cId="3988790081" sldId="407"/>
            <ac:picMk id="109" creationId="{02C8109C-87A2-9C58-799B-0F0D97B8817B}"/>
          </ac:picMkLst>
        </pc:picChg>
        <pc:picChg chg="mod">
          <ac:chgData name="Wojciech Januszauskas" userId="283006d7-7365-4ce6-9b04-25a42527db96" providerId="ADAL" clId="{336FCBD3-6AB9-42E0-BC35-DEEF1E2B55E8}" dt="2023-02-24T15:29:20.861" v="621" actId="571"/>
          <ac:picMkLst>
            <pc:docMk/>
            <pc:sldMk cId="3988790081" sldId="407"/>
            <ac:picMk id="110" creationId="{1F291494-26D0-B0DF-7BB1-06A517439E57}"/>
          </ac:picMkLst>
        </pc:picChg>
        <pc:picChg chg="mod">
          <ac:chgData name="Wojciech Januszauskas" userId="283006d7-7365-4ce6-9b04-25a42527db96" providerId="ADAL" clId="{336FCBD3-6AB9-42E0-BC35-DEEF1E2B55E8}" dt="2023-02-24T15:29:20.861" v="621" actId="571"/>
          <ac:picMkLst>
            <pc:docMk/>
            <pc:sldMk cId="3988790081" sldId="407"/>
            <ac:picMk id="111" creationId="{19D724CD-D780-707B-5963-07AD4C4B6B23}"/>
          </ac:picMkLst>
        </pc:picChg>
        <pc:picChg chg="mod">
          <ac:chgData name="Wojciech Januszauskas" userId="283006d7-7365-4ce6-9b04-25a42527db96" providerId="ADAL" clId="{336FCBD3-6AB9-42E0-BC35-DEEF1E2B55E8}" dt="2023-02-24T15:29:20.861" v="621" actId="571"/>
          <ac:picMkLst>
            <pc:docMk/>
            <pc:sldMk cId="3988790081" sldId="407"/>
            <ac:picMk id="112" creationId="{18813FD7-140B-0DC8-620B-DA44579C8675}"/>
          </ac:picMkLst>
        </pc:picChg>
        <pc:cxnChg chg="add mod topLvl">
          <ac:chgData name="Wojciech Januszauskas" userId="283006d7-7365-4ce6-9b04-25a42527db96" providerId="ADAL" clId="{336FCBD3-6AB9-42E0-BC35-DEEF1E2B55E8}" dt="2023-02-24T15:28:10.804" v="615" actId="164"/>
          <ac:cxnSpMkLst>
            <pc:docMk/>
            <pc:sldMk cId="3988790081" sldId="407"/>
            <ac:cxnSpMk id="4" creationId="{8AD395AD-96E5-4185-9F8E-CFE978B8BD0C}"/>
          </ac:cxnSpMkLst>
        </pc:cxnChg>
        <pc:cxnChg chg="add mod topLvl">
          <ac:chgData name="Wojciech Januszauskas" userId="283006d7-7365-4ce6-9b04-25a42527db96" providerId="ADAL" clId="{336FCBD3-6AB9-42E0-BC35-DEEF1E2B55E8}" dt="2023-02-24T15:28:10.804" v="615" actId="164"/>
          <ac:cxnSpMkLst>
            <pc:docMk/>
            <pc:sldMk cId="3988790081" sldId="407"/>
            <ac:cxnSpMk id="8" creationId="{28DEBC64-710E-B7B8-CFC3-3AC1CF1B0B1E}"/>
          </ac:cxnSpMkLst>
        </pc:cxnChg>
        <pc:cxnChg chg="add mod topLvl">
          <ac:chgData name="Wojciech Januszauskas" userId="283006d7-7365-4ce6-9b04-25a42527db96" providerId="ADAL" clId="{336FCBD3-6AB9-42E0-BC35-DEEF1E2B55E8}" dt="2023-02-24T15:28:10.804" v="615" actId="164"/>
          <ac:cxnSpMkLst>
            <pc:docMk/>
            <pc:sldMk cId="3988790081" sldId="407"/>
            <ac:cxnSpMk id="15" creationId="{8AE4FE8C-B549-B1D9-3962-A7331BFBAA7F}"/>
          </ac:cxnSpMkLst>
        </pc:cxnChg>
        <pc:cxnChg chg="add mod topLvl">
          <ac:chgData name="Wojciech Januszauskas" userId="283006d7-7365-4ce6-9b04-25a42527db96" providerId="ADAL" clId="{336FCBD3-6AB9-42E0-BC35-DEEF1E2B55E8}" dt="2023-02-24T15:28:10.804" v="615" actId="164"/>
          <ac:cxnSpMkLst>
            <pc:docMk/>
            <pc:sldMk cId="3988790081" sldId="407"/>
            <ac:cxnSpMk id="17" creationId="{8A555062-9098-F0D3-CE63-7823718E8B6F}"/>
          </ac:cxnSpMkLst>
        </pc:cxnChg>
        <pc:cxnChg chg="add mod topLvl">
          <ac:chgData name="Wojciech Januszauskas" userId="283006d7-7365-4ce6-9b04-25a42527db96" providerId="ADAL" clId="{336FCBD3-6AB9-42E0-BC35-DEEF1E2B55E8}" dt="2023-02-24T15:28:10.804" v="615" actId="164"/>
          <ac:cxnSpMkLst>
            <pc:docMk/>
            <pc:sldMk cId="3988790081" sldId="407"/>
            <ac:cxnSpMk id="19" creationId="{F8325E3C-C680-8F72-F78F-5AE796E1FF01}"/>
          </ac:cxnSpMkLst>
        </pc:cxnChg>
        <pc:cxnChg chg="add mod topLvl">
          <ac:chgData name="Wojciech Januszauskas" userId="283006d7-7365-4ce6-9b04-25a42527db96" providerId="ADAL" clId="{336FCBD3-6AB9-42E0-BC35-DEEF1E2B55E8}" dt="2023-02-24T15:28:10.804" v="615" actId="164"/>
          <ac:cxnSpMkLst>
            <pc:docMk/>
            <pc:sldMk cId="3988790081" sldId="407"/>
            <ac:cxnSpMk id="20" creationId="{5D7E6EFC-7A8F-75E7-319E-B097ABEA8127}"/>
          </ac:cxnSpMkLst>
        </pc:cxnChg>
        <pc:cxnChg chg="add mod topLvl">
          <ac:chgData name="Wojciech Januszauskas" userId="283006d7-7365-4ce6-9b04-25a42527db96" providerId="ADAL" clId="{336FCBD3-6AB9-42E0-BC35-DEEF1E2B55E8}" dt="2023-02-24T15:28:10.804" v="615" actId="164"/>
          <ac:cxnSpMkLst>
            <pc:docMk/>
            <pc:sldMk cId="3988790081" sldId="407"/>
            <ac:cxnSpMk id="21" creationId="{1444A6CC-9C6D-5252-9B6E-CE17E8BA65E1}"/>
          </ac:cxnSpMkLst>
        </pc:cxnChg>
        <pc:cxnChg chg="add mod topLvl">
          <ac:chgData name="Wojciech Januszauskas" userId="283006d7-7365-4ce6-9b04-25a42527db96" providerId="ADAL" clId="{336FCBD3-6AB9-42E0-BC35-DEEF1E2B55E8}" dt="2023-02-24T15:28:10.804" v="615" actId="164"/>
          <ac:cxnSpMkLst>
            <pc:docMk/>
            <pc:sldMk cId="3988790081" sldId="407"/>
            <ac:cxnSpMk id="22" creationId="{03ABEE3A-B5CA-CA7B-1C41-60608223BFC5}"/>
          </ac:cxnSpMkLst>
        </pc:cxnChg>
        <pc:cxnChg chg="add mod topLvl">
          <ac:chgData name="Wojciech Januszauskas" userId="283006d7-7365-4ce6-9b04-25a42527db96" providerId="ADAL" clId="{336FCBD3-6AB9-42E0-BC35-DEEF1E2B55E8}" dt="2023-02-24T15:28:10.804" v="615" actId="164"/>
          <ac:cxnSpMkLst>
            <pc:docMk/>
            <pc:sldMk cId="3988790081" sldId="407"/>
            <ac:cxnSpMk id="23" creationId="{F1AF4138-2553-2C51-201E-DD21603A0890}"/>
          </ac:cxnSpMkLst>
        </pc:cxnChg>
        <pc:cxnChg chg="add mod topLvl">
          <ac:chgData name="Wojciech Januszauskas" userId="283006d7-7365-4ce6-9b04-25a42527db96" providerId="ADAL" clId="{336FCBD3-6AB9-42E0-BC35-DEEF1E2B55E8}" dt="2023-02-24T15:31:47.810" v="633" actId="165"/>
          <ac:cxnSpMkLst>
            <pc:docMk/>
            <pc:sldMk cId="3988790081" sldId="407"/>
            <ac:cxnSpMk id="38" creationId="{836EBF4E-4B47-E175-3E98-759FB874622B}"/>
          </ac:cxnSpMkLst>
        </pc:cxnChg>
        <pc:cxnChg chg="add mod topLvl">
          <ac:chgData name="Wojciech Januszauskas" userId="283006d7-7365-4ce6-9b04-25a42527db96" providerId="ADAL" clId="{336FCBD3-6AB9-42E0-BC35-DEEF1E2B55E8}" dt="2023-02-24T15:31:47.810" v="633" actId="165"/>
          <ac:cxnSpMkLst>
            <pc:docMk/>
            <pc:sldMk cId="3988790081" sldId="407"/>
            <ac:cxnSpMk id="47" creationId="{AFA0F9F4-8EB2-2928-360D-09E47BA1EFB9}"/>
          </ac:cxnSpMkLst>
        </pc:cxnChg>
        <pc:cxnChg chg="add mod topLvl">
          <ac:chgData name="Wojciech Januszauskas" userId="283006d7-7365-4ce6-9b04-25a42527db96" providerId="ADAL" clId="{336FCBD3-6AB9-42E0-BC35-DEEF1E2B55E8}" dt="2023-02-24T15:31:47.810" v="633" actId="165"/>
          <ac:cxnSpMkLst>
            <pc:docMk/>
            <pc:sldMk cId="3988790081" sldId="407"/>
            <ac:cxnSpMk id="48" creationId="{07E2C887-78B5-AB48-6FC8-418D69A9021A}"/>
          </ac:cxnSpMkLst>
        </pc:cxnChg>
        <pc:cxnChg chg="add mod topLvl">
          <ac:chgData name="Wojciech Januszauskas" userId="283006d7-7365-4ce6-9b04-25a42527db96" providerId="ADAL" clId="{336FCBD3-6AB9-42E0-BC35-DEEF1E2B55E8}" dt="2023-02-24T15:31:47.810" v="633" actId="165"/>
          <ac:cxnSpMkLst>
            <pc:docMk/>
            <pc:sldMk cId="3988790081" sldId="407"/>
            <ac:cxnSpMk id="49" creationId="{61F06893-D2D5-EDBD-AB7D-28F0AB2C9E7E}"/>
          </ac:cxnSpMkLst>
        </pc:cxnChg>
        <pc:cxnChg chg="add mod topLvl">
          <ac:chgData name="Wojciech Januszauskas" userId="283006d7-7365-4ce6-9b04-25a42527db96" providerId="ADAL" clId="{336FCBD3-6AB9-42E0-BC35-DEEF1E2B55E8}" dt="2023-02-24T15:31:47.810" v="633" actId="165"/>
          <ac:cxnSpMkLst>
            <pc:docMk/>
            <pc:sldMk cId="3988790081" sldId="407"/>
            <ac:cxnSpMk id="52" creationId="{B7CC9768-77D2-C7F0-AF68-A15F8C6A7C3D}"/>
          </ac:cxnSpMkLst>
        </pc:cxnChg>
        <pc:cxnChg chg="add mod topLvl">
          <ac:chgData name="Wojciech Januszauskas" userId="283006d7-7365-4ce6-9b04-25a42527db96" providerId="ADAL" clId="{336FCBD3-6AB9-42E0-BC35-DEEF1E2B55E8}" dt="2023-02-24T15:31:47.810" v="633" actId="165"/>
          <ac:cxnSpMkLst>
            <pc:docMk/>
            <pc:sldMk cId="3988790081" sldId="407"/>
            <ac:cxnSpMk id="53" creationId="{9A67624F-8D99-2C61-2C3F-23B3D5D2C83F}"/>
          </ac:cxnSpMkLst>
        </pc:cxnChg>
        <pc:cxnChg chg="add mod topLvl">
          <ac:chgData name="Wojciech Januszauskas" userId="283006d7-7365-4ce6-9b04-25a42527db96" providerId="ADAL" clId="{336FCBD3-6AB9-42E0-BC35-DEEF1E2B55E8}" dt="2023-02-24T15:31:47.810" v="633" actId="165"/>
          <ac:cxnSpMkLst>
            <pc:docMk/>
            <pc:sldMk cId="3988790081" sldId="407"/>
            <ac:cxnSpMk id="54" creationId="{AAE5F0A8-D89C-E5C4-6E7A-684085A565DB}"/>
          </ac:cxnSpMkLst>
        </pc:cxnChg>
        <pc:cxnChg chg="add mod topLvl">
          <ac:chgData name="Wojciech Januszauskas" userId="283006d7-7365-4ce6-9b04-25a42527db96" providerId="ADAL" clId="{336FCBD3-6AB9-42E0-BC35-DEEF1E2B55E8}" dt="2023-02-24T15:31:47.810" v="633" actId="165"/>
          <ac:cxnSpMkLst>
            <pc:docMk/>
            <pc:sldMk cId="3988790081" sldId="407"/>
            <ac:cxnSpMk id="61" creationId="{A41A811E-C382-00D9-D68B-E689E02D947C}"/>
          </ac:cxnSpMkLst>
        </pc:cxnChg>
        <pc:cxnChg chg="add mod topLvl">
          <ac:chgData name="Wojciech Januszauskas" userId="283006d7-7365-4ce6-9b04-25a42527db96" providerId="ADAL" clId="{336FCBD3-6AB9-42E0-BC35-DEEF1E2B55E8}" dt="2023-02-24T15:31:47.810" v="633" actId="165"/>
          <ac:cxnSpMkLst>
            <pc:docMk/>
            <pc:sldMk cId="3988790081" sldId="407"/>
            <ac:cxnSpMk id="62" creationId="{51439470-F436-7B6C-1478-EAD55B62A748}"/>
          </ac:cxnSpMkLst>
        </pc:cxnChg>
        <pc:cxnChg chg="add mod topLvl">
          <ac:chgData name="Wojciech Januszauskas" userId="283006d7-7365-4ce6-9b04-25a42527db96" providerId="ADAL" clId="{336FCBD3-6AB9-42E0-BC35-DEEF1E2B55E8}" dt="2023-02-24T15:31:47.810" v="633" actId="165"/>
          <ac:cxnSpMkLst>
            <pc:docMk/>
            <pc:sldMk cId="3988790081" sldId="407"/>
            <ac:cxnSpMk id="63" creationId="{96618F8A-8D2F-455D-7E35-EB06F0C1E4AA}"/>
          </ac:cxnSpMkLst>
        </pc:cxnChg>
        <pc:cxnChg chg="add mod topLvl">
          <ac:chgData name="Wojciech Januszauskas" userId="283006d7-7365-4ce6-9b04-25a42527db96" providerId="ADAL" clId="{336FCBD3-6AB9-42E0-BC35-DEEF1E2B55E8}" dt="2023-02-24T15:31:47.810" v="633" actId="165"/>
          <ac:cxnSpMkLst>
            <pc:docMk/>
            <pc:sldMk cId="3988790081" sldId="407"/>
            <ac:cxnSpMk id="64" creationId="{3D5BF01C-90FC-1BE7-B66F-136B23F083BD}"/>
          </ac:cxnSpMkLst>
        </pc:cxnChg>
        <pc:cxnChg chg="mod">
          <ac:chgData name="Wojciech Januszauskas" userId="283006d7-7365-4ce6-9b04-25a42527db96" providerId="ADAL" clId="{336FCBD3-6AB9-42E0-BC35-DEEF1E2B55E8}" dt="2023-02-24T15:29:20.861" v="621" actId="571"/>
          <ac:cxnSpMkLst>
            <pc:docMk/>
            <pc:sldMk cId="3988790081" sldId="407"/>
            <ac:cxnSpMk id="78" creationId="{6478EFF7-74EF-8B45-311A-4E674360E21A}"/>
          </ac:cxnSpMkLst>
        </pc:cxnChg>
        <pc:cxnChg chg="mod">
          <ac:chgData name="Wojciech Januszauskas" userId="283006d7-7365-4ce6-9b04-25a42527db96" providerId="ADAL" clId="{336FCBD3-6AB9-42E0-BC35-DEEF1E2B55E8}" dt="2023-02-24T15:29:20.861" v="621" actId="571"/>
          <ac:cxnSpMkLst>
            <pc:docMk/>
            <pc:sldMk cId="3988790081" sldId="407"/>
            <ac:cxnSpMk id="83" creationId="{4F38240E-7BF2-DC1C-2053-7909AC071C15}"/>
          </ac:cxnSpMkLst>
        </pc:cxnChg>
        <pc:cxnChg chg="mod">
          <ac:chgData name="Wojciech Januszauskas" userId="283006d7-7365-4ce6-9b04-25a42527db96" providerId="ADAL" clId="{336FCBD3-6AB9-42E0-BC35-DEEF1E2B55E8}" dt="2023-02-24T15:29:20.861" v="621" actId="571"/>
          <ac:cxnSpMkLst>
            <pc:docMk/>
            <pc:sldMk cId="3988790081" sldId="407"/>
            <ac:cxnSpMk id="84" creationId="{94769121-6FCC-EFF4-2215-87938F1D3469}"/>
          </ac:cxnSpMkLst>
        </pc:cxnChg>
        <pc:cxnChg chg="mod">
          <ac:chgData name="Wojciech Januszauskas" userId="283006d7-7365-4ce6-9b04-25a42527db96" providerId="ADAL" clId="{336FCBD3-6AB9-42E0-BC35-DEEF1E2B55E8}" dt="2023-02-24T15:29:20.861" v="621" actId="571"/>
          <ac:cxnSpMkLst>
            <pc:docMk/>
            <pc:sldMk cId="3988790081" sldId="407"/>
            <ac:cxnSpMk id="85" creationId="{4E9BF69C-E763-FCFC-200C-79FDF3DA571B}"/>
          </ac:cxnSpMkLst>
        </pc:cxnChg>
        <pc:cxnChg chg="mod">
          <ac:chgData name="Wojciech Januszauskas" userId="283006d7-7365-4ce6-9b04-25a42527db96" providerId="ADAL" clId="{336FCBD3-6AB9-42E0-BC35-DEEF1E2B55E8}" dt="2023-02-24T15:29:20.861" v="621" actId="571"/>
          <ac:cxnSpMkLst>
            <pc:docMk/>
            <pc:sldMk cId="3988790081" sldId="407"/>
            <ac:cxnSpMk id="88" creationId="{BEE43602-499F-7B3D-9FD9-9668736690DC}"/>
          </ac:cxnSpMkLst>
        </pc:cxnChg>
        <pc:cxnChg chg="mod">
          <ac:chgData name="Wojciech Januszauskas" userId="283006d7-7365-4ce6-9b04-25a42527db96" providerId="ADAL" clId="{336FCBD3-6AB9-42E0-BC35-DEEF1E2B55E8}" dt="2023-02-24T15:29:20.861" v="621" actId="571"/>
          <ac:cxnSpMkLst>
            <pc:docMk/>
            <pc:sldMk cId="3988790081" sldId="407"/>
            <ac:cxnSpMk id="89" creationId="{CA26A422-F27E-1653-32B9-FC71B2D52C71}"/>
          </ac:cxnSpMkLst>
        </pc:cxnChg>
        <pc:cxnChg chg="mod">
          <ac:chgData name="Wojciech Januszauskas" userId="283006d7-7365-4ce6-9b04-25a42527db96" providerId="ADAL" clId="{336FCBD3-6AB9-42E0-BC35-DEEF1E2B55E8}" dt="2023-02-24T15:29:20.861" v="621" actId="571"/>
          <ac:cxnSpMkLst>
            <pc:docMk/>
            <pc:sldMk cId="3988790081" sldId="407"/>
            <ac:cxnSpMk id="90" creationId="{A1D7D5A9-01D0-C7D5-DDD1-54409402A208}"/>
          </ac:cxnSpMkLst>
        </pc:cxnChg>
        <pc:cxnChg chg="mod">
          <ac:chgData name="Wojciech Januszauskas" userId="283006d7-7365-4ce6-9b04-25a42527db96" providerId="ADAL" clId="{336FCBD3-6AB9-42E0-BC35-DEEF1E2B55E8}" dt="2023-02-24T15:29:20.861" v="621" actId="571"/>
          <ac:cxnSpMkLst>
            <pc:docMk/>
            <pc:sldMk cId="3988790081" sldId="407"/>
            <ac:cxnSpMk id="97" creationId="{AD02712B-B7E9-06B2-C7D2-A611B44ACD73}"/>
          </ac:cxnSpMkLst>
        </pc:cxnChg>
        <pc:cxnChg chg="mod">
          <ac:chgData name="Wojciech Januszauskas" userId="283006d7-7365-4ce6-9b04-25a42527db96" providerId="ADAL" clId="{336FCBD3-6AB9-42E0-BC35-DEEF1E2B55E8}" dt="2023-02-24T15:29:20.861" v="621" actId="571"/>
          <ac:cxnSpMkLst>
            <pc:docMk/>
            <pc:sldMk cId="3988790081" sldId="407"/>
            <ac:cxnSpMk id="98" creationId="{E196FE52-9EFD-259E-3059-6DE31461EAE0}"/>
          </ac:cxnSpMkLst>
        </pc:cxnChg>
        <pc:cxnChg chg="mod">
          <ac:chgData name="Wojciech Januszauskas" userId="283006d7-7365-4ce6-9b04-25a42527db96" providerId="ADAL" clId="{336FCBD3-6AB9-42E0-BC35-DEEF1E2B55E8}" dt="2023-02-24T15:29:20.861" v="621" actId="571"/>
          <ac:cxnSpMkLst>
            <pc:docMk/>
            <pc:sldMk cId="3988790081" sldId="407"/>
            <ac:cxnSpMk id="99" creationId="{57208A99-E0D1-1B79-EF84-F8224E8C401F}"/>
          </ac:cxnSpMkLst>
        </pc:cxnChg>
        <pc:cxnChg chg="mod">
          <ac:chgData name="Wojciech Januszauskas" userId="283006d7-7365-4ce6-9b04-25a42527db96" providerId="ADAL" clId="{336FCBD3-6AB9-42E0-BC35-DEEF1E2B55E8}" dt="2023-02-24T15:29:20.861" v="621" actId="571"/>
          <ac:cxnSpMkLst>
            <pc:docMk/>
            <pc:sldMk cId="3988790081" sldId="407"/>
            <ac:cxnSpMk id="100" creationId="{CE79F72F-D007-928B-A324-E1ED9D634A4B}"/>
          </ac:cxnSpMkLst>
        </pc:cxnChg>
      </pc:sldChg>
      <pc:sldChg chg="addSp delSp modSp mod modClrScheme delAnim modCm chgLayout">
        <pc:chgData name="Wojciech Januszauskas" userId="283006d7-7365-4ce6-9b04-25a42527db96" providerId="ADAL" clId="{336FCBD3-6AB9-42E0-BC35-DEEF1E2B55E8}" dt="2023-02-24T15:50:08.581" v="730"/>
        <pc:sldMkLst>
          <pc:docMk/>
          <pc:sldMk cId="4255675330" sldId="408"/>
        </pc:sldMkLst>
        <pc:spChg chg="mod ord">
          <ac:chgData name="Wojciech Januszauskas" userId="283006d7-7365-4ce6-9b04-25a42527db96" providerId="ADAL" clId="{336FCBD3-6AB9-42E0-BC35-DEEF1E2B55E8}" dt="2023-02-24T15:38:18.352" v="659" actId="700"/>
          <ac:spMkLst>
            <pc:docMk/>
            <pc:sldMk cId="4255675330" sldId="408"/>
            <ac:spMk id="2" creationId="{356892A4-4566-F8FE-E161-84AF8969CAB1}"/>
          </ac:spMkLst>
        </pc:spChg>
        <pc:spChg chg="mod ord">
          <ac:chgData name="Wojciech Januszauskas" userId="283006d7-7365-4ce6-9b04-25a42527db96" providerId="ADAL" clId="{336FCBD3-6AB9-42E0-BC35-DEEF1E2B55E8}" dt="2023-02-24T15:38:18.352" v="659" actId="700"/>
          <ac:spMkLst>
            <pc:docMk/>
            <pc:sldMk cId="4255675330" sldId="408"/>
            <ac:spMk id="4" creationId="{82E6A966-1F8B-4DDF-B135-FE995DBD1C38}"/>
          </ac:spMkLst>
        </pc:spChg>
        <pc:spChg chg="add mod topLvl">
          <ac:chgData name="Wojciech Januszauskas" userId="283006d7-7365-4ce6-9b04-25a42527db96" providerId="ADAL" clId="{336FCBD3-6AB9-42E0-BC35-DEEF1E2B55E8}" dt="2023-02-24T15:41:47.129" v="671" actId="165"/>
          <ac:spMkLst>
            <pc:docMk/>
            <pc:sldMk cId="4255675330" sldId="408"/>
            <ac:spMk id="5" creationId="{8C2CD118-B8F8-0AD8-02EA-F8CAEEE4F10C}"/>
          </ac:spMkLst>
        </pc:spChg>
        <pc:spChg chg="add mod topLvl">
          <ac:chgData name="Wojciech Januszauskas" userId="283006d7-7365-4ce6-9b04-25a42527db96" providerId="ADAL" clId="{336FCBD3-6AB9-42E0-BC35-DEEF1E2B55E8}" dt="2023-02-24T15:43:43.378" v="688" actId="255"/>
          <ac:spMkLst>
            <pc:docMk/>
            <pc:sldMk cId="4255675330" sldId="408"/>
            <ac:spMk id="9" creationId="{DB31F34D-7A1D-EBCD-ECFC-48E87B01F270}"/>
          </ac:spMkLst>
        </pc:spChg>
        <pc:spChg chg="add mod topLvl">
          <ac:chgData name="Wojciech Januszauskas" userId="283006d7-7365-4ce6-9b04-25a42527db96" providerId="ADAL" clId="{336FCBD3-6AB9-42E0-BC35-DEEF1E2B55E8}" dt="2023-02-24T15:41:47.129" v="671" actId="165"/>
          <ac:spMkLst>
            <pc:docMk/>
            <pc:sldMk cId="4255675330" sldId="408"/>
            <ac:spMk id="10" creationId="{5DABEA66-929C-9991-DC7B-A6479C30E38D}"/>
          </ac:spMkLst>
        </pc:spChg>
        <pc:spChg chg="add mod topLvl">
          <ac:chgData name="Wojciech Januszauskas" userId="283006d7-7365-4ce6-9b04-25a42527db96" providerId="ADAL" clId="{336FCBD3-6AB9-42E0-BC35-DEEF1E2B55E8}" dt="2023-02-24T15:41:47.129" v="671" actId="165"/>
          <ac:spMkLst>
            <pc:docMk/>
            <pc:sldMk cId="4255675330" sldId="408"/>
            <ac:spMk id="12" creationId="{667E2D8C-CA1E-954E-CE8E-55946980C978}"/>
          </ac:spMkLst>
        </pc:spChg>
        <pc:spChg chg="add mod topLvl">
          <ac:chgData name="Wojciech Januszauskas" userId="283006d7-7365-4ce6-9b04-25a42527db96" providerId="ADAL" clId="{336FCBD3-6AB9-42E0-BC35-DEEF1E2B55E8}" dt="2023-02-24T15:41:47.129" v="671" actId="165"/>
          <ac:spMkLst>
            <pc:docMk/>
            <pc:sldMk cId="4255675330" sldId="408"/>
            <ac:spMk id="13" creationId="{DADB3EED-54D4-2B09-114B-03C82BA84A59}"/>
          </ac:spMkLst>
        </pc:spChg>
        <pc:spChg chg="add mod topLvl">
          <ac:chgData name="Wojciech Januszauskas" userId="283006d7-7365-4ce6-9b04-25a42527db96" providerId="ADAL" clId="{336FCBD3-6AB9-42E0-BC35-DEEF1E2B55E8}" dt="2023-02-24T15:43:50.850" v="690" actId="255"/>
          <ac:spMkLst>
            <pc:docMk/>
            <pc:sldMk cId="4255675330" sldId="408"/>
            <ac:spMk id="14" creationId="{DC1402BB-747D-3C54-273C-8307C16DEB78}"/>
          </ac:spMkLst>
        </pc:spChg>
        <pc:spChg chg="add mod topLvl">
          <ac:chgData name="Wojciech Januszauskas" userId="283006d7-7365-4ce6-9b04-25a42527db96" providerId="ADAL" clId="{336FCBD3-6AB9-42E0-BC35-DEEF1E2B55E8}" dt="2023-02-24T15:44:01.089" v="691" actId="2711"/>
          <ac:spMkLst>
            <pc:docMk/>
            <pc:sldMk cId="4255675330" sldId="408"/>
            <ac:spMk id="22" creationId="{4B48AC26-F41C-3EFD-4542-FB0847AC259F}"/>
          </ac:spMkLst>
        </pc:spChg>
        <pc:spChg chg="add mod topLvl">
          <ac:chgData name="Wojciech Januszauskas" userId="283006d7-7365-4ce6-9b04-25a42527db96" providerId="ADAL" clId="{336FCBD3-6AB9-42E0-BC35-DEEF1E2B55E8}" dt="2023-02-24T15:41:47.129" v="671" actId="165"/>
          <ac:spMkLst>
            <pc:docMk/>
            <pc:sldMk cId="4255675330" sldId="408"/>
            <ac:spMk id="23" creationId="{AB96BB5E-9403-31B1-35C0-0478840D555B}"/>
          </ac:spMkLst>
        </pc:spChg>
        <pc:spChg chg="add mod topLvl">
          <ac:chgData name="Wojciech Januszauskas" userId="283006d7-7365-4ce6-9b04-25a42527db96" providerId="ADAL" clId="{336FCBD3-6AB9-42E0-BC35-DEEF1E2B55E8}" dt="2023-02-24T15:43:11.729" v="684" actId="255"/>
          <ac:spMkLst>
            <pc:docMk/>
            <pc:sldMk cId="4255675330" sldId="408"/>
            <ac:spMk id="24" creationId="{B880F133-DD24-1FAC-96B5-775A4C88C637}"/>
          </ac:spMkLst>
        </pc:spChg>
        <pc:spChg chg="add mod topLvl">
          <ac:chgData name="Wojciech Januszauskas" userId="283006d7-7365-4ce6-9b04-25a42527db96" providerId="ADAL" clId="{336FCBD3-6AB9-42E0-BC35-DEEF1E2B55E8}" dt="2023-02-24T15:43:11.729" v="684" actId="255"/>
          <ac:spMkLst>
            <pc:docMk/>
            <pc:sldMk cId="4255675330" sldId="408"/>
            <ac:spMk id="25" creationId="{41031EB8-3E59-2BE4-EBA7-9F69B4E0955C}"/>
          </ac:spMkLst>
        </pc:spChg>
        <pc:spChg chg="add mod topLvl">
          <ac:chgData name="Wojciech Januszauskas" userId="283006d7-7365-4ce6-9b04-25a42527db96" providerId="ADAL" clId="{336FCBD3-6AB9-42E0-BC35-DEEF1E2B55E8}" dt="2023-02-24T15:43:43.378" v="688" actId="255"/>
          <ac:spMkLst>
            <pc:docMk/>
            <pc:sldMk cId="4255675330" sldId="408"/>
            <ac:spMk id="26" creationId="{7AB09AD2-2FB6-A425-379E-6352D97F2385}"/>
          </ac:spMkLst>
        </pc:spChg>
        <pc:spChg chg="add mod topLvl">
          <ac:chgData name="Wojciech Januszauskas" userId="283006d7-7365-4ce6-9b04-25a42527db96" providerId="ADAL" clId="{336FCBD3-6AB9-42E0-BC35-DEEF1E2B55E8}" dt="2023-02-24T15:41:47.129" v="671" actId="165"/>
          <ac:spMkLst>
            <pc:docMk/>
            <pc:sldMk cId="4255675330" sldId="408"/>
            <ac:spMk id="28" creationId="{0FD150A3-FD97-712B-C1F9-24D4666A4FDF}"/>
          </ac:spMkLst>
        </pc:spChg>
        <pc:spChg chg="add mod topLvl">
          <ac:chgData name="Wojciech Januszauskas" userId="283006d7-7365-4ce6-9b04-25a42527db96" providerId="ADAL" clId="{336FCBD3-6AB9-42E0-BC35-DEEF1E2B55E8}" dt="2023-02-24T15:42:22.639" v="681" actId="404"/>
          <ac:spMkLst>
            <pc:docMk/>
            <pc:sldMk cId="4255675330" sldId="408"/>
            <ac:spMk id="29" creationId="{91080F3E-4443-0B10-DEF2-5B9B70BF04CE}"/>
          </ac:spMkLst>
        </pc:spChg>
        <pc:spChg chg="add mod topLvl">
          <ac:chgData name="Wojciech Januszauskas" userId="283006d7-7365-4ce6-9b04-25a42527db96" providerId="ADAL" clId="{336FCBD3-6AB9-42E0-BC35-DEEF1E2B55E8}" dt="2023-02-24T15:42:38.078" v="682" actId="1076"/>
          <ac:spMkLst>
            <pc:docMk/>
            <pc:sldMk cId="4255675330" sldId="408"/>
            <ac:spMk id="40" creationId="{7735E9B4-ACF0-22B2-4D7F-5A90C5BB7643}"/>
          </ac:spMkLst>
        </pc:spChg>
        <pc:spChg chg="add mod topLvl">
          <ac:chgData name="Wojciech Januszauskas" userId="283006d7-7365-4ce6-9b04-25a42527db96" providerId="ADAL" clId="{336FCBD3-6AB9-42E0-BC35-DEEF1E2B55E8}" dt="2023-02-24T15:43:11.729" v="684" actId="255"/>
          <ac:spMkLst>
            <pc:docMk/>
            <pc:sldMk cId="4255675330" sldId="408"/>
            <ac:spMk id="44" creationId="{2224C501-EA03-03C9-5CBE-210B6727A12A}"/>
          </ac:spMkLst>
        </pc:spChg>
        <pc:spChg chg="add mod topLvl">
          <ac:chgData name="Wojciech Januszauskas" userId="283006d7-7365-4ce6-9b04-25a42527db96" providerId="ADAL" clId="{336FCBD3-6AB9-42E0-BC35-DEEF1E2B55E8}" dt="2023-02-24T15:42:22.639" v="681" actId="404"/>
          <ac:spMkLst>
            <pc:docMk/>
            <pc:sldMk cId="4255675330" sldId="408"/>
            <ac:spMk id="46" creationId="{E8D936E7-8451-1EBB-DF33-8A8AD31154C3}"/>
          </ac:spMkLst>
        </pc:spChg>
        <pc:spChg chg="add mod topLvl">
          <ac:chgData name="Wojciech Januszauskas" userId="283006d7-7365-4ce6-9b04-25a42527db96" providerId="ADAL" clId="{336FCBD3-6AB9-42E0-BC35-DEEF1E2B55E8}" dt="2023-02-24T15:42:59.788" v="683" actId="1076"/>
          <ac:spMkLst>
            <pc:docMk/>
            <pc:sldMk cId="4255675330" sldId="408"/>
            <ac:spMk id="51" creationId="{3AB863C3-676C-99C7-282B-22EACEF2A95E}"/>
          </ac:spMkLst>
        </pc:spChg>
        <pc:spChg chg="add mod topLvl">
          <ac:chgData name="Wojciech Januszauskas" userId="283006d7-7365-4ce6-9b04-25a42527db96" providerId="ADAL" clId="{336FCBD3-6AB9-42E0-BC35-DEEF1E2B55E8}" dt="2023-02-24T15:43:50.850" v="690" actId="255"/>
          <ac:spMkLst>
            <pc:docMk/>
            <pc:sldMk cId="4255675330" sldId="408"/>
            <ac:spMk id="55" creationId="{8E6B9476-9375-01C7-6F07-DA8F71A85C35}"/>
          </ac:spMkLst>
        </pc:spChg>
        <pc:grpChg chg="add del mod">
          <ac:chgData name="Wojciech Januszauskas" userId="283006d7-7365-4ce6-9b04-25a42527db96" providerId="ADAL" clId="{336FCBD3-6AB9-42E0-BC35-DEEF1E2B55E8}" dt="2023-02-24T15:41:47.129" v="671" actId="165"/>
          <ac:grpSpMkLst>
            <pc:docMk/>
            <pc:sldMk cId="4255675330" sldId="408"/>
            <ac:grpSpMk id="66" creationId="{69B64211-0289-B004-A471-932DBE08B7B1}"/>
          </ac:grpSpMkLst>
        </pc:grpChg>
        <pc:picChg chg="del mod">
          <ac:chgData name="Wojciech Januszauskas" userId="283006d7-7365-4ce6-9b04-25a42527db96" providerId="ADAL" clId="{336FCBD3-6AB9-42E0-BC35-DEEF1E2B55E8}" dt="2023-02-24T15:48:50.715" v="726" actId="478"/>
          <ac:picMkLst>
            <pc:docMk/>
            <pc:sldMk cId="4255675330" sldId="408"/>
            <ac:picMk id="3" creationId="{E3C209B1-E55B-65DC-C399-D2A17EBEFF41}"/>
          </ac:picMkLst>
        </pc:picChg>
        <pc:picChg chg="del mod">
          <ac:chgData name="Wojciech Januszauskas" userId="283006d7-7365-4ce6-9b04-25a42527db96" providerId="ADAL" clId="{336FCBD3-6AB9-42E0-BC35-DEEF1E2B55E8}" dt="2023-02-24T15:37:29.659" v="654" actId="478"/>
          <ac:picMkLst>
            <pc:docMk/>
            <pc:sldMk cId="4255675330" sldId="408"/>
            <ac:picMk id="8" creationId="{4615C6A0-41B2-4198-A931-9DB466D46461}"/>
          </ac:picMkLst>
        </pc:picChg>
        <pc:picChg chg="add mod topLvl">
          <ac:chgData name="Wojciech Januszauskas" userId="283006d7-7365-4ce6-9b04-25a42527db96" providerId="ADAL" clId="{336FCBD3-6AB9-42E0-BC35-DEEF1E2B55E8}" dt="2023-02-24T15:41:47.129" v="671" actId="165"/>
          <ac:picMkLst>
            <pc:docMk/>
            <pc:sldMk cId="4255675330" sldId="408"/>
            <ac:picMk id="18" creationId="{CC697C23-302A-F492-294B-0857021CE050}"/>
          </ac:picMkLst>
        </pc:picChg>
        <pc:picChg chg="add mod topLvl">
          <ac:chgData name="Wojciech Januszauskas" userId="283006d7-7365-4ce6-9b04-25a42527db96" providerId="ADAL" clId="{336FCBD3-6AB9-42E0-BC35-DEEF1E2B55E8}" dt="2023-02-24T15:41:47.129" v="671" actId="165"/>
          <ac:picMkLst>
            <pc:docMk/>
            <pc:sldMk cId="4255675330" sldId="408"/>
            <ac:picMk id="19" creationId="{55B43E39-9C49-3FF5-7781-89332AEC8B6A}"/>
          </ac:picMkLst>
        </pc:picChg>
        <pc:picChg chg="add mod topLvl">
          <ac:chgData name="Wojciech Januszauskas" userId="283006d7-7365-4ce6-9b04-25a42527db96" providerId="ADAL" clId="{336FCBD3-6AB9-42E0-BC35-DEEF1E2B55E8}" dt="2023-02-24T15:41:47.129" v="671" actId="165"/>
          <ac:picMkLst>
            <pc:docMk/>
            <pc:sldMk cId="4255675330" sldId="408"/>
            <ac:picMk id="20" creationId="{F24CC515-6D23-7F00-5712-8A2C8AFFAEE5}"/>
          </ac:picMkLst>
        </pc:picChg>
        <pc:picChg chg="add mod topLvl">
          <ac:chgData name="Wojciech Januszauskas" userId="283006d7-7365-4ce6-9b04-25a42527db96" providerId="ADAL" clId="{336FCBD3-6AB9-42E0-BC35-DEEF1E2B55E8}" dt="2023-02-24T15:41:47.129" v="671" actId="165"/>
          <ac:picMkLst>
            <pc:docMk/>
            <pc:sldMk cId="4255675330" sldId="408"/>
            <ac:picMk id="21" creationId="{9332BE5C-F2B5-1D5B-EF3F-07384051E4BA}"/>
          </ac:picMkLst>
        </pc:picChg>
        <pc:picChg chg="add mod topLvl">
          <ac:chgData name="Wojciech Januszauskas" userId="283006d7-7365-4ce6-9b04-25a42527db96" providerId="ADAL" clId="{336FCBD3-6AB9-42E0-BC35-DEEF1E2B55E8}" dt="2023-02-24T15:41:47.129" v="671" actId="165"/>
          <ac:picMkLst>
            <pc:docMk/>
            <pc:sldMk cId="4255675330" sldId="408"/>
            <ac:picMk id="31" creationId="{957EF26B-20CA-F11F-AE9D-C1EA7690A82A}"/>
          </ac:picMkLst>
        </pc:picChg>
        <pc:picChg chg="add mod topLvl">
          <ac:chgData name="Wojciech Januszauskas" userId="283006d7-7365-4ce6-9b04-25a42527db96" providerId="ADAL" clId="{336FCBD3-6AB9-42E0-BC35-DEEF1E2B55E8}" dt="2023-02-24T15:41:47.129" v="671" actId="165"/>
          <ac:picMkLst>
            <pc:docMk/>
            <pc:sldMk cId="4255675330" sldId="408"/>
            <ac:picMk id="37" creationId="{8B436253-97BD-2EAB-B487-2D53085355B9}"/>
          </ac:picMkLst>
        </pc:picChg>
        <pc:picChg chg="add mod topLvl">
          <ac:chgData name="Wojciech Januszauskas" userId="283006d7-7365-4ce6-9b04-25a42527db96" providerId="ADAL" clId="{336FCBD3-6AB9-42E0-BC35-DEEF1E2B55E8}" dt="2023-02-24T15:42:38.078" v="682" actId="1076"/>
          <ac:picMkLst>
            <pc:docMk/>
            <pc:sldMk cId="4255675330" sldId="408"/>
            <ac:picMk id="38" creationId="{26B8F274-6F53-99FF-AEBA-E10BAF02D994}"/>
          </ac:picMkLst>
        </pc:picChg>
        <pc:picChg chg="add mod topLvl">
          <ac:chgData name="Wojciech Januszauskas" userId="283006d7-7365-4ce6-9b04-25a42527db96" providerId="ADAL" clId="{336FCBD3-6AB9-42E0-BC35-DEEF1E2B55E8}" dt="2023-02-24T15:42:38.078" v="682" actId="1076"/>
          <ac:picMkLst>
            <pc:docMk/>
            <pc:sldMk cId="4255675330" sldId="408"/>
            <ac:picMk id="42" creationId="{275181ED-816B-A61D-CE64-B52180B3F1B7}"/>
          </ac:picMkLst>
        </pc:picChg>
        <pc:picChg chg="add mod topLvl">
          <ac:chgData name="Wojciech Januszauskas" userId="283006d7-7365-4ce6-9b04-25a42527db96" providerId="ADAL" clId="{336FCBD3-6AB9-42E0-BC35-DEEF1E2B55E8}" dt="2023-02-24T15:41:47.129" v="671" actId="165"/>
          <ac:picMkLst>
            <pc:docMk/>
            <pc:sldMk cId="4255675330" sldId="408"/>
            <ac:picMk id="45" creationId="{F2C4CE80-EF97-3CE7-94D6-500791C52F72}"/>
          </ac:picMkLst>
        </pc:picChg>
        <pc:picChg chg="add mod topLvl">
          <ac:chgData name="Wojciech Januszauskas" userId="283006d7-7365-4ce6-9b04-25a42527db96" providerId="ADAL" clId="{336FCBD3-6AB9-42E0-BC35-DEEF1E2B55E8}" dt="2023-02-24T15:41:47.129" v="671" actId="165"/>
          <ac:picMkLst>
            <pc:docMk/>
            <pc:sldMk cId="4255675330" sldId="408"/>
            <ac:picMk id="48" creationId="{CAC0536F-6E2A-E235-1770-AAF20691769D}"/>
          </ac:picMkLst>
        </pc:picChg>
        <pc:picChg chg="add mod topLvl">
          <ac:chgData name="Wojciech Januszauskas" userId="283006d7-7365-4ce6-9b04-25a42527db96" providerId="ADAL" clId="{336FCBD3-6AB9-42E0-BC35-DEEF1E2B55E8}" dt="2023-02-24T15:42:59.788" v="683" actId="1076"/>
          <ac:picMkLst>
            <pc:docMk/>
            <pc:sldMk cId="4255675330" sldId="408"/>
            <ac:picMk id="49" creationId="{BC680460-6755-F5F3-B857-0BBB473B945F}"/>
          </ac:picMkLst>
        </pc:picChg>
        <pc:picChg chg="add mod topLvl">
          <ac:chgData name="Wojciech Januszauskas" userId="283006d7-7365-4ce6-9b04-25a42527db96" providerId="ADAL" clId="{336FCBD3-6AB9-42E0-BC35-DEEF1E2B55E8}" dt="2023-02-24T15:42:59.788" v="683" actId="1076"/>
          <ac:picMkLst>
            <pc:docMk/>
            <pc:sldMk cId="4255675330" sldId="408"/>
            <ac:picMk id="53" creationId="{6873814D-EF5C-DED4-C203-48EE4EA0AEA8}"/>
          </ac:picMkLst>
        </pc:picChg>
        <pc:picChg chg="add mod topLvl">
          <ac:chgData name="Wojciech Januszauskas" userId="283006d7-7365-4ce6-9b04-25a42527db96" providerId="ADAL" clId="{336FCBD3-6AB9-42E0-BC35-DEEF1E2B55E8}" dt="2023-02-24T15:41:47.129" v="671" actId="165"/>
          <ac:picMkLst>
            <pc:docMk/>
            <pc:sldMk cId="4255675330" sldId="408"/>
            <ac:picMk id="61" creationId="{5D9A4C7C-8E3F-2956-7FFF-4C2DF4ADCC56}"/>
          </ac:picMkLst>
        </pc:pic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6" creationId="{378370B9-D2E9-7F28-07B6-1B2798ED2571}"/>
          </ac:cxnSpMkLst>
        </pc:cxn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7" creationId="{53BF1F5A-D025-6A56-3BC1-BA0FFA91C4A0}"/>
          </ac:cxnSpMkLst>
        </pc:cxn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11" creationId="{C4D4DF66-2E5E-B640-C6C8-5F7FB8137CEA}"/>
          </ac:cxnSpMkLst>
        </pc:cxn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15" creationId="{2793A402-04B9-B655-18B0-44F589AD8A76}"/>
          </ac:cxnSpMkLst>
        </pc:cxn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16" creationId="{64889124-F8A9-4F91-BD79-8372C26DFAF3}"/>
          </ac:cxnSpMkLst>
        </pc:cxn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17" creationId="{9484F781-71B8-B91B-0507-901C99839F85}"/>
          </ac:cxnSpMkLst>
        </pc:cxn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27" creationId="{09665763-ED60-8924-44B4-13364D897665}"/>
          </ac:cxnSpMkLst>
        </pc:cxn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30" creationId="{82F2A408-9068-F158-2F53-D191FFB5D4B5}"/>
          </ac:cxnSpMkLst>
        </pc:cxn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32" creationId="{B70D4F55-5F9D-5910-5876-CFCC7DE9FF46}"/>
          </ac:cxnSpMkLst>
        </pc:cxn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33" creationId="{CFCCE198-0A5C-FFB8-2559-CD571227C6CC}"/>
          </ac:cxnSpMkLst>
        </pc:cxn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34" creationId="{E72B492B-4972-203A-BA9A-290D7D0AD301}"/>
          </ac:cxnSpMkLst>
        </pc:cxn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35" creationId="{E6CCEF4D-4917-B7DE-46EF-D35FA38F8F3B}"/>
          </ac:cxnSpMkLst>
        </pc:cxn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36" creationId="{224756E8-4B3F-15B8-B33C-B314EC98D943}"/>
          </ac:cxnSpMkLst>
        </pc:cxn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39" creationId="{49868104-EC33-ADCE-663B-E608518C35FA}"/>
          </ac:cxnSpMkLst>
        </pc:cxnChg>
        <pc:cxnChg chg="add mod topLvl">
          <ac:chgData name="Wojciech Januszauskas" userId="283006d7-7365-4ce6-9b04-25a42527db96" providerId="ADAL" clId="{336FCBD3-6AB9-42E0-BC35-DEEF1E2B55E8}" dt="2023-02-24T15:42:38.078" v="682" actId="1076"/>
          <ac:cxnSpMkLst>
            <pc:docMk/>
            <pc:sldMk cId="4255675330" sldId="408"/>
            <ac:cxnSpMk id="41" creationId="{04A45E96-7172-AE0B-3227-5A88853B25BD}"/>
          </ac:cxnSpMkLst>
        </pc:cxnChg>
        <pc:cxnChg chg="add mod topLvl">
          <ac:chgData name="Wojciech Januszauskas" userId="283006d7-7365-4ce6-9b04-25a42527db96" providerId="ADAL" clId="{336FCBD3-6AB9-42E0-BC35-DEEF1E2B55E8}" dt="2023-02-24T15:42:38.078" v="682" actId="1076"/>
          <ac:cxnSpMkLst>
            <pc:docMk/>
            <pc:sldMk cId="4255675330" sldId="408"/>
            <ac:cxnSpMk id="43" creationId="{127CEC1B-ECF7-2198-114B-662B6CDBF274}"/>
          </ac:cxnSpMkLst>
        </pc:cxn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47" creationId="{253056C2-A01B-2506-D1F1-8CC809093C9E}"/>
          </ac:cxnSpMkLst>
        </pc:cxn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50" creationId="{0DD87E71-CAA6-DFD7-40F0-EA40F27E5A5E}"/>
          </ac:cxnSpMkLst>
        </pc:cxnChg>
        <pc:cxnChg chg="add mod topLvl">
          <ac:chgData name="Wojciech Januszauskas" userId="283006d7-7365-4ce6-9b04-25a42527db96" providerId="ADAL" clId="{336FCBD3-6AB9-42E0-BC35-DEEF1E2B55E8}" dt="2023-02-24T15:42:59.788" v="683" actId="1076"/>
          <ac:cxnSpMkLst>
            <pc:docMk/>
            <pc:sldMk cId="4255675330" sldId="408"/>
            <ac:cxnSpMk id="52" creationId="{7A81005E-009D-AB6E-E850-EC209FEB15A2}"/>
          </ac:cxnSpMkLst>
        </pc:cxnChg>
        <pc:cxnChg chg="add mod topLvl">
          <ac:chgData name="Wojciech Januszauskas" userId="283006d7-7365-4ce6-9b04-25a42527db96" providerId="ADAL" clId="{336FCBD3-6AB9-42E0-BC35-DEEF1E2B55E8}" dt="2023-02-24T15:42:59.788" v="683" actId="1076"/>
          <ac:cxnSpMkLst>
            <pc:docMk/>
            <pc:sldMk cId="4255675330" sldId="408"/>
            <ac:cxnSpMk id="54" creationId="{E50D08EE-BF63-281D-53BF-0E55E4C43290}"/>
          </ac:cxnSpMkLst>
        </pc:cxn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56" creationId="{2027F0BE-8102-C500-4FA4-907EA71D502D}"/>
          </ac:cxnSpMkLst>
        </pc:cxn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57" creationId="{596A3B34-D2A0-60C6-1307-197EB58F55E8}"/>
          </ac:cxnSpMkLst>
        </pc:cxn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58" creationId="{703CF72D-64E4-68FD-F0E8-A8A2FAB7AC65}"/>
          </ac:cxnSpMkLst>
        </pc:cxn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59" creationId="{F5C6C5BB-9315-70CA-BDB4-6E42CC754538}"/>
          </ac:cxnSpMkLst>
        </pc:cxn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60" creationId="{989EDD69-4E4A-D95D-5BD7-8E4D07030585}"/>
          </ac:cxnSpMkLst>
        </pc:cxnChg>
        <pc:cxnChg chg="add mod topLvl">
          <ac:chgData name="Wojciech Januszauskas" userId="283006d7-7365-4ce6-9b04-25a42527db96" providerId="ADAL" clId="{336FCBD3-6AB9-42E0-BC35-DEEF1E2B55E8}" dt="2023-02-24T15:41:47.129" v="671" actId="165"/>
          <ac:cxnSpMkLst>
            <pc:docMk/>
            <pc:sldMk cId="4255675330" sldId="408"/>
            <ac:cxnSpMk id="62" creationId="{90A527C2-ABDC-C8F9-6FF4-B54288F348B3}"/>
          </ac:cxnSpMkLst>
        </pc:cxnChg>
        <pc:cxnChg chg="add mod topLvl">
          <ac:chgData name="Wojciech Januszauskas" userId="283006d7-7365-4ce6-9b04-25a42527db96" providerId="ADAL" clId="{336FCBD3-6AB9-42E0-BC35-DEEF1E2B55E8}" dt="2023-02-24T15:41:56.705" v="679" actId="1036"/>
          <ac:cxnSpMkLst>
            <pc:docMk/>
            <pc:sldMk cId="4255675330" sldId="408"/>
            <ac:cxnSpMk id="63" creationId="{A9D4262F-CE3A-53CC-90C0-C7C17857992D}"/>
          </ac:cxnSpMkLst>
        </pc:cxnChg>
        <pc:cxnChg chg="add mod topLvl">
          <ac:chgData name="Wojciech Januszauskas" userId="283006d7-7365-4ce6-9b04-25a42527db96" providerId="ADAL" clId="{336FCBD3-6AB9-42E0-BC35-DEEF1E2B55E8}" dt="2023-02-24T15:42:38.078" v="682" actId="1076"/>
          <ac:cxnSpMkLst>
            <pc:docMk/>
            <pc:sldMk cId="4255675330" sldId="408"/>
            <ac:cxnSpMk id="64" creationId="{256E4A72-12FF-64BD-637A-936069C20640}"/>
          </ac:cxnSpMkLst>
        </pc:cxnChg>
        <pc:cxnChg chg="add mod topLvl">
          <ac:chgData name="Wojciech Januszauskas" userId="283006d7-7365-4ce6-9b04-25a42527db96" providerId="ADAL" clId="{336FCBD3-6AB9-42E0-BC35-DEEF1E2B55E8}" dt="2023-02-24T15:42:59.788" v="683" actId="1076"/>
          <ac:cxnSpMkLst>
            <pc:docMk/>
            <pc:sldMk cId="4255675330" sldId="408"/>
            <ac:cxnSpMk id="65" creationId="{C60DDCC7-4829-E41C-73A2-E5FE577E09A2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Wojciech Januszauskas" userId="283006d7-7365-4ce6-9b04-25a42527db96" providerId="ADAL" clId="{336FCBD3-6AB9-42E0-BC35-DEEF1E2B55E8}" dt="2023-02-24T15:50:08.581" v="730"/>
              <pc2:cmMkLst xmlns:pc2="http://schemas.microsoft.com/office/powerpoint/2019/9/main/command">
                <pc:docMk/>
                <pc:sldMk cId="4255675330" sldId="408"/>
                <pc2:cmMk id="{4DCBB015-4DB3-4C62-BADD-CF99476DFDDA}"/>
              </pc2:cmMkLst>
            </pc226:cmChg>
          </p:ext>
        </pc:extLst>
      </pc:sldChg>
      <pc:sldChg chg="modSp mod">
        <pc:chgData name="Wojciech Januszauskas" userId="283006d7-7365-4ce6-9b04-25a42527db96" providerId="ADAL" clId="{336FCBD3-6AB9-42E0-BC35-DEEF1E2B55E8}" dt="2023-02-21T14:39:29.919" v="501" actId="14861"/>
        <pc:sldMkLst>
          <pc:docMk/>
          <pc:sldMk cId="2106838068" sldId="2146845778"/>
        </pc:sldMkLst>
        <pc:spChg chg="mod">
          <ac:chgData name="Wojciech Januszauskas" userId="283006d7-7365-4ce6-9b04-25a42527db96" providerId="ADAL" clId="{336FCBD3-6AB9-42E0-BC35-DEEF1E2B55E8}" dt="2023-02-21T14:39:29.919" v="501" actId="14861"/>
          <ac:spMkLst>
            <pc:docMk/>
            <pc:sldMk cId="2106838068" sldId="2146845778"/>
            <ac:spMk id="3" creationId="{AD6F663B-D251-727D-7CF7-9B64F7C15BEB}"/>
          </ac:spMkLst>
        </pc:spChg>
      </pc:sldChg>
      <pc:sldChg chg="addSp delSp modSp mod modClrScheme chgLayout">
        <pc:chgData name="Wojciech Januszauskas" userId="283006d7-7365-4ce6-9b04-25a42527db96" providerId="ADAL" clId="{336FCBD3-6AB9-42E0-BC35-DEEF1E2B55E8}" dt="2023-02-21T14:40:17.131" v="506" actId="478"/>
        <pc:sldMkLst>
          <pc:docMk/>
          <pc:sldMk cId="3852826898" sldId="2146845779"/>
        </pc:sldMkLst>
        <pc:spChg chg="mod ord">
          <ac:chgData name="Wojciech Januszauskas" userId="283006d7-7365-4ce6-9b04-25a42527db96" providerId="ADAL" clId="{336FCBD3-6AB9-42E0-BC35-DEEF1E2B55E8}" dt="2023-02-21T14:40:14.372" v="505" actId="700"/>
          <ac:spMkLst>
            <pc:docMk/>
            <pc:sldMk cId="3852826898" sldId="2146845779"/>
            <ac:spMk id="2" creationId="{48A939A1-EDE7-4D56-952F-C273176D77C3}"/>
          </ac:spMkLst>
        </pc:spChg>
        <pc:spChg chg="add del mod ord">
          <ac:chgData name="Wojciech Januszauskas" userId="283006d7-7365-4ce6-9b04-25a42527db96" providerId="ADAL" clId="{336FCBD3-6AB9-42E0-BC35-DEEF1E2B55E8}" dt="2023-02-21T14:40:17.131" v="506" actId="478"/>
          <ac:spMkLst>
            <pc:docMk/>
            <pc:sldMk cId="3852826898" sldId="2146845779"/>
            <ac:spMk id="4" creationId="{8F0AA395-5E68-CAAA-3C24-04BDC2212A6D}"/>
          </ac:spMkLst>
        </pc:spChg>
        <pc:spChg chg="mod">
          <ac:chgData name="Wojciech Januszauskas" userId="283006d7-7365-4ce6-9b04-25a42527db96" providerId="ADAL" clId="{336FCBD3-6AB9-42E0-BC35-DEEF1E2B55E8}" dt="2023-02-21T14:39:57.847" v="502" actId="207"/>
          <ac:spMkLst>
            <pc:docMk/>
            <pc:sldMk cId="3852826898" sldId="2146845779"/>
            <ac:spMk id="33" creationId="{DF73F890-ADD7-DBEB-DDCA-65B7D9834B9B}"/>
          </ac:spMkLst>
        </pc:spChg>
      </pc:sldChg>
      <pc:sldChg chg="addSp modSp mod modClrScheme chgLayout">
        <pc:chgData name="Wojciech Januszauskas" userId="283006d7-7365-4ce6-9b04-25a42527db96" providerId="ADAL" clId="{336FCBD3-6AB9-42E0-BC35-DEEF1E2B55E8}" dt="2023-02-21T14:55:33.300" v="578" actId="1076"/>
        <pc:sldMkLst>
          <pc:docMk/>
          <pc:sldMk cId="916395666" sldId="2146845801"/>
        </pc:sldMkLst>
        <pc:spChg chg="mod ord">
          <ac:chgData name="Wojciech Januszauskas" userId="283006d7-7365-4ce6-9b04-25a42527db96" providerId="ADAL" clId="{336FCBD3-6AB9-42E0-BC35-DEEF1E2B55E8}" dt="2023-02-21T14:55:03.521" v="569" actId="700"/>
          <ac:spMkLst>
            <pc:docMk/>
            <pc:sldMk cId="916395666" sldId="2146845801"/>
            <ac:spMk id="2" creationId="{312E77F9-DD64-7562-4F10-76BC852D0CBB}"/>
          </ac:spMkLst>
        </pc:spChg>
        <pc:spChg chg="mod ord">
          <ac:chgData name="Wojciech Januszauskas" userId="283006d7-7365-4ce6-9b04-25a42527db96" providerId="ADAL" clId="{336FCBD3-6AB9-42E0-BC35-DEEF1E2B55E8}" dt="2023-02-21T14:55:33.300" v="578" actId="1076"/>
          <ac:spMkLst>
            <pc:docMk/>
            <pc:sldMk cId="916395666" sldId="2146845801"/>
            <ac:spMk id="4" creationId="{F23785B1-1E30-4766-ABC9-41F05F5CEAB3}"/>
          </ac:spMkLst>
        </pc:spChg>
        <pc:picChg chg="add mod">
          <ac:chgData name="Wojciech Januszauskas" userId="283006d7-7365-4ce6-9b04-25a42527db96" providerId="ADAL" clId="{336FCBD3-6AB9-42E0-BC35-DEEF1E2B55E8}" dt="2023-02-21T14:55:09.800" v="572" actId="1076"/>
          <ac:picMkLst>
            <pc:docMk/>
            <pc:sldMk cId="916395666" sldId="2146845801"/>
            <ac:picMk id="5" creationId="{66D6B6D1-84AC-C8D1-E577-A4997901C851}"/>
          </ac:picMkLst>
        </pc:picChg>
      </pc:sldChg>
      <pc:sldChg chg="addSp modSp mod modAnim modCm">
        <pc:chgData name="Wojciech Januszauskas" userId="283006d7-7365-4ce6-9b04-25a42527db96" providerId="ADAL" clId="{336FCBD3-6AB9-42E0-BC35-DEEF1E2B55E8}" dt="2023-02-21T14:01:09.796" v="256" actId="14100"/>
        <pc:sldMkLst>
          <pc:docMk/>
          <pc:sldMk cId="3148306299" sldId="2146845802"/>
        </pc:sldMkLst>
        <pc:spChg chg="add mod ord">
          <ac:chgData name="Wojciech Januszauskas" userId="283006d7-7365-4ce6-9b04-25a42527db96" providerId="ADAL" clId="{336FCBD3-6AB9-42E0-BC35-DEEF1E2B55E8}" dt="2023-02-21T14:01:09.796" v="256" actId="14100"/>
          <ac:spMkLst>
            <pc:docMk/>
            <pc:sldMk cId="3148306299" sldId="2146845802"/>
            <ac:spMk id="5" creationId="{12689E9D-F379-D0CB-BE3E-CEA3365E9144}"/>
          </ac:spMkLst>
        </pc:spChg>
        <pc:picChg chg="mod">
          <ac:chgData name="Wojciech Januszauskas" userId="283006d7-7365-4ce6-9b04-25a42527db96" providerId="ADAL" clId="{336FCBD3-6AB9-42E0-BC35-DEEF1E2B55E8}" dt="2023-02-21T13:36:41.103" v="160" actId="1076"/>
          <ac:picMkLst>
            <pc:docMk/>
            <pc:sldMk cId="3148306299" sldId="2146845802"/>
            <ac:picMk id="4" creationId="{F5DD058C-3E0A-8DC1-46A7-CA7A4F78CFD8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Wojciech Januszauskas" userId="283006d7-7365-4ce6-9b04-25a42527db96" providerId="ADAL" clId="{336FCBD3-6AB9-42E0-BC35-DEEF1E2B55E8}" dt="2023-02-20T16:16:13.660" v="117"/>
              <pc2:cmMkLst xmlns:pc2="http://schemas.microsoft.com/office/powerpoint/2019/9/main/command">
                <pc:docMk/>
                <pc:sldMk cId="3148306299" sldId="2146845802"/>
                <pc2:cmMk id="{2C5187A1-A476-4C82-B95D-A4C4A9677508}"/>
              </pc2:cmMkLst>
            </pc226:cmChg>
          </p:ext>
        </pc:extLst>
      </pc:sldChg>
      <pc:sldChg chg="del">
        <pc:chgData name="Wojciech Januszauskas" userId="283006d7-7365-4ce6-9b04-25a42527db96" providerId="ADAL" clId="{336FCBD3-6AB9-42E0-BC35-DEEF1E2B55E8}" dt="2023-02-21T14:41:49.951" v="533" actId="47"/>
        <pc:sldMkLst>
          <pc:docMk/>
          <pc:sldMk cId="1629498821" sldId="2146845820"/>
        </pc:sldMkLst>
      </pc:sldChg>
      <pc:sldChg chg="modSp mod">
        <pc:chgData name="Wojciech Januszauskas" userId="283006d7-7365-4ce6-9b04-25a42527db96" providerId="ADAL" clId="{336FCBD3-6AB9-42E0-BC35-DEEF1E2B55E8}" dt="2023-02-21T14:43:44.113" v="557" actId="207"/>
        <pc:sldMkLst>
          <pc:docMk/>
          <pc:sldMk cId="1684305322" sldId="2146845825"/>
        </pc:sldMkLst>
        <pc:spChg chg="mod">
          <ac:chgData name="Wojciech Januszauskas" userId="283006d7-7365-4ce6-9b04-25a42527db96" providerId="ADAL" clId="{336FCBD3-6AB9-42E0-BC35-DEEF1E2B55E8}" dt="2023-02-21T14:43:44.113" v="557" actId="207"/>
          <ac:spMkLst>
            <pc:docMk/>
            <pc:sldMk cId="1684305322" sldId="2146845825"/>
            <ac:spMk id="33" creationId="{DF73F890-ADD7-DBEB-DDCA-65B7D9834B9B}"/>
          </ac:spMkLst>
        </pc:spChg>
        <pc:spChg chg="mod">
          <ac:chgData name="Wojciech Januszauskas" userId="283006d7-7365-4ce6-9b04-25a42527db96" providerId="ADAL" clId="{336FCBD3-6AB9-42E0-BC35-DEEF1E2B55E8}" dt="2023-02-21T14:43:38.603" v="556" actId="207"/>
          <ac:spMkLst>
            <pc:docMk/>
            <pc:sldMk cId="1684305322" sldId="2146845825"/>
            <ac:spMk id="34" creationId="{44063664-7D3D-0D8B-F1A7-49C018EA275B}"/>
          </ac:spMkLst>
        </pc:spChg>
      </pc:sldChg>
      <pc:sldChg chg="addSp delSp modSp mod modClrScheme chgLayout">
        <pc:chgData name="Wojciech Januszauskas" userId="283006d7-7365-4ce6-9b04-25a42527db96" providerId="ADAL" clId="{336FCBD3-6AB9-42E0-BC35-DEEF1E2B55E8}" dt="2023-02-21T14:43:32.528" v="555" actId="20577"/>
        <pc:sldMkLst>
          <pc:docMk/>
          <pc:sldMk cId="1606692795" sldId="2146845826"/>
        </pc:sldMkLst>
        <pc:spChg chg="del mod ord">
          <ac:chgData name="Wojciech Januszauskas" userId="283006d7-7365-4ce6-9b04-25a42527db96" providerId="ADAL" clId="{336FCBD3-6AB9-42E0-BC35-DEEF1E2B55E8}" dt="2023-02-21T14:43:24.991" v="552" actId="478"/>
          <ac:spMkLst>
            <pc:docMk/>
            <pc:sldMk cId="1606692795" sldId="2146845826"/>
            <ac:spMk id="2" creationId="{356892A4-4566-F8FE-E161-84AF8969CAB1}"/>
          </ac:spMkLst>
        </pc:spChg>
        <pc:spChg chg="add mod ord">
          <ac:chgData name="Wojciech Januszauskas" userId="283006d7-7365-4ce6-9b04-25a42527db96" providerId="ADAL" clId="{336FCBD3-6AB9-42E0-BC35-DEEF1E2B55E8}" dt="2023-02-21T14:43:32.528" v="555" actId="20577"/>
          <ac:spMkLst>
            <pc:docMk/>
            <pc:sldMk cId="1606692795" sldId="2146845826"/>
            <ac:spMk id="3" creationId="{E23AE627-5A8B-20C2-770F-692950D58487}"/>
          </ac:spMkLst>
        </pc:spChg>
      </pc:sldChg>
      <pc:sldChg chg="addSp delSp modSp del mod chgLayout">
        <pc:chgData name="Wojciech Januszauskas" userId="283006d7-7365-4ce6-9b04-25a42527db96" providerId="ADAL" clId="{336FCBD3-6AB9-42E0-BC35-DEEF1E2B55E8}" dt="2023-02-21T14:41:51.103" v="534" actId="47"/>
        <pc:sldMkLst>
          <pc:docMk/>
          <pc:sldMk cId="3528743077" sldId="2146845836"/>
        </pc:sldMkLst>
        <pc:spChg chg="add del mod ord">
          <ac:chgData name="Wojciech Januszauskas" userId="283006d7-7365-4ce6-9b04-25a42527db96" providerId="ADAL" clId="{336FCBD3-6AB9-42E0-BC35-DEEF1E2B55E8}" dt="2023-02-21T14:40:42.258" v="510" actId="700"/>
          <ac:spMkLst>
            <pc:docMk/>
            <pc:sldMk cId="3528743077" sldId="2146845836"/>
            <ac:spMk id="2" creationId="{3E6EF3A6-656B-272C-F0E2-F4DC0F75F23C}"/>
          </ac:spMkLst>
        </pc:spChg>
        <pc:spChg chg="mod ord">
          <ac:chgData name="Wojciech Januszauskas" userId="283006d7-7365-4ce6-9b04-25a42527db96" providerId="ADAL" clId="{336FCBD3-6AB9-42E0-BC35-DEEF1E2B55E8}" dt="2023-02-21T14:40:42.258" v="510" actId="700"/>
          <ac:spMkLst>
            <pc:docMk/>
            <pc:sldMk cId="3528743077" sldId="2146845836"/>
            <ac:spMk id="5" creationId="{4D20795D-F051-6800-48E5-FE908F333070}"/>
          </ac:spMkLst>
        </pc:spChg>
      </pc:sldChg>
      <pc:sldChg chg="addSp delSp modSp mod modClrScheme chgLayout">
        <pc:chgData name="Wojciech Januszauskas" userId="283006d7-7365-4ce6-9b04-25a42527db96" providerId="ADAL" clId="{336FCBD3-6AB9-42E0-BC35-DEEF1E2B55E8}" dt="2023-02-21T14:42:14.717" v="540" actId="478"/>
        <pc:sldMkLst>
          <pc:docMk/>
          <pc:sldMk cId="2628795954" sldId="2146845837"/>
        </pc:sldMkLst>
        <pc:spChg chg="mod ord">
          <ac:chgData name="Wojciech Januszauskas" userId="283006d7-7365-4ce6-9b04-25a42527db96" providerId="ADAL" clId="{336FCBD3-6AB9-42E0-BC35-DEEF1E2B55E8}" dt="2023-02-21T14:42:12.766" v="539" actId="700"/>
          <ac:spMkLst>
            <pc:docMk/>
            <pc:sldMk cId="2628795954" sldId="2146845837"/>
            <ac:spMk id="2" creationId="{07D17D2C-F0A0-E8BB-D0F9-61676A0188EF}"/>
          </ac:spMkLst>
        </pc:spChg>
        <pc:spChg chg="add del mod ord">
          <ac:chgData name="Wojciech Januszauskas" userId="283006d7-7365-4ce6-9b04-25a42527db96" providerId="ADAL" clId="{336FCBD3-6AB9-42E0-BC35-DEEF1E2B55E8}" dt="2023-02-21T14:42:14.717" v="540" actId="478"/>
          <ac:spMkLst>
            <pc:docMk/>
            <pc:sldMk cId="2628795954" sldId="2146845837"/>
            <ac:spMk id="3" creationId="{63E8DA04-AF9D-7525-AA0E-8847440E62AE}"/>
          </ac:spMkLst>
        </pc:spChg>
      </pc:sldChg>
      <pc:sldChg chg="addSp delSp modSp mod modClrScheme chgLayout">
        <pc:chgData name="Wojciech Januszauskas" userId="283006d7-7365-4ce6-9b04-25a42527db96" providerId="ADAL" clId="{336FCBD3-6AB9-42E0-BC35-DEEF1E2B55E8}" dt="2023-02-21T14:42:23.277" v="542" actId="478"/>
        <pc:sldMkLst>
          <pc:docMk/>
          <pc:sldMk cId="1805682701" sldId="2146845838"/>
        </pc:sldMkLst>
        <pc:spChg chg="mod ord">
          <ac:chgData name="Wojciech Januszauskas" userId="283006d7-7365-4ce6-9b04-25a42527db96" providerId="ADAL" clId="{336FCBD3-6AB9-42E0-BC35-DEEF1E2B55E8}" dt="2023-02-21T14:42:21.477" v="541" actId="700"/>
          <ac:spMkLst>
            <pc:docMk/>
            <pc:sldMk cId="1805682701" sldId="2146845838"/>
            <ac:spMk id="2" creationId="{07D17D2C-F0A0-E8BB-D0F9-61676A0188EF}"/>
          </ac:spMkLst>
        </pc:spChg>
        <pc:spChg chg="add del mod ord">
          <ac:chgData name="Wojciech Januszauskas" userId="283006d7-7365-4ce6-9b04-25a42527db96" providerId="ADAL" clId="{336FCBD3-6AB9-42E0-BC35-DEEF1E2B55E8}" dt="2023-02-21T14:42:23.277" v="542" actId="478"/>
          <ac:spMkLst>
            <pc:docMk/>
            <pc:sldMk cId="1805682701" sldId="2146845838"/>
            <ac:spMk id="3" creationId="{CC9F74FD-D4FC-3DBD-FDC5-2F603E9D9C88}"/>
          </ac:spMkLst>
        </pc:spChg>
      </pc:sldChg>
      <pc:sldChg chg="addSp delSp modSp mod modClrScheme chgLayout">
        <pc:chgData name="Wojciech Januszauskas" userId="283006d7-7365-4ce6-9b04-25a42527db96" providerId="ADAL" clId="{336FCBD3-6AB9-42E0-BC35-DEEF1E2B55E8}" dt="2023-02-21T14:42:07.836" v="538" actId="478"/>
        <pc:sldMkLst>
          <pc:docMk/>
          <pc:sldMk cId="3054608420" sldId="2146845839"/>
        </pc:sldMkLst>
        <pc:spChg chg="mod ord">
          <ac:chgData name="Wojciech Januszauskas" userId="283006d7-7365-4ce6-9b04-25a42527db96" providerId="ADAL" clId="{336FCBD3-6AB9-42E0-BC35-DEEF1E2B55E8}" dt="2023-02-21T14:42:05.073" v="537" actId="700"/>
          <ac:spMkLst>
            <pc:docMk/>
            <pc:sldMk cId="3054608420" sldId="2146845839"/>
            <ac:spMk id="2" creationId="{07D17D2C-F0A0-E8BB-D0F9-61676A0188EF}"/>
          </ac:spMkLst>
        </pc:spChg>
        <pc:spChg chg="add del mod ord">
          <ac:chgData name="Wojciech Januszauskas" userId="283006d7-7365-4ce6-9b04-25a42527db96" providerId="ADAL" clId="{336FCBD3-6AB9-42E0-BC35-DEEF1E2B55E8}" dt="2023-02-21T14:42:07.836" v="538" actId="478"/>
          <ac:spMkLst>
            <pc:docMk/>
            <pc:sldMk cId="3054608420" sldId="2146845839"/>
            <ac:spMk id="3" creationId="{258A5DB7-4BD2-8432-DB1E-ACAF407A8A58}"/>
          </ac:spMkLst>
        </pc:spChg>
      </pc:sldChg>
      <pc:sldChg chg="modSp mod modClrScheme chgLayout">
        <pc:chgData name="Wojciech Januszauskas" userId="283006d7-7365-4ce6-9b04-25a42527db96" providerId="ADAL" clId="{336FCBD3-6AB9-42E0-BC35-DEEF1E2B55E8}" dt="2023-02-21T14:43:00.289" v="549" actId="14100"/>
        <pc:sldMkLst>
          <pc:docMk/>
          <pc:sldMk cId="523262577" sldId="2146845840"/>
        </pc:sldMkLst>
        <pc:spChg chg="mod ord">
          <ac:chgData name="Wojciech Januszauskas" userId="283006d7-7365-4ce6-9b04-25a42527db96" providerId="ADAL" clId="{336FCBD3-6AB9-42E0-BC35-DEEF1E2B55E8}" dt="2023-02-21T14:43:00.289" v="549" actId="14100"/>
          <ac:spMkLst>
            <pc:docMk/>
            <pc:sldMk cId="523262577" sldId="2146845840"/>
            <ac:spMk id="2" creationId="{CAEAD69A-8A5B-B058-D480-0358CB1751EE}"/>
          </ac:spMkLst>
        </pc:spChg>
        <pc:picChg chg="mod">
          <ac:chgData name="Wojciech Januszauskas" userId="283006d7-7365-4ce6-9b04-25a42527db96" providerId="ADAL" clId="{336FCBD3-6AB9-42E0-BC35-DEEF1E2B55E8}" dt="2023-02-21T14:42:54.053" v="548" actId="1076"/>
          <ac:picMkLst>
            <pc:docMk/>
            <pc:sldMk cId="523262577" sldId="2146845840"/>
            <ac:picMk id="4" creationId="{84B53275-98E8-ADAC-DC84-74741009FD05}"/>
          </ac:picMkLst>
        </pc:picChg>
      </pc:sldChg>
      <pc:sldChg chg="addSp delSp modSp mod modClrScheme chgLayout">
        <pc:chgData name="Wojciech Januszauskas" userId="283006d7-7365-4ce6-9b04-25a42527db96" providerId="ADAL" clId="{336FCBD3-6AB9-42E0-BC35-DEEF1E2B55E8}" dt="2023-02-21T14:38:28.543" v="462" actId="207"/>
        <pc:sldMkLst>
          <pc:docMk/>
          <pc:sldMk cId="3373732044" sldId="2146845847"/>
        </pc:sldMkLst>
        <pc:spChg chg="del mod ord">
          <ac:chgData name="Wojciech Januszauskas" userId="283006d7-7365-4ce6-9b04-25a42527db96" providerId="ADAL" clId="{336FCBD3-6AB9-42E0-BC35-DEEF1E2B55E8}" dt="2023-02-21T14:38:00.330" v="456" actId="478"/>
          <ac:spMkLst>
            <pc:docMk/>
            <pc:sldMk cId="3373732044" sldId="2146845847"/>
            <ac:spMk id="2" creationId="{356892A4-4566-F8FE-E161-84AF8969CAB1}"/>
          </ac:spMkLst>
        </pc:spChg>
        <pc:spChg chg="add mod ord">
          <ac:chgData name="Wojciech Januszauskas" userId="283006d7-7365-4ce6-9b04-25a42527db96" providerId="ADAL" clId="{336FCBD3-6AB9-42E0-BC35-DEEF1E2B55E8}" dt="2023-02-21T14:38:28.543" v="462" actId="207"/>
          <ac:spMkLst>
            <pc:docMk/>
            <pc:sldMk cId="3373732044" sldId="2146845847"/>
            <ac:spMk id="3" creationId="{D0B9E6C1-C963-BC56-668E-E273C0420CFC}"/>
          </ac:spMkLst>
        </pc:spChg>
      </pc:sldChg>
      <pc:sldChg chg="addSp delSp modSp mod modAnim modCm">
        <pc:chgData name="Wojciech Januszauskas" userId="283006d7-7365-4ce6-9b04-25a42527db96" providerId="ADAL" clId="{336FCBD3-6AB9-42E0-BC35-DEEF1E2B55E8}" dt="2023-02-24T15:50:20.292" v="733"/>
        <pc:sldMkLst>
          <pc:docMk/>
          <pc:sldMk cId="1675681296" sldId="2146845849"/>
        </pc:sldMkLst>
        <pc:spChg chg="mod topLvl">
          <ac:chgData name="Wojciech Januszauskas" userId="283006d7-7365-4ce6-9b04-25a42527db96" providerId="ADAL" clId="{336FCBD3-6AB9-42E0-BC35-DEEF1E2B55E8}" dt="2023-02-21T13:33:50.013" v="150" actId="165"/>
          <ac:spMkLst>
            <pc:docMk/>
            <pc:sldMk cId="1675681296" sldId="2146845849"/>
            <ac:spMk id="9" creationId="{4B10377D-B0D9-CBF6-0B51-CC3C3EC3F2C7}"/>
          </ac:spMkLst>
        </pc:spChg>
        <pc:spChg chg="mod topLvl">
          <ac:chgData name="Wojciech Januszauskas" userId="283006d7-7365-4ce6-9b04-25a42527db96" providerId="ADAL" clId="{336FCBD3-6AB9-42E0-BC35-DEEF1E2B55E8}" dt="2023-02-21T13:34:25.213" v="154" actId="164"/>
          <ac:spMkLst>
            <pc:docMk/>
            <pc:sldMk cId="1675681296" sldId="2146845849"/>
            <ac:spMk id="10" creationId="{1639301A-C9F8-C185-B8E4-BBF59FEF0826}"/>
          </ac:spMkLst>
        </pc:spChg>
        <pc:spChg chg="mod topLvl">
          <ac:chgData name="Wojciech Januszauskas" userId="283006d7-7365-4ce6-9b04-25a42527db96" providerId="ADAL" clId="{336FCBD3-6AB9-42E0-BC35-DEEF1E2B55E8}" dt="2023-02-21T13:33:50.013" v="150" actId="165"/>
          <ac:spMkLst>
            <pc:docMk/>
            <pc:sldMk cId="1675681296" sldId="2146845849"/>
            <ac:spMk id="13" creationId="{8EEFD00D-65BD-5E9C-00A1-969708A348DA}"/>
          </ac:spMkLst>
        </pc:spChg>
        <pc:spChg chg="mod topLvl">
          <ac:chgData name="Wojciech Januszauskas" userId="283006d7-7365-4ce6-9b04-25a42527db96" providerId="ADAL" clId="{336FCBD3-6AB9-42E0-BC35-DEEF1E2B55E8}" dt="2023-02-21T13:33:50.013" v="150" actId="165"/>
          <ac:spMkLst>
            <pc:docMk/>
            <pc:sldMk cId="1675681296" sldId="2146845849"/>
            <ac:spMk id="14" creationId="{50C642FA-2917-A37F-3113-9C8445D8337E}"/>
          </ac:spMkLst>
        </pc:spChg>
        <pc:spChg chg="mod topLvl">
          <ac:chgData name="Wojciech Januszauskas" userId="283006d7-7365-4ce6-9b04-25a42527db96" providerId="ADAL" clId="{336FCBD3-6AB9-42E0-BC35-DEEF1E2B55E8}" dt="2023-02-21T13:34:25.213" v="154" actId="164"/>
          <ac:spMkLst>
            <pc:docMk/>
            <pc:sldMk cId="1675681296" sldId="2146845849"/>
            <ac:spMk id="15" creationId="{6C2C78E6-8118-1920-66C2-62BE36EA9B40}"/>
          </ac:spMkLst>
        </pc:spChg>
        <pc:grpChg chg="add del mod topLvl">
          <ac:chgData name="Wojciech Januszauskas" userId="283006d7-7365-4ce6-9b04-25a42527db96" providerId="ADAL" clId="{336FCBD3-6AB9-42E0-BC35-DEEF1E2B55E8}" dt="2023-02-21T13:33:50.013" v="150" actId="165"/>
          <ac:grpSpMkLst>
            <pc:docMk/>
            <pc:sldMk cId="1675681296" sldId="2146845849"/>
            <ac:grpSpMk id="3" creationId="{74D1D72C-AD5C-37E9-6DC2-7EF7317A5854}"/>
          </ac:grpSpMkLst>
        </pc:grpChg>
        <pc:grpChg chg="add del mod">
          <ac:chgData name="Wojciech Januszauskas" userId="283006d7-7365-4ce6-9b04-25a42527db96" providerId="ADAL" clId="{336FCBD3-6AB9-42E0-BC35-DEEF1E2B55E8}" dt="2023-02-20T16:04:38.762" v="104" actId="165"/>
          <ac:grpSpMkLst>
            <pc:docMk/>
            <pc:sldMk cId="1675681296" sldId="2146845849"/>
            <ac:grpSpMk id="4" creationId="{1D1D88AC-9DC6-37A3-01C5-C46CE23CE2E8}"/>
          </ac:grpSpMkLst>
        </pc:grpChg>
        <pc:grpChg chg="add mod">
          <ac:chgData name="Wojciech Januszauskas" userId="283006d7-7365-4ce6-9b04-25a42527db96" providerId="ADAL" clId="{336FCBD3-6AB9-42E0-BC35-DEEF1E2B55E8}" dt="2023-02-21T13:34:25.213" v="154" actId="164"/>
          <ac:grpSpMkLst>
            <pc:docMk/>
            <pc:sldMk cId="1675681296" sldId="2146845849"/>
            <ac:grpSpMk id="5" creationId="{7848362D-6BCA-A8CF-4187-0364FCD09893}"/>
          </ac:grpSpMkLst>
        </pc:grpChg>
        <pc:picChg chg="mod topLvl">
          <ac:chgData name="Wojciech Januszauskas" userId="283006d7-7365-4ce6-9b04-25a42527db96" providerId="ADAL" clId="{336FCBD3-6AB9-42E0-BC35-DEEF1E2B55E8}" dt="2023-02-21T13:33:42.138" v="149" actId="14100"/>
          <ac:picMkLst>
            <pc:docMk/>
            <pc:sldMk cId="1675681296" sldId="2146845849"/>
            <ac:picMk id="6" creationId="{55CAB00E-D181-817C-9C9E-F13F840AC36D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Wojciech Januszauskas" userId="283006d7-7365-4ce6-9b04-25a42527db96" providerId="ADAL" clId="{336FCBD3-6AB9-42E0-BC35-DEEF1E2B55E8}" dt="2023-02-24T15:50:20.292" v="733"/>
              <pc2:cmMkLst xmlns:pc2="http://schemas.microsoft.com/office/powerpoint/2019/9/main/command">
                <pc:docMk/>
                <pc:sldMk cId="1675681296" sldId="2146845849"/>
                <pc2:cmMk id="{E06AC84C-9DAE-4D12-83AE-9E2C7FFE45C2}"/>
              </pc2:cmMkLst>
            </pc226:cmChg>
          </p:ext>
        </pc:extLst>
      </pc:sldChg>
      <pc:sldChg chg="addSp delSp modSp mod modClrScheme modAnim modCm chgLayout">
        <pc:chgData name="Wojciech Januszauskas" userId="283006d7-7365-4ce6-9b04-25a42527db96" providerId="ADAL" clId="{336FCBD3-6AB9-42E0-BC35-DEEF1E2B55E8}" dt="2023-02-28T13:47:42.070" v="768" actId="14100"/>
        <pc:sldMkLst>
          <pc:docMk/>
          <pc:sldMk cId="643757360" sldId="2146845850"/>
        </pc:sldMkLst>
        <pc:spChg chg="mod ord">
          <ac:chgData name="Wojciech Januszauskas" userId="283006d7-7365-4ce6-9b04-25a42527db96" providerId="ADAL" clId="{336FCBD3-6AB9-42E0-BC35-DEEF1E2B55E8}" dt="2023-02-21T14:02:44.045" v="262" actId="700"/>
          <ac:spMkLst>
            <pc:docMk/>
            <pc:sldMk cId="643757360" sldId="2146845850"/>
            <ac:spMk id="2" creationId="{8E3F949E-CD07-012D-8DDA-D7CCE3E4A062}"/>
          </ac:spMkLst>
        </pc:spChg>
        <pc:spChg chg="del mod">
          <ac:chgData name="Wojciech Januszauskas" userId="283006d7-7365-4ce6-9b04-25a42527db96" providerId="ADAL" clId="{336FCBD3-6AB9-42E0-BC35-DEEF1E2B55E8}" dt="2023-02-21T14:20:24.534" v="356" actId="478"/>
          <ac:spMkLst>
            <pc:docMk/>
            <pc:sldMk cId="643757360" sldId="2146845850"/>
            <ac:spMk id="3" creationId="{1352B309-E3BD-E883-3A3F-7F71BE135F1E}"/>
          </ac:spMkLst>
        </pc:spChg>
        <pc:spChg chg="mod topLvl">
          <ac:chgData name="Wojciech Januszauskas" userId="283006d7-7365-4ce6-9b04-25a42527db96" providerId="ADAL" clId="{336FCBD3-6AB9-42E0-BC35-DEEF1E2B55E8}" dt="2023-02-21T14:21:26.217" v="360" actId="1076"/>
          <ac:spMkLst>
            <pc:docMk/>
            <pc:sldMk cId="643757360" sldId="2146845850"/>
            <ac:spMk id="5" creationId="{47D5CF08-79C2-52AA-68DB-D34C10C2B52D}"/>
          </ac:spMkLst>
        </pc:spChg>
        <pc:spChg chg="mod topLvl">
          <ac:chgData name="Wojciech Januszauskas" userId="283006d7-7365-4ce6-9b04-25a42527db96" providerId="ADAL" clId="{336FCBD3-6AB9-42E0-BC35-DEEF1E2B55E8}" dt="2023-02-21T14:20:44.284" v="357" actId="164"/>
          <ac:spMkLst>
            <pc:docMk/>
            <pc:sldMk cId="643757360" sldId="2146845850"/>
            <ac:spMk id="6" creationId="{AC9D06EB-8F75-D7D2-01CE-84E0C91A27EA}"/>
          </ac:spMkLst>
        </pc:spChg>
        <pc:spChg chg="mod topLvl">
          <ac:chgData name="Wojciech Januszauskas" userId="283006d7-7365-4ce6-9b04-25a42527db96" providerId="ADAL" clId="{336FCBD3-6AB9-42E0-BC35-DEEF1E2B55E8}" dt="2023-02-21T14:20:44.284" v="357" actId="164"/>
          <ac:spMkLst>
            <pc:docMk/>
            <pc:sldMk cId="643757360" sldId="2146845850"/>
            <ac:spMk id="7" creationId="{F11D7FFE-ABFD-427A-E2C4-FDCB57B9706E}"/>
          </ac:spMkLst>
        </pc:spChg>
        <pc:spChg chg="mod topLvl">
          <ac:chgData name="Wojciech Januszauskas" userId="283006d7-7365-4ce6-9b04-25a42527db96" providerId="ADAL" clId="{336FCBD3-6AB9-42E0-BC35-DEEF1E2B55E8}" dt="2023-02-21T14:20:44.284" v="357" actId="164"/>
          <ac:spMkLst>
            <pc:docMk/>
            <pc:sldMk cId="643757360" sldId="2146845850"/>
            <ac:spMk id="8" creationId="{83AEABD0-2441-98B0-7886-043E759F9269}"/>
          </ac:spMkLst>
        </pc:spChg>
        <pc:spChg chg="mod">
          <ac:chgData name="Wojciech Januszauskas" userId="283006d7-7365-4ce6-9b04-25a42527db96" providerId="ADAL" clId="{336FCBD3-6AB9-42E0-BC35-DEEF1E2B55E8}" dt="2023-02-21T14:20:44.284" v="357" actId="164"/>
          <ac:spMkLst>
            <pc:docMk/>
            <pc:sldMk cId="643757360" sldId="2146845850"/>
            <ac:spMk id="9" creationId="{AA33BAA4-F308-571C-F402-25F15D728581}"/>
          </ac:spMkLst>
        </pc:spChg>
        <pc:spChg chg="mod topLvl">
          <ac:chgData name="Wojciech Januszauskas" userId="283006d7-7365-4ce6-9b04-25a42527db96" providerId="ADAL" clId="{336FCBD3-6AB9-42E0-BC35-DEEF1E2B55E8}" dt="2023-02-21T14:20:44.284" v="357" actId="164"/>
          <ac:spMkLst>
            <pc:docMk/>
            <pc:sldMk cId="643757360" sldId="2146845850"/>
            <ac:spMk id="10" creationId="{E656DA5F-0914-15ED-9197-348D14225704}"/>
          </ac:spMkLst>
        </pc:spChg>
        <pc:spChg chg="del mod topLvl">
          <ac:chgData name="Wojciech Januszauskas" userId="283006d7-7365-4ce6-9b04-25a42527db96" providerId="ADAL" clId="{336FCBD3-6AB9-42E0-BC35-DEEF1E2B55E8}" dt="2023-02-21T14:03:43.031" v="275" actId="478"/>
          <ac:spMkLst>
            <pc:docMk/>
            <pc:sldMk cId="643757360" sldId="2146845850"/>
            <ac:spMk id="11" creationId="{A5982496-FF15-FF98-9C2D-8BCE23806DB2}"/>
          </ac:spMkLst>
        </pc:spChg>
        <pc:spChg chg="mod topLvl">
          <ac:chgData name="Wojciech Januszauskas" userId="283006d7-7365-4ce6-9b04-25a42527db96" providerId="ADAL" clId="{336FCBD3-6AB9-42E0-BC35-DEEF1E2B55E8}" dt="2023-02-21T14:20:44.284" v="357" actId="164"/>
          <ac:spMkLst>
            <pc:docMk/>
            <pc:sldMk cId="643757360" sldId="2146845850"/>
            <ac:spMk id="12" creationId="{02E7C0DB-85EF-A531-1F8D-40006067D61A}"/>
          </ac:spMkLst>
        </pc:spChg>
        <pc:spChg chg="mod topLvl">
          <ac:chgData name="Wojciech Januszauskas" userId="283006d7-7365-4ce6-9b04-25a42527db96" providerId="ADAL" clId="{336FCBD3-6AB9-42E0-BC35-DEEF1E2B55E8}" dt="2023-02-21T14:20:44.284" v="357" actId="164"/>
          <ac:spMkLst>
            <pc:docMk/>
            <pc:sldMk cId="643757360" sldId="2146845850"/>
            <ac:spMk id="13" creationId="{AA52B26E-0A89-9B29-34C8-97C64BF282DE}"/>
          </ac:spMkLst>
        </pc:spChg>
        <pc:spChg chg="mod topLvl">
          <ac:chgData name="Wojciech Januszauskas" userId="283006d7-7365-4ce6-9b04-25a42527db96" providerId="ADAL" clId="{336FCBD3-6AB9-42E0-BC35-DEEF1E2B55E8}" dt="2023-02-21T14:20:44.284" v="357" actId="164"/>
          <ac:spMkLst>
            <pc:docMk/>
            <pc:sldMk cId="643757360" sldId="2146845850"/>
            <ac:spMk id="14" creationId="{E6A0F7F7-C0EC-C86C-7762-CC2A3FCB422B}"/>
          </ac:spMkLst>
        </pc:spChg>
        <pc:spChg chg="mod">
          <ac:chgData name="Wojciech Januszauskas" userId="283006d7-7365-4ce6-9b04-25a42527db96" providerId="ADAL" clId="{336FCBD3-6AB9-42E0-BC35-DEEF1E2B55E8}" dt="2023-02-28T13:47:42.070" v="768" actId="14100"/>
          <ac:spMkLst>
            <pc:docMk/>
            <pc:sldMk cId="643757360" sldId="2146845850"/>
            <ac:spMk id="15" creationId="{DA2EEA77-41FA-B61F-00BC-940C70E89375}"/>
          </ac:spMkLst>
        </pc:spChg>
        <pc:spChg chg="add del mod ord">
          <ac:chgData name="Wojciech Januszauskas" userId="283006d7-7365-4ce6-9b04-25a42527db96" providerId="ADAL" clId="{336FCBD3-6AB9-42E0-BC35-DEEF1E2B55E8}" dt="2023-02-21T14:02:47.077" v="263" actId="478"/>
          <ac:spMkLst>
            <pc:docMk/>
            <pc:sldMk cId="643757360" sldId="2146845850"/>
            <ac:spMk id="16" creationId="{CBBC6DF5-D87C-A06B-AE32-15787C2872C8}"/>
          </ac:spMkLst>
        </pc:spChg>
        <pc:spChg chg="add del mod ord topLvl">
          <ac:chgData name="Wojciech Januszauskas" userId="283006d7-7365-4ce6-9b04-25a42527db96" providerId="ADAL" clId="{336FCBD3-6AB9-42E0-BC35-DEEF1E2B55E8}" dt="2023-02-21T14:07:26.810" v="337" actId="478"/>
          <ac:spMkLst>
            <pc:docMk/>
            <pc:sldMk cId="643757360" sldId="2146845850"/>
            <ac:spMk id="17" creationId="{2AFF358E-9A12-99B7-FE7A-FDE5ED726329}"/>
          </ac:spMkLst>
        </pc:spChg>
        <pc:spChg chg="add mod topLvl">
          <ac:chgData name="Wojciech Januszauskas" userId="283006d7-7365-4ce6-9b04-25a42527db96" providerId="ADAL" clId="{336FCBD3-6AB9-42E0-BC35-DEEF1E2B55E8}" dt="2023-02-21T14:20:44.284" v="357" actId="164"/>
          <ac:spMkLst>
            <pc:docMk/>
            <pc:sldMk cId="643757360" sldId="2146845850"/>
            <ac:spMk id="18" creationId="{09B879CB-227A-57AE-A11A-F04531CA8183}"/>
          </ac:spMkLst>
        </pc:spChg>
        <pc:grpChg chg="add del mod">
          <ac:chgData name="Wojciech Januszauskas" userId="283006d7-7365-4ce6-9b04-25a42527db96" providerId="ADAL" clId="{336FCBD3-6AB9-42E0-BC35-DEEF1E2B55E8}" dt="2023-02-21T14:02:51.166" v="264" actId="165"/>
          <ac:grpSpMkLst>
            <pc:docMk/>
            <pc:sldMk cId="643757360" sldId="2146845850"/>
            <ac:grpSpMk id="15" creationId="{FDBF2A73-CD78-6099-5F3F-39B7113ED4E2}"/>
          </ac:grpSpMkLst>
        </pc:grpChg>
        <pc:grpChg chg="add del mod">
          <ac:chgData name="Wojciech Januszauskas" userId="283006d7-7365-4ce6-9b04-25a42527db96" providerId="ADAL" clId="{336FCBD3-6AB9-42E0-BC35-DEEF1E2B55E8}" dt="2023-02-21T14:04:56.879" v="320" actId="165"/>
          <ac:grpSpMkLst>
            <pc:docMk/>
            <pc:sldMk cId="643757360" sldId="2146845850"/>
            <ac:grpSpMk id="19" creationId="{C7583AAB-04E1-3525-C519-2EBEE085996F}"/>
          </ac:grpSpMkLst>
        </pc:grpChg>
        <pc:grpChg chg="add mod">
          <ac:chgData name="Wojciech Januszauskas" userId="283006d7-7365-4ce6-9b04-25a42527db96" providerId="ADAL" clId="{336FCBD3-6AB9-42E0-BC35-DEEF1E2B55E8}" dt="2023-02-21T14:05:17.165" v="326" actId="164"/>
          <ac:grpSpMkLst>
            <pc:docMk/>
            <pc:sldMk cId="643757360" sldId="2146845850"/>
            <ac:grpSpMk id="20" creationId="{EDD4E434-DD99-C9CB-4F04-850DFAA9B881}"/>
          </ac:grpSpMkLst>
        </pc:grpChg>
        <pc:grpChg chg="add mod ord">
          <ac:chgData name="Wojciech Januszauskas" userId="283006d7-7365-4ce6-9b04-25a42527db96" providerId="ADAL" clId="{336FCBD3-6AB9-42E0-BC35-DEEF1E2B55E8}" dt="2023-02-21T14:26:33.248" v="363" actId="167"/>
          <ac:grpSpMkLst>
            <pc:docMk/>
            <pc:sldMk cId="643757360" sldId="2146845850"/>
            <ac:grpSpMk id="21" creationId="{C9ACCC06-1F06-69B4-4594-482C3551FFA6}"/>
          </ac:grpSpMkLst>
        </pc:grpChg>
        <pc:picChg chg="mod">
          <ac:chgData name="Wojciech Januszauskas" userId="283006d7-7365-4ce6-9b04-25a42527db96" providerId="ADAL" clId="{336FCBD3-6AB9-42E0-BC35-DEEF1E2B55E8}" dt="2023-02-21T14:20:51.297" v="358" actId="1076"/>
          <ac:picMkLst>
            <pc:docMk/>
            <pc:sldMk cId="643757360" sldId="2146845850"/>
            <ac:picMk id="4" creationId="{85957AEF-3A8F-28FD-4F9A-50A00521DFB0}"/>
          </ac:picMkLst>
        </pc:picChg>
        <pc:picChg chg="add mod modCrop">
          <ac:chgData name="Wojciech Januszauskas" userId="283006d7-7365-4ce6-9b04-25a42527db96" providerId="ADAL" clId="{336FCBD3-6AB9-42E0-BC35-DEEF1E2B55E8}" dt="2023-02-21T14:27:44.118" v="370" actId="1076"/>
          <ac:picMkLst>
            <pc:docMk/>
            <pc:sldMk cId="643757360" sldId="2146845850"/>
            <ac:picMk id="22" creationId="{1281C987-CD1A-F827-A98D-8CD5B827CF5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Wojciech Januszauskas" userId="283006d7-7365-4ce6-9b04-25a42527db96" providerId="ADAL" clId="{336FCBD3-6AB9-42E0-BC35-DEEF1E2B55E8}" dt="2023-02-24T15:50:15.255" v="732"/>
              <pc2:cmMkLst xmlns:pc2="http://schemas.microsoft.com/office/powerpoint/2019/9/main/command">
                <pc:docMk/>
                <pc:sldMk cId="643757360" sldId="2146845850"/>
                <pc2:cmMk id="{E0995B93-647F-4179-8BD0-50D4E511CAFA}"/>
              </pc2:cmMkLst>
            </pc226:cmChg>
            <pc226:cmChg xmlns:pc226="http://schemas.microsoft.com/office/powerpoint/2022/06/main/command" chg="">
              <pc226:chgData name="Wojciech Januszauskas" userId="283006d7-7365-4ce6-9b04-25a42527db96" providerId="ADAL" clId="{336FCBD3-6AB9-42E0-BC35-DEEF1E2B55E8}" dt="2023-02-28T13:31:28.722" v="750"/>
              <pc2:cmMkLst xmlns:pc2="http://schemas.microsoft.com/office/powerpoint/2019/9/main/command">
                <pc:docMk/>
                <pc:sldMk cId="643757360" sldId="2146845850"/>
                <pc2:cmMk id="{E7A863D6-A6C5-4374-949F-985018EB9C71}"/>
              </pc2:cmMkLst>
              <pc226:cmRplyChg chg="add">
                <pc226:chgData name="Wojciech Januszauskas" userId="283006d7-7365-4ce6-9b04-25a42527db96" providerId="ADAL" clId="{336FCBD3-6AB9-42E0-BC35-DEEF1E2B55E8}" dt="2023-02-28T13:31:28.722" v="750"/>
                <pc2:cmRplyMkLst xmlns:pc2="http://schemas.microsoft.com/office/powerpoint/2019/9/main/command">
                  <pc:docMk/>
                  <pc:sldMk cId="643757360" sldId="2146845850"/>
                  <pc2:cmMk id="{E7A863D6-A6C5-4374-949F-985018EB9C71}"/>
                  <pc2:cmRplyMk id="{3A984C6B-07E2-47F3-93FD-205697D6803B}"/>
                </pc2:cmRplyMkLst>
              </pc226:cmRplyChg>
              <pc226:cmRplyChg chg="add">
                <pc226:chgData name="Wojciech Januszauskas" userId="283006d7-7365-4ce6-9b04-25a42527db96" providerId="ADAL" clId="{336FCBD3-6AB9-42E0-BC35-DEEF1E2B55E8}" dt="2023-02-28T11:32:40.919" v="742"/>
                <pc2:cmRplyMkLst xmlns:pc2="http://schemas.microsoft.com/office/powerpoint/2019/9/main/command">
                  <pc:docMk/>
                  <pc:sldMk cId="643757360" sldId="2146845850"/>
                  <pc2:cmMk id="{E7A863D6-A6C5-4374-949F-985018EB9C71}"/>
                  <pc2:cmRplyMk id="{15D45E98-CB65-41A5-99D5-04FCFFFD1DA1}"/>
                </pc2:cmRplyMkLst>
              </pc226:cmRplyChg>
            </pc226:cmChg>
          </p:ext>
        </pc:extLst>
      </pc:sldChg>
      <pc:sldChg chg="addSp delSp modSp mod modClrScheme modAnim modCm chgLayout">
        <pc:chgData name="Wojciech Januszauskas" userId="283006d7-7365-4ce6-9b04-25a42527db96" providerId="ADAL" clId="{336FCBD3-6AB9-42E0-BC35-DEEF1E2B55E8}" dt="2023-02-28T11:35:46.947" v="743" actId="478"/>
        <pc:sldMkLst>
          <pc:docMk/>
          <pc:sldMk cId="3248987873" sldId="2146845851"/>
        </pc:sldMkLst>
        <pc:spChg chg="mod ord">
          <ac:chgData name="Wojciech Januszauskas" userId="283006d7-7365-4ce6-9b04-25a42527db96" providerId="ADAL" clId="{336FCBD3-6AB9-42E0-BC35-DEEF1E2B55E8}" dt="2023-02-21T14:29:58.526" v="381" actId="700"/>
          <ac:spMkLst>
            <pc:docMk/>
            <pc:sldMk cId="3248987873" sldId="2146845851"/>
            <ac:spMk id="2" creationId="{D9D851EC-0700-4AED-00D5-3B5D7A767A41}"/>
          </ac:spMkLst>
        </pc:spChg>
        <pc:spChg chg="add del mod ord">
          <ac:chgData name="Wojciech Januszauskas" userId="283006d7-7365-4ce6-9b04-25a42527db96" providerId="ADAL" clId="{336FCBD3-6AB9-42E0-BC35-DEEF1E2B55E8}" dt="2023-02-28T11:35:46.947" v="743" actId="478"/>
          <ac:spMkLst>
            <pc:docMk/>
            <pc:sldMk cId="3248987873" sldId="2146845851"/>
            <ac:spMk id="30" creationId="{1A021F69-A521-1EF2-A1F5-8CB2533622C9}"/>
          </ac:spMkLst>
        </pc:spChg>
        <pc:spChg chg="add mod ord">
          <ac:chgData name="Wojciech Januszauskas" userId="283006d7-7365-4ce6-9b04-25a42527db96" providerId="ADAL" clId="{336FCBD3-6AB9-42E0-BC35-DEEF1E2B55E8}" dt="2023-02-21T14:31:53.585" v="411" actId="171"/>
          <ac:spMkLst>
            <pc:docMk/>
            <pc:sldMk cId="3248987873" sldId="2146845851"/>
            <ac:spMk id="32" creationId="{93B30F06-874C-24D4-3B49-74EB28B1E445}"/>
          </ac:spMkLst>
        </pc:spChg>
        <pc:picChg chg="mod modCrop">
          <ac:chgData name="Wojciech Januszauskas" userId="283006d7-7365-4ce6-9b04-25a42527db96" providerId="ADAL" clId="{336FCBD3-6AB9-42E0-BC35-DEEF1E2B55E8}" dt="2023-02-21T14:30:17.996" v="385" actId="1076"/>
          <ac:picMkLst>
            <pc:docMk/>
            <pc:sldMk cId="3248987873" sldId="2146845851"/>
            <ac:picMk id="4" creationId="{B3CD38AD-ACEB-8DA3-A539-B4A78122CEC2}"/>
          </ac:picMkLst>
        </pc:picChg>
        <pc:picChg chg="add mod modCrop">
          <ac:chgData name="Wojciech Januszauskas" userId="283006d7-7365-4ce6-9b04-25a42527db96" providerId="ADAL" clId="{336FCBD3-6AB9-42E0-BC35-DEEF1E2B55E8}" dt="2023-02-21T14:33:07.063" v="421" actId="14100"/>
          <ac:picMkLst>
            <pc:docMk/>
            <pc:sldMk cId="3248987873" sldId="2146845851"/>
            <ac:picMk id="31" creationId="{E8E7E348-F483-B824-3758-F09BAF63CF92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Wojciech Januszauskas" userId="283006d7-7365-4ce6-9b04-25a42527db96" providerId="ADAL" clId="{336FCBD3-6AB9-42E0-BC35-DEEF1E2B55E8}" dt="2023-02-24T15:50:12.334" v="731"/>
              <pc2:cmMkLst xmlns:pc2="http://schemas.microsoft.com/office/powerpoint/2019/9/main/command">
                <pc:docMk/>
                <pc:sldMk cId="3248987873" sldId="2146845851"/>
                <pc2:cmMk id="{95FCF288-9FC1-4744-815D-FDADEF871983}"/>
              </pc2:cmMkLst>
            </pc226:cmChg>
          </p:ext>
        </pc:extLst>
      </pc:sldChg>
      <pc:sldChg chg="addSp delSp modSp mod modClrScheme modAnim modCm chgLayout">
        <pc:chgData name="Wojciech Januszauskas" userId="283006d7-7365-4ce6-9b04-25a42527db96" providerId="ADAL" clId="{336FCBD3-6AB9-42E0-BC35-DEEF1E2B55E8}" dt="2023-02-24T15:48:57.136" v="727"/>
        <pc:sldMkLst>
          <pc:docMk/>
          <pc:sldMk cId="2463890791" sldId="2146845852"/>
        </pc:sldMkLst>
        <pc:spChg chg="mod ord">
          <ac:chgData name="Wojciech Januszauskas" userId="283006d7-7365-4ce6-9b04-25a42527db96" providerId="ADAL" clId="{336FCBD3-6AB9-42E0-BC35-DEEF1E2B55E8}" dt="2023-02-24T15:47:02.828" v="713" actId="700"/>
          <ac:spMkLst>
            <pc:docMk/>
            <pc:sldMk cId="2463890791" sldId="2146845852"/>
            <ac:spMk id="2" creationId="{8E3F949E-CD07-012D-8DDA-D7CCE3E4A062}"/>
          </ac:spMkLst>
        </pc:spChg>
        <pc:spChg chg="add del mod ord">
          <ac:chgData name="Wojciech Januszauskas" userId="283006d7-7365-4ce6-9b04-25a42527db96" providerId="ADAL" clId="{336FCBD3-6AB9-42E0-BC35-DEEF1E2B55E8}" dt="2023-02-24T15:47:05.395" v="714" actId="478"/>
          <ac:spMkLst>
            <pc:docMk/>
            <pc:sldMk cId="2463890791" sldId="2146845852"/>
            <ac:spMk id="4" creationId="{26A252DE-BB3B-B8DF-D017-9651FE1F95A5}"/>
          </ac:spMkLst>
        </pc:spChg>
        <pc:picChg chg="mod">
          <ac:chgData name="Wojciech Januszauskas" userId="283006d7-7365-4ce6-9b04-25a42527db96" providerId="ADAL" clId="{336FCBD3-6AB9-42E0-BC35-DEEF1E2B55E8}" dt="2023-02-24T15:47:08.585" v="715" actId="1076"/>
          <ac:picMkLst>
            <pc:docMk/>
            <pc:sldMk cId="2463890791" sldId="2146845852"/>
            <ac:picMk id="5" creationId="{3EEF0611-3109-80D8-D3CD-434E83A39BBD}"/>
          </ac:picMkLst>
        </pc:picChg>
        <pc:picChg chg="add mod modCrop">
          <ac:chgData name="Wojciech Januszauskas" userId="283006d7-7365-4ce6-9b04-25a42527db96" providerId="ADAL" clId="{336FCBD3-6AB9-42E0-BC35-DEEF1E2B55E8}" dt="2023-02-24T15:48:10.475" v="724" actId="14100"/>
          <ac:picMkLst>
            <pc:docMk/>
            <pc:sldMk cId="2463890791" sldId="2146845852"/>
            <ac:picMk id="6" creationId="{FB394220-3E83-08C1-9038-665C3C72077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Wojciech Januszauskas" userId="283006d7-7365-4ce6-9b04-25a42527db96" providerId="ADAL" clId="{336FCBD3-6AB9-42E0-BC35-DEEF1E2B55E8}" dt="2023-02-24T15:48:57.136" v="727"/>
              <pc2:cmMkLst xmlns:pc2="http://schemas.microsoft.com/office/powerpoint/2019/9/main/command">
                <pc:docMk/>
                <pc:sldMk cId="2463890791" sldId="2146845852"/>
                <pc2:cmMk id="{E5ACBEA7-2433-4D6A-A1F0-364F8643CDC9}"/>
              </pc2:cmMkLst>
            </pc226:cmChg>
          </p:ext>
        </pc:extLst>
      </pc:sldChg>
      <pc:sldChg chg="addSp modSp mod modClrScheme chgLayout">
        <pc:chgData name="Wojciech Januszauskas" userId="283006d7-7365-4ce6-9b04-25a42527db96" providerId="ADAL" clId="{336FCBD3-6AB9-42E0-BC35-DEEF1E2B55E8}" dt="2023-02-21T14:34:23.527" v="428" actId="1076"/>
        <pc:sldMkLst>
          <pc:docMk/>
          <pc:sldMk cId="1107794716" sldId="2146845853"/>
        </pc:sldMkLst>
        <pc:spChg chg="mod ord">
          <ac:chgData name="Wojciech Januszauskas" userId="283006d7-7365-4ce6-9b04-25a42527db96" providerId="ADAL" clId="{336FCBD3-6AB9-42E0-BC35-DEEF1E2B55E8}" dt="2023-02-21T14:33:54.105" v="423" actId="700"/>
          <ac:spMkLst>
            <pc:docMk/>
            <pc:sldMk cId="1107794716" sldId="2146845853"/>
            <ac:spMk id="2" creationId="{1EBF8846-5F87-115C-BE80-7DB8238882BE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3" creationId="{CDEA20FC-FD53-FCF6-2C5E-AAC236706C6E}"/>
          </ac:spMkLst>
        </pc:spChg>
        <pc:spChg chg="mod ord">
          <ac:chgData name="Wojciech Januszauskas" userId="283006d7-7365-4ce6-9b04-25a42527db96" providerId="ADAL" clId="{336FCBD3-6AB9-42E0-BC35-DEEF1E2B55E8}" dt="2023-02-21T14:33:54.105" v="423" actId="700"/>
          <ac:spMkLst>
            <pc:docMk/>
            <pc:sldMk cId="1107794716" sldId="2146845853"/>
            <ac:spMk id="4" creationId="{8808F403-BC18-4A19-8487-47B2ED822042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5" creationId="{26F9E793-987C-CF5D-50C7-66A4109BE299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6" creationId="{80648B38-A71E-4E62-EADC-AF317B4ED1AC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7" creationId="{C02381E5-D52D-EEFC-B922-26234A02F2A4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11" creationId="{41BDEF32-3E99-6EB1-FFC6-EF9CA752C8C8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12" creationId="{D33F3C91-2F54-04AB-4C74-05CEDEC3218D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13" creationId="{0CAD1FD5-0C27-C33F-D420-B7EBC35C6E88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14" creationId="{91E9C45D-C511-D8CF-0EC2-C3028B3586DA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15" creationId="{4EBCAF22-E48D-C719-8E55-A69A969A6DB9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16" creationId="{BF774252-94D1-CD95-6EA4-E061A88D6576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17" creationId="{0CD46015-6E89-155B-D91D-4967B2857D18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18" creationId="{C7BF384F-251E-52D2-A3D6-12B5014558AE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19" creationId="{1C078773-23C6-324D-76A6-F0BE8638C826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32" creationId="{D44D7C44-A8C5-E839-B002-34915FEE3B88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33" creationId="{E31F3D76-1A5B-8BAF-2CAA-52DE089E2F6E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34" creationId="{CEA4E4F7-449D-B008-C183-26C5981DEE53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35" creationId="{FE64C59A-9A92-037B-A703-88A6EFD46F72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36" creationId="{14B1CBBF-9BAA-8BF2-B3EC-0F78B1FA6FF5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37" creationId="{B6FC5534-E2D3-77A8-7E0B-A1604261ADBE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38" creationId="{2B25CA7C-690A-92DB-8E28-90A7B1A8B3A8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39" creationId="{BA885C25-0200-8067-6BFF-76A9DAD4B8B6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40" creationId="{0F203C98-EBF8-6823-A031-59A4B5B6B7FB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41" creationId="{C4EDE404-7463-6539-A0E2-DA46198BB877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42" creationId="{F57C107C-4A17-033E-E360-390D22AA5837}"/>
          </ac:spMkLst>
        </pc:spChg>
        <pc:spChg chg="mod">
          <ac:chgData name="Wojciech Januszauskas" userId="283006d7-7365-4ce6-9b04-25a42527db96" providerId="ADAL" clId="{336FCBD3-6AB9-42E0-BC35-DEEF1E2B55E8}" dt="2023-02-21T14:34:08.075" v="425" actId="164"/>
          <ac:spMkLst>
            <pc:docMk/>
            <pc:sldMk cId="1107794716" sldId="2146845853"/>
            <ac:spMk id="43" creationId="{9729DBF5-305C-00DC-D0D3-DB8D8F3F7CBF}"/>
          </ac:spMkLst>
        </pc:spChg>
        <pc:spChg chg="mod">
          <ac:chgData name="Wojciech Januszauskas" userId="283006d7-7365-4ce6-9b04-25a42527db96" providerId="ADAL" clId="{336FCBD3-6AB9-42E0-BC35-DEEF1E2B55E8}" dt="2023-02-21T14:34:23.527" v="428" actId="1076"/>
          <ac:spMkLst>
            <pc:docMk/>
            <pc:sldMk cId="1107794716" sldId="2146845853"/>
            <ac:spMk id="46" creationId="{0B05EB40-D790-C99B-F4FA-EB70951F5C6C}"/>
          </ac:spMkLst>
        </pc:spChg>
        <pc:grpChg chg="add mod">
          <ac:chgData name="Wojciech Januszauskas" userId="283006d7-7365-4ce6-9b04-25a42527db96" providerId="ADAL" clId="{336FCBD3-6AB9-42E0-BC35-DEEF1E2B55E8}" dt="2023-02-21T14:34:16.859" v="427" actId="1076"/>
          <ac:grpSpMkLst>
            <pc:docMk/>
            <pc:sldMk cId="1107794716" sldId="2146845853"/>
            <ac:grpSpMk id="8" creationId="{9EFB9A19-5C75-0546-E13D-EF8725C80379}"/>
          </ac:grpSpMkLst>
        </pc:grpChg>
        <pc:cxnChg chg="mod">
          <ac:chgData name="Wojciech Januszauskas" userId="283006d7-7365-4ce6-9b04-25a42527db96" providerId="ADAL" clId="{336FCBD3-6AB9-42E0-BC35-DEEF1E2B55E8}" dt="2023-02-21T14:34:08.075" v="425" actId="164"/>
          <ac:cxnSpMkLst>
            <pc:docMk/>
            <pc:sldMk cId="1107794716" sldId="2146845853"/>
            <ac:cxnSpMk id="20" creationId="{717C8F10-C798-6FB3-F1FD-4AFD27173839}"/>
          </ac:cxnSpMkLst>
        </pc:cxnChg>
        <pc:cxnChg chg="mod">
          <ac:chgData name="Wojciech Januszauskas" userId="283006d7-7365-4ce6-9b04-25a42527db96" providerId="ADAL" clId="{336FCBD3-6AB9-42E0-BC35-DEEF1E2B55E8}" dt="2023-02-21T14:34:08.075" v="425" actId="164"/>
          <ac:cxnSpMkLst>
            <pc:docMk/>
            <pc:sldMk cId="1107794716" sldId="2146845853"/>
            <ac:cxnSpMk id="21" creationId="{CB5E73B1-8B74-899C-7100-0DECF71B89E6}"/>
          </ac:cxnSpMkLst>
        </pc:cxnChg>
        <pc:cxnChg chg="mod">
          <ac:chgData name="Wojciech Januszauskas" userId="283006d7-7365-4ce6-9b04-25a42527db96" providerId="ADAL" clId="{336FCBD3-6AB9-42E0-BC35-DEEF1E2B55E8}" dt="2023-02-21T14:34:08.075" v="425" actId="164"/>
          <ac:cxnSpMkLst>
            <pc:docMk/>
            <pc:sldMk cId="1107794716" sldId="2146845853"/>
            <ac:cxnSpMk id="22" creationId="{5DF177B2-9DB4-0FE2-8E9F-BB0086B238A3}"/>
          </ac:cxnSpMkLst>
        </pc:cxnChg>
        <pc:cxnChg chg="mod">
          <ac:chgData name="Wojciech Januszauskas" userId="283006d7-7365-4ce6-9b04-25a42527db96" providerId="ADAL" clId="{336FCBD3-6AB9-42E0-BC35-DEEF1E2B55E8}" dt="2023-02-21T14:34:08.075" v="425" actId="164"/>
          <ac:cxnSpMkLst>
            <pc:docMk/>
            <pc:sldMk cId="1107794716" sldId="2146845853"/>
            <ac:cxnSpMk id="23" creationId="{D2BDC17A-416D-9970-FB7A-5983D8D79075}"/>
          </ac:cxnSpMkLst>
        </pc:cxnChg>
        <pc:cxnChg chg="mod">
          <ac:chgData name="Wojciech Januszauskas" userId="283006d7-7365-4ce6-9b04-25a42527db96" providerId="ADAL" clId="{336FCBD3-6AB9-42E0-BC35-DEEF1E2B55E8}" dt="2023-02-21T14:34:08.075" v="425" actId="164"/>
          <ac:cxnSpMkLst>
            <pc:docMk/>
            <pc:sldMk cId="1107794716" sldId="2146845853"/>
            <ac:cxnSpMk id="24" creationId="{D327510A-9E3E-358B-E5F1-FD01BC713692}"/>
          </ac:cxnSpMkLst>
        </pc:cxnChg>
        <pc:cxnChg chg="mod">
          <ac:chgData name="Wojciech Januszauskas" userId="283006d7-7365-4ce6-9b04-25a42527db96" providerId="ADAL" clId="{336FCBD3-6AB9-42E0-BC35-DEEF1E2B55E8}" dt="2023-02-21T14:34:08.075" v="425" actId="164"/>
          <ac:cxnSpMkLst>
            <pc:docMk/>
            <pc:sldMk cId="1107794716" sldId="2146845853"/>
            <ac:cxnSpMk id="25" creationId="{6155286D-5AC9-15EC-0BA3-16C78E6C130D}"/>
          </ac:cxnSpMkLst>
        </pc:cxnChg>
        <pc:cxnChg chg="mod">
          <ac:chgData name="Wojciech Januszauskas" userId="283006d7-7365-4ce6-9b04-25a42527db96" providerId="ADAL" clId="{336FCBD3-6AB9-42E0-BC35-DEEF1E2B55E8}" dt="2023-02-21T14:34:08.075" v="425" actId="164"/>
          <ac:cxnSpMkLst>
            <pc:docMk/>
            <pc:sldMk cId="1107794716" sldId="2146845853"/>
            <ac:cxnSpMk id="26" creationId="{31627AD6-B5D0-F941-8554-81345542007D}"/>
          </ac:cxnSpMkLst>
        </pc:cxnChg>
        <pc:cxnChg chg="mod">
          <ac:chgData name="Wojciech Januszauskas" userId="283006d7-7365-4ce6-9b04-25a42527db96" providerId="ADAL" clId="{336FCBD3-6AB9-42E0-BC35-DEEF1E2B55E8}" dt="2023-02-21T14:34:08.075" v="425" actId="164"/>
          <ac:cxnSpMkLst>
            <pc:docMk/>
            <pc:sldMk cId="1107794716" sldId="2146845853"/>
            <ac:cxnSpMk id="27" creationId="{4732DFD0-BDDE-29C5-92C2-29F455D83A81}"/>
          </ac:cxnSpMkLst>
        </pc:cxnChg>
        <pc:cxnChg chg="mod">
          <ac:chgData name="Wojciech Januszauskas" userId="283006d7-7365-4ce6-9b04-25a42527db96" providerId="ADAL" clId="{336FCBD3-6AB9-42E0-BC35-DEEF1E2B55E8}" dt="2023-02-21T14:34:08.075" v="425" actId="164"/>
          <ac:cxnSpMkLst>
            <pc:docMk/>
            <pc:sldMk cId="1107794716" sldId="2146845853"/>
            <ac:cxnSpMk id="28" creationId="{871FE620-DE31-F06F-0A6B-D59BE3C967CE}"/>
          </ac:cxnSpMkLst>
        </pc:cxnChg>
        <pc:cxnChg chg="mod">
          <ac:chgData name="Wojciech Januszauskas" userId="283006d7-7365-4ce6-9b04-25a42527db96" providerId="ADAL" clId="{336FCBD3-6AB9-42E0-BC35-DEEF1E2B55E8}" dt="2023-02-21T14:34:08.075" v="425" actId="164"/>
          <ac:cxnSpMkLst>
            <pc:docMk/>
            <pc:sldMk cId="1107794716" sldId="2146845853"/>
            <ac:cxnSpMk id="29" creationId="{69EB51EC-AB19-8C75-F74F-78FF4F08D4AB}"/>
          </ac:cxnSpMkLst>
        </pc:cxnChg>
        <pc:cxnChg chg="mod">
          <ac:chgData name="Wojciech Januszauskas" userId="283006d7-7365-4ce6-9b04-25a42527db96" providerId="ADAL" clId="{336FCBD3-6AB9-42E0-BC35-DEEF1E2B55E8}" dt="2023-02-21T14:34:08.075" v="425" actId="164"/>
          <ac:cxnSpMkLst>
            <pc:docMk/>
            <pc:sldMk cId="1107794716" sldId="2146845853"/>
            <ac:cxnSpMk id="30" creationId="{E1526E01-7D74-93E0-1CB8-6262A07129B7}"/>
          </ac:cxnSpMkLst>
        </pc:cxnChg>
        <pc:cxnChg chg="mod">
          <ac:chgData name="Wojciech Januszauskas" userId="283006d7-7365-4ce6-9b04-25a42527db96" providerId="ADAL" clId="{336FCBD3-6AB9-42E0-BC35-DEEF1E2B55E8}" dt="2023-02-21T14:34:08.075" v="425" actId="164"/>
          <ac:cxnSpMkLst>
            <pc:docMk/>
            <pc:sldMk cId="1107794716" sldId="2146845853"/>
            <ac:cxnSpMk id="31" creationId="{59381CD9-ED29-3FD2-F6B2-41F70D704C39}"/>
          </ac:cxnSpMkLst>
        </pc:cxnChg>
      </pc:sldChg>
      <pc:sldChg chg="delSp modSp mod modClrScheme chgLayout">
        <pc:chgData name="Wojciech Januszauskas" userId="283006d7-7365-4ce6-9b04-25a42527db96" providerId="ADAL" clId="{336FCBD3-6AB9-42E0-BC35-DEEF1E2B55E8}" dt="2023-02-21T14:35:20.216" v="439" actId="478"/>
        <pc:sldMkLst>
          <pc:docMk/>
          <pc:sldMk cId="1415330559" sldId="2146845854"/>
        </pc:sldMkLst>
        <pc:spChg chg="mod ord">
          <ac:chgData name="Wojciech Januszauskas" userId="283006d7-7365-4ce6-9b04-25a42527db96" providerId="ADAL" clId="{336FCBD3-6AB9-42E0-BC35-DEEF1E2B55E8}" dt="2023-02-21T14:35:17.141" v="438" actId="207"/>
          <ac:spMkLst>
            <pc:docMk/>
            <pc:sldMk cId="1415330559" sldId="2146845854"/>
            <ac:spMk id="2" creationId="{1EBF8846-5F87-115C-BE80-7DB8238882BE}"/>
          </ac:spMkLst>
        </pc:spChg>
        <pc:spChg chg="del mod ord">
          <ac:chgData name="Wojciech Januszauskas" userId="283006d7-7365-4ce6-9b04-25a42527db96" providerId="ADAL" clId="{336FCBD3-6AB9-42E0-BC35-DEEF1E2B55E8}" dt="2023-02-21T14:35:20.216" v="439" actId="478"/>
          <ac:spMkLst>
            <pc:docMk/>
            <pc:sldMk cId="1415330559" sldId="2146845854"/>
            <ac:spMk id="4" creationId="{8808F403-BC18-4A19-8487-47B2ED822042}"/>
          </ac:spMkLst>
        </pc:spChg>
        <pc:spChg chg="mod">
          <ac:chgData name="Wojciech Januszauskas" userId="283006d7-7365-4ce6-9b04-25a42527db96" providerId="ADAL" clId="{336FCBD3-6AB9-42E0-BC35-DEEF1E2B55E8}" dt="2023-02-21T14:34:49.798" v="433" actId="1076"/>
          <ac:spMkLst>
            <pc:docMk/>
            <pc:sldMk cId="1415330559" sldId="2146845854"/>
            <ac:spMk id="48" creationId="{193D11A3-AEE1-59B2-1BDF-342B714CB588}"/>
          </ac:spMkLst>
        </pc:spChg>
        <pc:spChg chg="mod">
          <ac:chgData name="Wojciech Januszauskas" userId="283006d7-7365-4ce6-9b04-25a42527db96" providerId="ADAL" clId="{336FCBD3-6AB9-42E0-BC35-DEEF1E2B55E8}" dt="2023-02-21T14:34:49.798" v="433" actId="1076"/>
          <ac:spMkLst>
            <pc:docMk/>
            <pc:sldMk cId="1415330559" sldId="2146845854"/>
            <ac:spMk id="50" creationId="{CFEE3198-D4E8-03C1-CA98-0C7B71362D92}"/>
          </ac:spMkLst>
        </pc:spChg>
        <pc:spChg chg="mod">
          <ac:chgData name="Wojciech Januszauskas" userId="283006d7-7365-4ce6-9b04-25a42527db96" providerId="ADAL" clId="{336FCBD3-6AB9-42E0-BC35-DEEF1E2B55E8}" dt="2023-02-21T14:34:49.798" v="433" actId="1076"/>
          <ac:spMkLst>
            <pc:docMk/>
            <pc:sldMk cId="1415330559" sldId="2146845854"/>
            <ac:spMk id="51" creationId="{02256191-A820-8902-3DF7-66AAA26BA2D6}"/>
          </ac:spMkLst>
        </pc:spChg>
        <pc:spChg chg="mod">
          <ac:chgData name="Wojciech Januszauskas" userId="283006d7-7365-4ce6-9b04-25a42527db96" providerId="ADAL" clId="{336FCBD3-6AB9-42E0-BC35-DEEF1E2B55E8}" dt="2023-02-21T14:34:49.798" v="433" actId="1076"/>
          <ac:spMkLst>
            <pc:docMk/>
            <pc:sldMk cId="1415330559" sldId="2146845854"/>
            <ac:spMk id="52" creationId="{502AED6D-CE86-1EAE-CF1D-7724CBE9CDB3}"/>
          </ac:spMkLst>
        </pc:spChg>
        <pc:spChg chg="mod">
          <ac:chgData name="Wojciech Januszauskas" userId="283006d7-7365-4ce6-9b04-25a42527db96" providerId="ADAL" clId="{336FCBD3-6AB9-42E0-BC35-DEEF1E2B55E8}" dt="2023-02-21T14:34:49.798" v="433" actId="1076"/>
          <ac:spMkLst>
            <pc:docMk/>
            <pc:sldMk cId="1415330559" sldId="2146845854"/>
            <ac:spMk id="54" creationId="{53E6E3D8-B2D5-BCD5-AC8F-DC1C52B9C82A}"/>
          </ac:spMkLst>
        </pc:spChg>
        <pc:spChg chg="mod">
          <ac:chgData name="Wojciech Januszauskas" userId="283006d7-7365-4ce6-9b04-25a42527db96" providerId="ADAL" clId="{336FCBD3-6AB9-42E0-BC35-DEEF1E2B55E8}" dt="2023-02-21T14:34:49.798" v="433" actId="1076"/>
          <ac:spMkLst>
            <pc:docMk/>
            <pc:sldMk cId="1415330559" sldId="2146845854"/>
            <ac:spMk id="55" creationId="{392ACA52-F110-0067-6E7E-2C6AAF8DD209}"/>
          </ac:spMkLst>
        </pc:spChg>
        <pc:cxnChg chg="mod">
          <ac:chgData name="Wojciech Januszauskas" userId="283006d7-7365-4ce6-9b04-25a42527db96" providerId="ADAL" clId="{336FCBD3-6AB9-42E0-BC35-DEEF1E2B55E8}" dt="2023-02-21T14:34:49.798" v="433" actId="1076"/>
          <ac:cxnSpMkLst>
            <pc:docMk/>
            <pc:sldMk cId="1415330559" sldId="2146845854"/>
            <ac:cxnSpMk id="49" creationId="{52EB6958-741E-A51A-A12B-095C20E872B5}"/>
          </ac:cxnSpMkLst>
        </pc:cxnChg>
        <pc:cxnChg chg="mod">
          <ac:chgData name="Wojciech Januszauskas" userId="283006d7-7365-4ce6-9b04-25a42527db96" providerId="ADAL" clId="{336FCBD3-6AB9-42E0-BC35-DEEF1E2B55E8}" dt="2023-02-21T14:34:49.798" v="433" actId="1076"/>
          <ac:cxnSpMkLst>
            <pc:docMk/>
            <pc:sldMk cId="1415330559" sldId="2146845854"/>
            <ac:cxnSpMk id="53" creationId="{21A1220E-E35C-ADEB-2301-A735F84C30F9}"/>
          </ac:cxnSpMkLst>
        </pc:cxnChg>
      </pc:sldChg>
      <pc:sldChg chg="modSp mod modClrScheme chgLayout">
        <pc:chgData name="Wojciech Januszauskas" userId="283006d7-7365-4ce6-9b04-25a42527db96" providerId="ADAL" clId="{336FCBD3-6AB9-42E0-BC35-DEEF1E2B55E8}" dt="2023-02-21T14:36:16.663" v="444" actId="113"/>
        <pc:sldMkLst>
          <pc:docMk/>
          <pc:sldMk cId="1611931226" sldId="2146845855"/>
        </pc:sldMkLst>
        <pc:spChg chg="mod ord">
          <ac:chgData name="Wojciech Januszauskas" userId="283006d7-7365-4ce6-9b04-25a42527db96" providerId="ADAL" clId="{336FCBD3-6AB9-42E0-BC35-DEEF1E2B55E8}" dt="2023-02-21T14:36:16.663" v="444" actId="113"/>
          <ac:spMkLst>
            <pc:docMk/>
            <pc:sldMk cId="1611931226" sldId="2146845855"/>
            <ac:spMk id="2" creationId="{1EBF8846-5F87-115C-BE80-7DB8238882BE}"/>
          </ac:spMkLst>
        </pc:spChg>
        <pc:spChg chg="mod ord">
          <ac:chgData name="Wojciech Januszauskas" userId="283006d7-7365-4ce6-9b04-25a42527db96" providerId="ADAL" clId="{336FCBD3-6AB9-42E0-BC35-DEEF1E2B55E8}" dt="2023-02-21T14:34:59.744" v="434" actId="700"/>
          <ac:spMkLst>
            <pc:docMk/>
            <pc:sldMk cId="1611931226" sldId="2146845855"/>
            <ac:spMk id="4" creationId="{8808F403-BC18-4A19-8487-47B2ED822042}"/>
          </ac:spMkLst>
        </pc:spChg>
        <pc:spChg chg="mod">
          <ac:chgData name="Wojciech Januszauskas" userId="283006d7-7365-4ce6-9b04-25a42527db96" providerId="ADAL" clId="{336FCBD3-6AB9-42E0-BC35-DEEF1E2B55E8}" dt="2023-02-21T14:36:03.543" v="442" actId="207"/>
          <ac:spMkLst>
            <pc:docMk/>
            <pc:sldMk cId="1611931226" sldId="2146845855"/>
            <ac:spMk id="20" creationId="{DBC358A8-A2FF-7F41-A93A-03D1C212EF3E}"/>
          </ac:spMkLst>
        </pc:spChg>
      </pc:sldChg>
      <pc:sldChg chg="mod modShow">
        <pc:chgData name="Wojciech Januszauskas" userId="283006d7-7365-4ce6-9b04-25a42527db96" providerId="ADAL" clId="{336FCBD3-6AB9-42E0-BC35-DEEF1E2B55E8}" dt="2023-02-21T15:00:13.426" v="589" actId="729"/>
        <pc:sldMkLst>
          <pc:docMk/>
          <pc:sldMk cId="1998363110" sldId="2146845856"/>
        </pc:sldMkLst>
      </pc:sldChg>
      <pc:sldChg chg="addSp delSp modSp mod modClrScheme chgLayout">
        <pc:chgData name="Wojciech Januszauskas" userId="283006d7-7365-4ce6-9b04-25a42527db96" providerId="ADAL" clId="{336FCBD3-6AB9-42E0-BC35-DEEF1E2B55E8}" dt="2023-02-21T14:37:29.296" v="452" actId="1076"/>
        <pc:sldMkLst>
          <pc:docMk/>
          <pc:sldMk cId="15342065" sldId="2146845857"/>
        </pc:sldMkLst>
        <pc:spChg chg="mod ord">
          <ac:chgData name="Wojciech Januszauskas" userId="283006d7-7365-4ce6-9b04-25a42527db96" providerId="ADAL" clId="{336FCBD3-6AB9-42E0-BC35-DEEF1E2B55E8}" dt="2023-02-21T14:36:46.447" v="446" actId="404"/>
          <ac:spMkLst>
            <pc:docMk/>
            <pc:sldMk cId="15342065" sldId="2146845857"/>
            <ac:spMk id="2" creationId="{1EBF8846-5F87-115C-BE80-7DB8238882BE}"/>
          </ac:spMkLst>
        </pc:spChg>
        <pc:spChg chg="mod">
          <ac:chgData name="Wojciech Januszauskas" userId="283006d7-7365-4ce6-9b04-25a42527db96" providerId="ADAL" clId="{336FCBD3-6AB9-42E0-BC35-DEEF1E2B55E8}" dt="2023-02-21T14:37:29.296" v="452" actId="1076"/>
          <ac:spMkLst>
            <pc:docMk/>
            <pc:sldMk cId="15342065" sldId="2146845857"/>
            <ac:spMk id="3" creationId="{FFEF51AA-188A-9B38-FF87-13FE1AE14616}"/>
          </ac:spMkLst>
        </pc:spChg>
        <pc:spChg chg="del mod ord">
          <ac:chgData name="Wojciech Januszauskas" userId="283006d7-7365-4ce6-9b04-25a42527db96" providerId="ADAL" clId="{336FCBD3-6AB9-42E0-BC35-DEEF1E2B55E8}" dt="2023-02-21T14:37:11.461" v="448" actId="478"/>
          <ac:spMkLst>
            <pc:docMk/>
            <pc:sldMk cId="15342065" sldId="2146845857"/>
            <ac:spMk id="4" creationId="{8808F403-BC18-4A19-8487-47B2ED822042}"/>
          </ac:spMkLst>
        </pc:spChg>
        <pc:spChg chg="mod">
          <ac:chgData name="Wojciech Januszauskas" userId="283006d7-7365-4ce6-9b04-25a42527db96" providerId="ADAL" clId="{336FCBD3-6AB9-42E0-BC35-DEEF1E2B55E8}" dt="2023-02-21T14:37:29.296" v="452" actId="1076"/>
          <ac:spMkLst>
            <pc:docMk/>
            <pc:sldMk cId="15342065" sldId="2146845857"/>
            <ac:spMk id="6" creationId="{6E102FE3-8AF7-DD3D-205A-DA73A87080D3}"/>
          </ac:spMkLst>
        </pc:spChg>
        <pc:spChg chg="mod">
          <ac:chgData name="Wojciech Januszauskas" userId="283006d7-7365-4ce6-9b04-25a42527db96" providerId="ADAL" clId="{336FCBD3-6AB9-42E0-BC35-DEEF1E2B55E8}" dt="2023-02-21T14:37:29.296" v="452" actId="1076"/>
          <ac:spMkLst>
            <pc:docMk/>
            <pc:sldMk cId="15342065" sldId="2146845857"/>
            <ac:spMk id="7" creationId="{B4D3ECA1-7D1B-2C4C-A5FC-AF1512460352}"/>
          </ac:spMkLst>
        </pc:spChg>
        <pc:spChg chg="mod">
          <ac:chgData name="Wojciech Januszauskas" userId="283006d7-7365-4ce6-9b04-25a42527db96" providerId="ADAL" clId="{336FCBD3-6AB9-42E0-BC35-DEEF1E2B55E8}" dt="2023-02-21T14:37:29.296" v="452" actId="1076"/>
          <ac:spMkLst>
            <pc:docMk/>
            <pc:sldMk cId="15342065" sldId="2146845857"/>
            <ac:spMk id="9" creationId="{AB1D4890-53AB-B285-2502-DA41104AC9A8}"/>
          </ac:spMkLst>
        </pc:spChg>
        <pc:spChg chg="mod">
          <ac:chgData name="Wojciech Januszauskas" userId="283006d7-7365-4ce6-9b04-25a42527db96" providerId="ADAL" clId="{336FCBD3-6AB9-42E0-BC35-DEEF1E2B55E8}" dt="2023-02-21T14:37:29.296" v="452" actId="1076"/>
          <ac:spMkLst>
            <pc:docMk/>
            <pc:sldMk cId="15342065" sldId="2146845857"/>
            <ac:spMk id="10" creationId="{FFA9A4FF-C740-7CD3-C09C-FCB62C4B1C38}"/>
          </ac:spMkLst>
        </pc:spChg>
        <pc:spChg chg="mod">
          <ac:chgData name="Wojciech Januszauskas" userId="283006d7-7365-4ce6-9b04-25a42527db96" providerId="ADAL" clId="{336FCBD3-6AB9-42E0-BC35-DEEF1E2B55E8}" dt="2023-02-21T14:37:29.296" v="452" actId="1076"/>
          <ac:spMkLst>
            <pc:docMk/>
            <pc:sldMk cId="15342065" sldId="2146845857"/>
            <ac:spMk id="11" creationId="{ACB99E1B-5290-1D6F-A72E-16E94FEB967A}"/>
          </ac:spMkLst>
        </pc:spChg>
        <pc:spChg chg="mod">
          <ac:chgData name="Wojciech Januszauskas" userId="283006d7-7365-4ce6-9b04-25a42527db96" providerId="ADAL" clId="{336FCBD3-6AB9-42E0-BC35-DEEF1E2B55E8}" dt="2023-02-21T14:37:29.296" v="452" actId="1076"/>
          <ac:spMkLst>
            <pc:docMk/>
            <pc:sldMk cId="15342065" sldId="2146845857"/>
            <ac:spMk id="13" creationId="{C0B5B24E-EEAF-5DBB-9E16-D333B89AA61C}"/>
          </ac:spMkLst>
        </pc:spChg>
        <pc:spChg chg="mod">
          <ac:chgData name="Wojciech Januszauskas" userId="283006d7-7365-4ce6-9b04-25a42527db96" providerId="ADAL" clId="{336FCBD3-6AB9-42E0-BC35-DEEF1E2B55E8}" dt="2023-02-21T14:37:29.296" v="452" actId="1076"/>
          <ac:spMkLst>
            <pc:docMk/>
            <pc:sldMk cId="15342065" sldId="2146845857"/>
            <ac:spMk id="14" creationId="{2113EA54-4ACD-CCF3-867E-567F5718C6E8}"/>
          </ac:spMkLst>
        </pc:spChg>
        <pc:spChg chg="mod">
          <ac:chgData name="Wojciech Januszauskas" userId="283006d7-7365-4ce6-9b04-25a42527db96" providerId="ADAL" clId="{336FCBD3-6AB9-42E0-BC35-DEEF1E2B55E8}" dt="2023-02-21T14:37:29.296" v="452" actId="1076"/>
          <ac:spMkLst>
            <pc:docMk/>
            <pc:sldMk cId="15342065" sldId="2146845857"/>
            <ac:spMk id="16" creationId="{74A36A56-97BF-2017-8B71-19767DA50E68}"/>
          </ac:spMkLst>
        </pc:spChg>
        <pc:spChg chg="add del mod">
          <ac:chgData name="Wojciech Januszauskas" userId="283006d7-7365-4ce6-9b04-25a42527db96" providerId="ADAL" clId="{336FCBD3-6AB9-42E0-BC35-DEEF1E2B55E8}" dt="2023-02-21T14:37:13.912" v="449" actId="478"/>
          <ac:spMkLst>
            <pc:docMk/>
            <pc:sldMk cId="15342065" sldId="2146845857"/>
            <ac:spMk id="18" creationId="{3CBF00C2-6BCD-2D6B-F62C-97E57F69731A}"/>
          </ac:spMkLst>
        </pc:spChg>
        <pc:cxnChg chg="mod">
          <ac:chgData name="Wojciech Januszauskas" userId="283006d7-7365-4ce6-9b04-25a42527db96" providerId="ADAL" clId="{336FCBD3-6AB9-42E0-BC35-DEEF1E2B55E8}" dt="2023-02-21T14:37:29.296" v="452" actId="1076"/>
          <ac:cxnSpMkLst>
            <pc:docMk/>
            <pc:sldMk cId="15342065" sldId="2146845857"/>
            <ac:cxnSpMk id="5" creationId="{9F8C56F5-762A-CE1E-1E99-AFF4BD504E10}"/>
          </ac:cxnSpMkLst>
        </pc:cxnChg>
        <pc:cxnChg chg="mod">
          <ac:chgData name="Wojciech Januszauskas" userId="283006d7-7365-4ce6-9b04-25a42527db96" providerId="ADAL" clId="{336FCBD3-6AB9-42E0-BC35-DEEF1E2B55E8}" dt="2023-02-21T14:37:29.296" v="452" actId="1076"/>
          <ac:cxnSpMkLst>
            <pc:docMk/>
            <pc:sldMk cId="15342065" sldId="2146845857"/>
            <ac:cxnSpMk id="8" creationId="{97E76CF7-2A78-44B1-57E6-31CC880D2583}"/>
          </ac:cxnSpMkLst>
        </pc:cxnChg>
        <pc:cxnChg chg="mod">
          <ac:chgData name="Wojciech Januszauskas" userId="283006d7-7365-4ce6-9b04-25a42527db96" providerId="ADAL" clId="{336FCBD3-6AB9-42E0-BC35-DEEF1E2B55E8}" dt="2023-02-21T14:37:29.296" v="452" actId="1076"/>
          <ac:cxnSpMkLst>
            <pc:docMk/>
            <pc:sldMk cId="15342065" sldId="2146845857"/>
            <ac:cxnSpMk id="12" creationId="{5529AD3A-836C-6140-B5FA-8EEC5D547381}"/>
          </ac:cxnSpMkLst>
        </pc:cxnChg>
        <pc:cxnChg chg="mod">
          <ac:chgData name="Wojciech Januszauskas" userId="283006d7-7365-4ce6-9b04-25a42527db96" providerId="ADAL" clId="{336FCBD3-6AB9-42E0-BC35-DEEF1E2B55E8}" dt="2023-02-21T14:37:29.296" v="452" actId="1076"/>
          <ac:cxnSpMkLst>
            <pc:docMk/>
            <pc:sldMk cId="15342065" sldId="2146845857"/>
            <ac:cxnSpMk id="15" creationId="{31A930B2-4008-78A4-A0C4-B00933760EC5}"/>
          </ac:cxnSpMkLst>
        </pc:cxnChg>
      </pc:sldChg>
      <pc:sldChg chg="addSp modSp mod modAnim modCm">
        <pc:chgData name="Wojciech Januszauskas" userId="283006d7-7365-4ce6-9b04-25a42527db96" providerId="ADAL" clId="{336FCBD3-6AB9-42E0-BC35-DEEF1E2B55E8}" dt="2023-02-20T16:43:35.143" v="145"/>
        <pc:sldMkLst>
          <pc:docMk/>
          <pc:sldMk cId="3261223609" sldId="2146845859"/>
        </pc:sldMkLst>
        <pc:picChg chg="add mod modCrop">
          <ac:chgData name="Wojciech Januszauskas" userId="283006d7-7365-4ce6-9b04-25a42527db96" providerId="ADAL" clId="{336FCBD3-6AB9-42E0-BC35-DEEF1E2B55E8}" dt="2023-02-20T16:42:57.048" v="144" actId="14100"/>
          <ac:picMkLst>
            <pc:docMk/>
            <pc:sldMk cId="3261223609" sldId="2146845859"/>
            <ac:picMk id="5" creationId="{3A02630E-FBCD-F615-7466-8E04A5F8AE5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Wojciech Januszauskas" userId="283006d7-7365-4ce6-9b04-25a42527db96" providerId="ADAL" clId="{336FCBD3-6AB9-42E0-BC35-DEEF1E2B55E8}" dt="2023-02-20T16:43:35.143" v="145"/>
              <pc2:cmMkLst xmlns:pc2="http://schemas.microsoft.com/office/powerpoint/2019/9/main/command">
                <pc:docMk/>
                <pc:sldMk cId="3261223609" sldId="2146845859"/>
                <pc2:cmMk id="{8F493967-EDBE-477A-BDFA-75160FF906FB}"/>
              </pc2:cmMkLst>
            </pc226:cmChg>
          </p:ext>
        </pc:extLst>
      </pc:sldChg>
      <pc:sldChg chg="modSp mod modAnim">
        <pc:chgData name="Wojciech Januszauskas" userId="283006d7-7365-4ce6-9b04-25a42527db96" providerId="ADAL" clId="{336FCBD3-6AB9-42E0-BC35-DEEF1E2B55E8}" dt="2023-02-24T15:49:38.080" v="729" actId="207"/>
        <pc:sldMkLst>
          <pc:docMk/>
          <pc:sldMk cId="1925572382" sldId="2146845860"/>
        </pc:sldMkLst>
        <pc:spChg chg="mod">
          <ac:chgData name="Wojciech Januszauskas" userId="283006d7-7365-4ce6-9b04-25a42527db96" providerId="ADAL" clId="{336FCBD3-6AB9-42E0-BC35-DEEF1E2B55E8}" dt="2023-02-24T15:49:38.080" v="729" actId="207"/>
          <ac:spMkLst>
            <pc:docMk/>
            <pc:sldMk cId="1925572382" sldId="2146845860"/>
            <ac:spMk id="4" creationId="{DF6B60AA-A590-28D5-19F1-22121DB58E70}"/>
          </ac:spMkLst>
        </pc:spChg>
        <pc:spChg chg="mod">
          <ac:chgData name="Wojciech Januszauskas" userId="283006d7-7365-4ce6-9b04-25a42527db96" providerId="ADAL" clId="{336FCBD3-6AB9-42E0-BC35-DEEF1E2B55E8}" dt="2023-02-24T15:49:38.080" v="729" actId="207"/>
          <ac:spMkLst>
            <pc:docMk/>
            <pc:sldMk cId="1925572382" sldId="2146845860"/>
            <ac:spMk id="9" creationId="{E37D6146-E6C7-BA36-3993-69F103FCC090}"/>
          </ac:spMkLst>
        </pc:spChg>
        <pc:spChg chg="mod">
          <ac:chgData name="Wojciech Januszauskas" userId="283006d7-7365-4ce6-9b04-25a42527db96" providerId="ADAL" clId="{336FCBD3-6AB9-42E0-BC35-DEEF1E2B55E8}" dt="2023-02-24T15:49:38.080" v="729" actId="207"/>
          <ac:spMkLst>
            <pc:docMk/>
            <pc:sldMk cId="1925572382" sldId="2146845860"/>
            <ac:spMk id="10" creationId="{87EB9EB6-2F9B-B88F-51B2-7D9447A5356C}"/>
          </ac:spMkLst>
        </pc:spChg>
        <pc:spChg chg="mod">
          <ac:chgData name="Wojciech Januszauskas" userId="283006d7-7365-4ce6-9b04-25a42527db96" providerId="ADAL" clId="{336FCBD3-6AB9-42E0-BC35-DEEF1E2B55E8}" dt="2023-02-24T15:49:38.080" v="729" actId="207"/>
          <ac:spMkLst>
            <pc:docMk/>
            <pc:sldMk cId="1925572382" sldId="2146845860"/>
            <ac:spMk id="11" creationId="{538A0182-C706-C02C-3830-F9ECC11007CF}"/>
          </ac:spMkLst>
        </pc:spChg>
        <pc:spChg chg="mod">
          <ac:chgData name="Wojciech Januszauskas" userId="283006d7-7365-4ce6-9b04-25a42527db96" providerId="ADAL" clId="{336FCBD3-6AB9-42E0-BC35-DEEF1E2B55E8}" dt="2023-02-24T15:49:38.080" v="729" actId="207"/>
          <ac:spMkLst>
            <pc:docMk/>
            <pc:sldMk cId="1925572382" sldId="2146845860"/>
            <ac:spMk id="16" creationId="{A0215567-3608-FFEE-C811-11D430C95BD4}"/>
          </ac:spMkLst>
        </pc:spChg>
      </pc:sldChg>
      <pc:sldChg chg="delSp modSp del mod modShow">
        <pc:chgData name="Wojciech Januszauskas" userId="283006d7-7365-4ce6-9b04-25a42527db96" providerId="ADAL" clId="{336FCBD3-6AB9-42E0-BC35-DEEF1E2B55E8}" dt="2023-02-21T14:58:48.289" v="584" actId="47"/>
        <pc:sldMkLst>
          <pc:docMk/>
          <pc:sldMk cId="748454751" sldId="2146845861"/>
        </pc:sldMkLst>
        <pc:spChg chg="mod topLvl">
          <ac:chgData name="Wojciech Januszauskas" userId="283006d7-7365-4ce6-9b04-25a42527db96" providerId="ADAL" clId="{336FCBD3-6AB9-42E0-BC35-DEEF1E2B55E8}" dt="2023-02-20T15:50:19.457" v="45" actId="165"/>
          <ac:spMkLst>
            <pc:docMk/>
            <pc:sldMk cId="748454751" sldId="2146845861"/>
            <ac:spMk id="16" creationId="{2DEF7A48-EB49-B1B7-DA94-46C2B3402B65}"/>
          </ac:spMkLst>
        </pc:spChg>
        <pc:spChg chg="mod topLvl">
          <ac:chgData name="Wojciech Januszauskas" userId="283006d7-7365-4ce6-9b04-25a42527db96" providerId="ADAL" clId="{336FCBD3-6AB9-42E0-BC35-DEEF1E2B55E8}" dt="2023-02-20T15:50:19.457" v="45" actId="165"/>
          <ac:spMkLst>
            <pc:docMk/>
            <pc:sldMk cId="748454751" sldId="2146845861"/>
            <ac:spMk id="17" creationId="{687E4AC9-FE2D-13A5-43B1-6F0BB699B893}"/>
          </ac:spMkLst>
        </pc:spChg>
        <pc:spChg chg="mod topLvl">
          <ac:chgData name="Wojciech Januszauskas" userId="283006d7-7365-4ce6-9b04-25a42527db96" providerId="ADAL" clId="{336FCBD3-6AB9-42E0-BC35-DEEF1E2B55E8}" dt="2023-02-20T15:50:19.457" v="45" actId="165"/>
          <ac:spMkLst>
            <pc:docMk/>
            <pc:sldMk cId="748454751" sldId="2146845861"/>
            <ac:spMk id="18" creationId="{BF72F465-3DC0-6CCE-FA9A-A6C3E497D4E3}"/>
          </ac:spMkLst>
        </pc:spChg>
        <pc:spChg chg="mod topLvl">
          <ac:chgData name="Wojciech Januszauskas" userId="283006d7-7365-4ce6-9b04-25a42527db96" providerId="ADAL" clId="{336FCBD3-6AB9-42E0-BC35-DEEF1E2B55E8}" dt="2023-02-20T15:50:19.457" v="45" actId="165"/>
          <ac:spMkLst>
            <pc:docMk/>
            <pc:sldMk cId="748454751" sldId="2146845861"/>
            <ac:spMk id="19" creationId="{80FB0F89-90CF-0EAE-6072-B208B54E4052}"/>
          </ac:spMkLst>
        </pc:spChg>
        <pc:spChg chg="mod topLvl">
          <ac:chgData name="Wojciech Januszauskas" userId="283006d7-7365-4ce6-9b04-25a42527db96" providerId="ADAL" clId="{336FCBD3-6AB9-42E0-BC35-DEEF1E2B55E8}" dt="2023-02-20T15:50:19.457" v="45" actId="165"/>
          <ac:spMkLst>
            <pc:docMk/>
            <pc:sldMk cId="748454751" sldId="2146845861"/>
            <ac:spMk id="20" creationId="{E28CB215-1523-4DE1-C386-C7232EE730BB}"/>
          </ac:spMkLst>
        </pc:spChg>
        <pc:spChg chg="mod topLvl">
          <ac:chgData name="Wojciech Januszauskas" userId="283006d7-7365-4ce6-9b04-25a42527db96" providerId="ADAL" clId="{336FCBD3-6AB9-42E0-BC35-DEEF1E2B55E8}" dt="2023-02-20T15:50:19.457" v="45" actId="165"/>
          <ac:spMkLst>
            <pc:docMk/>
            <pc:sldMk cId="748454751" sldId="2146845861"/>
            <ac:spMk id="21" creationId="{F18B0DFD-AC78-0858-31BE-17308B46B7F7}"/>
          </ac:spMkLst>
        </pc:spChg>
        <pc:spChg chg="mod topLvl">
          <ac:chgData name="Wojciech Januszauskas" userId="283006d7-7365-4ce6-9b04-25a42527db96" providerId="ADAL" clId="{336FCBD3-6AB9-42E0-BC35-DEEF1E2B55E8}" dt="2023-02-20T15:50:19.457" v="45" actId="165"/>
          <ac:spMkLst>
            <pc:docMk/>
            <pc:sldMk cId="748454751" sldId="2146845861"/>
            <ac:spMk id="22" creationId="{269D4784-E736-4224-0F2D-EDBA556D2A3F}"/>
          </ac:spMkLst>
        </pc:spChg>
        <pc:spChg chg="mod topLvl">
          <ac:chgData name="Wojciech Januszauskas" userId="283006d7-7365-4ce6-9b04-25a42527db96" providerId="ADAL" clId="{336FCBD3-6AB9-42E0-BC35-DEEF1E2B55E8}" dt="2023-02-20T15:50:44.513" v="49" actId="1076"/>
          <ac:spMkLst>
            <pc:docMk/>
            <pc:sldMk cId="748454751" sldId="2146845861"/>
            <ac:spMk id="23" creationId="{C463BB04-E543-7050-C375-6343BC2FB5D8}"/>
          </ac:spMkLst>
        </pc:spChg>
        <pc:grpChg chg="del">
          <ac:chgData name="Wojciech Januszauskas" userId="283006d7-7365-4ce6-9b04-25a42527db96" providerId="ADAL" clId="{336FCBD3-6AB9-42E0-BC35-DEEF1E2B55E8}" dt="2023-02-20T15:50:19.457" v="45" actId="165"/>
          <ac:grpSpMkLst>
            <pc:docMk/>
            <pc:sldMk cId="748454751" sldId="2146845861"/>
            <ac:grpSpMk id="2" creationId="{E3EF04A1-4550-8ED2-2DB2-CDC996D1C017}"/>
          </ac:grpSpMkLst>
        </pc:grpChg>
      </pc:sldChg>
      <pc:sldChg chg="addSp delSp modSp mod modCm">
        <pc:chgData name="Wojciech Januszauskas" userId="283006d7-7365-4ce6-9b04-25a42527db96" providerId="ADAL" clId="{336FCBD3-6AB9-42E0-BC35-DEEF1E2B55E8}" dt="2023-02-20T15:58:33.231" v="97"/>
        <pc:sldMkLst>
          <pc:docMk/>
          <pc:sldMk cId="2155648061" sldId="2146845862"/>
        </pc:sldMkLst>
        <pc:spChg chg="mod">
          <ac:chgData name="Wojciech Januszauskas" userId="283006d7-7365-4ce6-9b04-25a42527db96" providerId="ADAL" clId="{336FCBD3-6AB9-42E0-BC35-DEEF1E2B55E8}" dt="2023-02-20T15:58:20.657" v="96" actId="255"/>
          <ac:spMkLst>
            <pc:docMk/>
            <pc:sldMk cId="2155648061" sldId="2146845862"/>
            <ac:spMk id="3" creationId="{65BC6D88-2CC9-897D-67F3-00E20EF94F4C}"/>
          </ac:spMkLst>
        </pc:spChg>
        <pc:picChg chg="del">
          <ac:chgData name="Wojciech Januszauskas" userId="283006d7-7365-4ce6-9b04-25a42527db96" providerId="ADAL" clId="{336FCBD3-6AB9-42E0-BC35-DEEF1E2B55E8}" dt="2023-02-20T15:57:15.148" v="66" actId="478"/>
          <ac:picMkLst>
            <pc:docMk/>
            <pc:sldMk cId="2155648061" sldId="2146845862"/>
            <ac:picMk id="4" creationId="{DC9596CE-0E82-A09E-834F-20E497417346}"/>
          </ac:picMkLst>
        </pc:picChg>
        <pc:picChg chg="add mod">
          <ac:chgData name="Wojciech Januszauskas" userId="283006d7-7365-4ce6-9b04-25a42527db96" providerId="ADAL" clId="{336FCBD3-6AB9-42E0-BC35-DEEF1E2B55E8}" dt="2023-02-20T15:58:11.261" v="93" actId="1076"/>
          <ac:picMkLst>
            <pc:docMk/>
            <pc:sldMk cId="2155648061" sldId="2146845862"/>
            <ac:picMk id="6" creationId="{196D37F0-B5D5-6ECD-793E-E5EE9EA1344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Wojciech Januszauskas" userId="283006d7-7365-4ce6-9b04-25a42527db96" providerId="ADAL" clId="{336FCBD3-6AB9-42E0-BC35-DEEF1E2B55E8}" dt="2023-02-20T15:58:33.231" v="97"/>
              <pc2:cmMkLst xmlns:pc2="http://schemas.microsoft.com/office/powerpoint/2019/9/main/command">
                <pc:docMk/>
                <pc:sldMk cId="2155648061" sldId="2146845862"/>
                <pc2:cmMk id="{7DFEAF1D-01BF-4B43-A063-75FE4FBD736F}"/>
              </pc2:cmMkLst>
            </pc226:cmChg>
          </p:ext>
        </pc:extLst>
      </pc:sldChg>
      <pc:sldChg chg="addSp delSp modSp mod modClrScheme chgLayout">
        <pc:chgData name="Wojciech Januszauskas" userId="283006d7-7365-4ce6-9b04-25a42527db96" providerId="ADAL" clId="{336FCBD3-6AB9-42E0-BC35-DEEF1E2B55E8}" dt="2023-02-21T14:58:20.838" v="582"/>
        <pc:sldMkLst>
          <pc:docMk/>
          <pc:sldMk cId="1767426241" sldId="2146845863"/>
        </pc:sldMkLst>
        <pc:spChg chg="del mod ord">
          <ac:chgData name="Wojciech Januszauskas" userId="283006d7-7365-4ce6-9b04-25a42527db96" providerId="ADAL" clId="{336FCBD3-6AB9-42E0-BC35-DEEF1E2B55E8}" dt="2023-02-21T14:58:19.099" v="581" actId="478"/>
          <ac:spMkLst>
            <pc:docMk/>
            <pc:sldMk cId="1767426241" sldId="2146845863"/>
            <ac:spMk id="2" creationId="{312E77F9-DD64-7562-4F10-76BC852D0CBB}"/>
          </ac:spMkLst>
        </pc:spChg>
        <pc:spChg chg="add mod ord">
          <ac:chgData name="Wojciech Januszauskas" userId="283006d7-7365-4ce6-9b04-25a42527db96" providerId="ADAL" clId="{336FCBD3-6AB9-42E0-BC35-DEEF1E2B55E8}" dt="2023-02-21T14:58:20.838" v="582"/>
          <ac:spMkLst>
            <pc:docMk/>
            <pc:sldMk cId="1767426241" sldId="2146845863"/>
            <ac:spMk id="3" creationId="{5DE8F753-226F-8EB7-F92A-3145EC1CA82A}"/>
          </ac:spMkLst>
        </pc:spChg>
      </pc:sldChg>
      <pc:sldChg chg="addSp modSp mod delCm">
        <pc:chgData name="Wojciech Januszauskas" userId="283006d7-7365-4ce6-9b04-25a42527db96" providerId="ADAL" clId="{336FCBD3-6AB9-42E0-BC35-DEEF1E2B55E8}" dt="2023-02-21T14:01:41.534" v="257"/>
        <pc:sldMkLst>
          <pc:docMk/>
          <pc:sldMk cId="52503" sldId="2146845864"/>
        </pc:sldMkLst>
        <pc:picChg chg="add mod">
          <ac:chgData name="Wojciech Januszauskas" userId="283006d7-7365-4ce6-9b04-25a42527db96" providerId="ADAL" clId="{336FCBD3-6AB9-42E0-BC35-DEEF1E2B55E8}" dt="2023-02-21T13:37:41.842" v="172" actId="1036"/>
          <ac:picMkLst>
            <pc:docMk/>
            <pc:sldMk cId="52503" sldId="2146845864"/>
            <ac:picMk id="4" creationId="{E621D821-2359-2A48-2FDB-27D7E5885F0D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Wojciech Januszauskas" userId="283006d7-7365-4ce6-9b04-25a42527db96" providerId="ADAL" clId="{336FCBD3-6AB9-42E0-BC35-DEEF1E2B55E8}" dt="2023-02-21T14:01:41.534" v="257"/>
              <pc2:cmMkLst xmlns:pc2="http://schemas.microsoft.com/office/powerpoint/2019/9/main/command">
                <pc:docMk/>
                <pc:sldMk cId="52503" sldId="2146845864"/>
                <pc2:cmMk id="{08DB1A79-840B-433E-AB2B-6A5735359022}"/>
              </pc2:cmMkLst>
            </pc226:cmChg>
          </p:ext>
        </pc:extLst>
      </pc:sldChg>
      <pc:sldChg chg="addSp delSp modSp new mod modClrScheme chgLayout modNotesTx">
        <pc:chgData name="Wojciech Januszauskas" userId="283006d7-7365-4ce6-9b04-25a42527db96" providerId="ADAL" clId="{336FCBD3-6AB9-42E0-BC35-DEEF1E2B55E8}" dt="2023-02-20T16:30:17.289" v="133"/>
        <pc:sldMkLst>
          <pc:docMk/>
          <pc:sldMk cId="2136256729" sldId="2146845865"/>
        </pc:sldMkLst>
        <pc:spChg chg="del mod ord">
          <ac:chgData name="Wojciech Januszauskas" userId="283006d7-7365-4ce6-9b04-25a42527db96" providerId="ADAL" clId="{336FCBD3-6AB9-42E0-BC35-DEEF1E2B55E8}" dt="2023-02-20T15:41:00.079" v="9" actId="700"/>
          <ac:spMkLst>
            <pc:docMk/>
            <pc:sldMk cId="2136256729" sldId="2146845865"/>
            <ac:spMk id="2" creationId="{016F8092-1D66-D424-1D85-BA3412A50864}"/>
          </ac:spMkLst>
        </pc:spChg>
        <pc:spChg chg="del mod ord">
          <ac:chgData name="Wojciech Januszauskas" userId="283006d7-7365-4ce6-9b04-25a42527db96" providerId="ADAL" clId="{336FCBD3-6AB9-42E0-BC35-DEEF1E2B55E8}" dt="2023-02-20T15:41:00.079" v="9" actId="700"/>
          <ac:spMkLst>
            <pc:docMk/>
            <pc:sldMk cId="2136256729" sldId="2146845865"/>
            <ac:spMk id="3" creationId="{8A4EBBCE-AC23-E552-D1B2-3CE66F7A839C}"/>
          </ac:spMkLst>
        </pc:spChg>
        <pc:spChg chg="del">
          <ac:chgData name="Wojciech Januszauskas" userId="283006d7-7365-4ce6-9b04-25a42527db96" providerId="ADAL" clId="{336FCBD3-6AB9-42E0-BC35-DEEF1E2B55E8}" dt="2023-02-20T15:41:00.079" v="9" actId="700"/>
          <ac:spMkLst>
            <pc:docMk/>
            <pc:sldMk cId="2136256729" sldId="2146845865"/>
            <ac:spMk id="4" creationId="{8C1E702B-C140-873C-F7FA-782D2F10A48E}"/>
          </ac:spMkLst>
        </pc:spChg>
        <pc:spChg chg="add del mod ord">
          <ac:chgData name="Wojciech Januszauskas" userId="283006d7-7365-4ce6-9b04-25a42527db96" providerId="ADAL" clId="{336FCBD3-6AB9-42E0-BC35-DEEF1E2B55E8}" dt="2023-02-20T15:41:09.355" v="10" actId="700"/>
          <ac:spMkLst>
            <pc:docMk/>
            <pc:sldMk cId="2136256729" sldId="2146845865"/>
            <ac:spMk id="5" creationId="{0C1734A4-91E5-5D27-91A6-938CA1D7D8BE}"/>
          </ac:spMkLst>
        </pc:spChg>
        <pc:spChg chg="add del mod ord">
          <ac:chgData name="Wojciech Januszauskas" userId="283006d7-7365-4ce6-9b04-25a42527db96" providerId="ADAL" clId="{336FCBD3-6AB9-42E0-BC35-DEEF1E2B55E8}" dt="2023-02-20T15:41:09.355" v="10" actId="700"/>
          <ac:spMkLst>
            <pc:docMk/>
            <pc:sldMk cId="2136256729" sldId="2146845865"/>
            <ac:spMk id="6" creationId="{9F0C8BE2-840E-E15F-CB9C-7873705BF55B}"/>
          </ac:spMkLst>
        </pc:spChg>
        <pc:spChg chg="add mod ord">
          <ac:chgData name="Wojciech Januszauskas" userId="283006d7-7365-4ce6-9b04-25a42527db96" providerId="ADAL" clId="{336FCBD3-6AB9-42E0-BC35-DEEF1E2B55E8}" dt="2023-02-20T15:50:05.094" v="44" actId="20577"/>
          <ac:spMkLst>
            <pc:docMk/>
            <pc:sldMk cId="2136256729" sldId="2146845865"/>
            <ac:spMk id="7" creationId="{7A450369-D0F0-5B72-B846-6008B8D932C0}"/>
          </ac:spMkLst>
        </pc:spChg>
        <pc:spChg chg="add mod ord">
          <ac:chgData name="Wojciech Januszauskas" userId="283006d7-7365-4ce6-9b04-25a42527db96" providerId="ADAL" clId="{336FCBD3-6AB9-42E0-BC35-DEEF1E2B55E8}" dt="2023-02-20T15:55:35.519" v="65" actId="404"/>
          <ac:spMkLst>
            <pc:docMk/>
            <pc:sldMk cId="2136256729" sldId="2146845865"/>
            <ac:spMk id="8" creationId="{CFD80A30-3A36-66D3-B504-C60A2EFF2EE6}"/>
          </ac:spMkLst>
        </pc:spChg>
        <pc:spChg chg="add del mod ord">
          <ac:chgData name="Wojciech Januszauskas" userId="283006d7-7365-4ce6-9b04-25a42527db96" providerId="ADAL" clId="{336FCBD3-6AB9-42E0-BC35-DEEF1E2B55E8}" dt="2023-02-20T15:54:48.223" v="58"/>
          <ac:spMkLst>
            <pc:docMk/>
            <pc:sldMk cId="2136256729" sldId="2146845865"/>
            <ac:spMk id="9" creationId="{3C4DFCFD-EE14-8F21-8B9D-1398D3FFDF11}"/>
          </ac:spMkLst>
        </pc:spChg>
        <pc:picChg chg="add mod">
          <ac:chgData name="Wojciech Januszauskas" userId="283006d7-7365-4ce6-9b04-25a42527db96" providerId="ADAL" clId="{336FCBD3-6AB9-42E0-BC35-DEEF1E2B55E8}" dt="2023-02-20T15:54:55.101" v="59" actId="27614"/>
          <ac:picMkLst>
            <pc:docMk/>
            <pc:sldMk cId="2136256729" sldId="2146845865"/>
            <ac:picMk id="11" creationId="{0641F9C6-25D6-63F3-5195-027C312190F8}"/>
          </ac:picMkLst>
        </pc:picChg>
      </pc:sldChg>
      <pc:sldChg chg="addSp modSp new del mod">
        <pc:chgData name="Wojciech Januszauskas" userId="283006d7-7365-4ce6-9b04-25a42527db96" providerId="ADAL" clId="{336FCBD3-6AB9-42E0-BC35-DEEF1E2B55E8}" dt="2023-02-20T16:30:07.134" v="132" actId="47"/>
        <pc:sldMkLst>
          <pc:docMk/>
          <pc:sldMk cId="2655128477" sldId="2146845866"/>
        </pc:sldMkLst>
        <pc:spChg chg="mod">
          <ac:chgData name="Wojciech Januszauskas" userId="283006d7-7365-4ce6-9b04-25a42527db96" providerId="ADAL" clId="{336FCBD3-6AB9-42E0-BC35-DEEF1E2B55E8}" dt="2023-02-20T16:29:44.359" v="127" actId="27636"/>
          <ac:spMkLst>
            <pc:docMk/>
            <pc:sldMk cId="2655128477" sldId="2146845866"/>
            <ac:spMk id="2" creationId="{377C9F05-53BB-BC04-9D38-3A08D22EA29C}"/>
          </ac:spMkLst>
        </pc:spChg>
        <pc:picChg chg="add mod">
          <ac:chgData name="Wojciech Januszauskas" userId="283006d7-7365-4ce6-9b04-25a42527db96" providerId="ADAL" clId="{336FCBD3-6AB9-42E0-BC35-DEEF1E2B55E8}" dt="2023-02-20T16:29:54.559" v="131" actId="1076"/>
          <ac:picMkLst>
            <pc:docMk/>
            <pc:sldMk cId="2655128477" sldId="2146845866"/>
            <ac:picMk id="4" creationId="{92B4D383-3B50-271F-140C-542C858F2F3A}"/>
          </ac:picMkLst>
        </pc:picChg>
      </pc:sldChg>
      <pc:sldChg chg="addSp delSp modSp new mod modNotesTx">
        <pc:chgData name="Wojciech Januszauskas" userId="283006d7-7365-4ce6-9b04-25a42527db96" providerId="ADAL" clId="{336FCBD3-6AB9-42E0-BC35-DEEF1E2B55E8}" dt="2023-02-21T14:41:42.105" v="531"/>
        <pc:sldMkLst>
          <pc:docMk/>
          <pc:sldMk cId="3423043322" sldId="2146845866"/>
        </pc:sldMkLst>
        <pc:spChg chg="mod">
          <ac:chgData name="Wojciech Januszauskas" userId="283006d7-7365-4ce6-9b04-25a42527db96" providerId="ADAL" clId="{336FCBD3-6AB9-42E0-BC35-DEEF1E2B55E8}" dt="2023-02-21T14:41:09.310" v="521"/>
          <ac:spMkLst>
            <pc:docMk/>
            <pc:sldMk cId="3423043322" sldId="2146845866"/>
            <ac:spMk id="2" creationId="{A6F4EB18-B103-E72F-4A36-53FAB38C150B}"/>
          </ac:spMkLst>
        </pc:spChg>
        <pc:spChg chg="del">
          <ac:chgData name="Wojciech Januszauskas" userId="283006d7-7365-4ce6-9b04-25a42527db96" providerId="ADAL" clId="{336FCBD3-6AB9-42E0-BC35-DEEF1E2B55E8}" dt="2023-02-21T14:41:00.093" v="515" actId="478"/>
          <ac:spMkLst>
            <pc:docMk/>
            <pc:sldMk cId="3423043322" sldId="2146845866"/>
            <ac:spMk id="3" creationId="{7730A3D5-AD00-8018-CA5C-FF5C756B54CD}"/>
          </ac:spMkLst>
        </pc:spChg>
        <pc:spChg chg="add mod">
          <ac:chgData name="Wojciech Januszauskas" userId="283006d7-7365-4ce6-9b04-25a42527db96" providerId="ADAL" clId="{336FCBD3-6AB9-42E0-BC35-DEEF1E2B55E8}" dt="2023-02-21T14:41:04.523" v="516" actId="21"/>
          <ac:spMkLst>
            <pc:docMk/>
            <pc:sldMk cId="3423043322" sldId="2146845866"/>
            <ac:spMk id="4" creationId="{924D4C98-139C-C891-DD0C-942909EF9063}"/>
          </ac:spMkLst>
        </pc:spChg>
        <pc:spChg chg="add mod">
          <ac:chgData name="Wojciech Januszauskas" userId="283006d7-7365-4ce6-9b04-25a42527db96" providerId="ADAL" clId="{336FCBD3-6AB9-42E0-BC35-DEEF1E2B55E8}" dt="2023-02-21T14:41:25.833" v="528" actId="14100"/>
          <ac:spMkLst>
            <pc:docMk/>
            <pc:sldMk cId="3423043322" sldId="2146845866"/>
            <ac:spMk id="6" creationId="{79BD6299-B8E6-C8F9-60D8-F6754658D94F}"/>
          </ac:spMkLst>
        </pc:spChg>
        <pc:picChg chg="add mod">
          <ac:chgData name="Wojciech Januszauskas" userId="283006d7-7365-4ce6-9b04-25a42527db96" providerId="ADAL" clId="{336FCBD3-6AB9-42E0-BC35-DEEF1E2B55E8}" dt="2023-02-21T14:41:28.009" v="529" actId="1076"/>
          <ac:picMkLst>
            <pc:docMk/>
            <pc:sldMk cId="3423043322" sldId="2146845866"/>
            <ac:picMk id="5" creationId="{6C5E4778-712E-03EB-5800-0A1CACA28F47}"/>
          </ac:picMkLst>
        </pc:picChg>
      </pc:sldChg>
      <pc:sldChg chg="add modNotesTx">
        <pc:chgData name="Wojciech Januszauskas" userId="283006d7-7365-4ce6-9b04-25a42527db96" providerId="ADAL" clId="{336FCBD3-6AB9-42E0-BC35-DEEF1E2B55E8}" dt="2023-02-21T14:41:48.042" v="532"/>
        <pc:sldMkLst>
          <pc:docMk/>
          <pc:sldMk cId="2353654268" sldId="2146845867"/>
        </pc:sldMkLst>
      </pc:sldChg>
      <pc:sldChg chg="addSp delSp modSp add mod delAnim modAnim">
        <pc:chgData name="Wojciech Januszauskas" userId="283006d7-7365-4ce6-9b04-25a42527db96" providerId="ADAL" clId="{336FCBD3-6AB9-42E0-BC35-DEEF1E2B55E8}" dt="2023-02-24T15:33:38.300" v="647"/>
        <pc:sldMkLst>
          <pc:docMk/>
          <pc:sldMk cId="2594685604" sldId="2146845868"/>
        </pc:sldMkLst>
        <pc:spChg chg="add mod topLvl">
          <ac:chgData name="Wojciech Januszauskas" userId="283006d7-7365-4ce6-9b04-25a42527db96" providerId="ADAL" clId="{336FCBD3-6AB9-42E0-BC35-DEEF1E2B55E8}" dt="2023-02-24T15:33:29.642" v="645" actId="164"/>
          <ac:spMkLst>
            <pc:docMk/>
            <pc:sldMk cId="2594685604" sldId="2146845868"/>
            <ac:spMk id="9" creationId="{7721D97E-674C-7BF7-8774-AF42E2CC1688}"/>
          </ac:spMkLst>
        </pc:spChg>
        <pc:spChg chg="add mod topLvl">
          <ac:chgData name="Wojciech Januszauskas" userId="283006d7-7365-4ce6-9b04-25a42527db96" providerId="ADAL" clId="{336FCBD3-6AB9-42E0-BC35-DEEF1E2B55E8}" dt="2023-02-24T15:33:29.642" v="645" actId="164"/>
          <ac:spMkLst>
            <pc:docMk/>
            <pc:sldMk cId="2594685604" sldId="2146845868"/>
            <ac:spMk id="26" creationId="{F4533AA7-8841-99E5-CE96-7BF15DC3BECE}"/>
          </ac:spMkLst>
        </pc:spChg>
        <pc:spChg chg="add mod topLvl">
          <ac:chgData name="Wojciech Januszauskas" userId="283006d7-7365-4ce6-9b04-25a42527db96" providerId="ADAL" clId="{336FCBD3-6AB9-42E0-BC35-DEEF1E2B55E8}" dt="2023-02-24T15:33:29.642" v="645" actId="164"/>
          <ac:spMkLst>
            <pc:docMk/>
            <pc:sldMk cId="2594685604" sldId="2146845868"/>
            <ac:spMk id="31" creationId="{F44A8557-C7DD-E546-7673-486361B447C9}"/>
          </ac:spMkLst>
        </pc:spChg>
        <pc:spChg chg="add mod topLvl">
          <ac:chgData name="Wojciech Januszauskas" userId="283006d7-7365-4ce6-9b04-25a42527db96" providerId="ADAL" clId="{336FCBD3-6AB9-42E0-BC35-DEEF1E2B55E8}" dt="2023-02-24T15:33:29.642" v="645" actId="164"/>
          <ac:spMkLst>
            <pc:docMk/>
            <pc:sldMk cId="2594685604" sldId="2146845868"/>
            <ac:spMk id="33" creationId="{DBF96E4B-4589-C2A2-970A-516FF2E4B510}"/>
          </ac:spMkLst>
        </pc:spChg>
        <pc:spChg chg="add mod topLvl">
          <ac:chgData name="Wojciech Januszauskas" userId="283006d7-7365-4ce6-9b04-25a42527db96" providerId="ADAL" clId="{336FCBD3-6AB9-42E0-BC35-DEEF1E2B55E8}" dt="2023-02-24T15:33:29.642" v="645" actId="164"/>
          <ac:spMkLst>
            <pc:docMk/>
            <pc:sldMk cId="2594685604" sldId="2146845868"/>
            <ac:spMk id="75" creationId="{AEF3EA0B-3AAE-6810-1E14-8989767B75E1}"/>
          </ac:spMkLst>
        </pc:spChg>
        <pc:grpChg chg="del">
          <ac:chgData name="Wojciech Januszauskas" userId="283006d7-7365-4ce6-9b04-25a42527db96" providerId="ADAL" clId="{336FCBD3-6AB9-42E0-BC35-DEEF1E2B55E8}" dt="2023-02-24T15:30:48.507" v="630" actId="478"/>
          <ac:grpSpMkLst>
            <pc:docMk/>
            <pc:sldMk cId="2594685604" sldId="2146845868"/>
            <ac:grpSpMk id="34" creationId="{549984DE-95CC-647E-169F-D205834DFA07}"/>
          </ac:grpSpMkLst>
        </pc:grpChg>
        <pc:grpChg chg="del">
          <ac:chgData name="Wojciech Januszauskas" userId="283006d7-7365-4ce6-9b04-25a42527db96" providerId="ADAL" clId="{336FCBD3-6AB9-42E0-BC35-DEEF1E2B55E8}" dt="2023-02-24T15:32:00.825" v="636" actId="478"/>
          <ac:grpSpMkLst>
            <pc:docMk/>
            <pc:sldMk cId="2594685604" sldId="2146845868"/>
            <ac:grpSpMk id="73" creationId="{F1E355A5-1496-1F12-1A82-3DC646685DBC}"/>
          </ac:grpSpMkLst>
        </pc:grpChg>
        <pc:grpChg chg="add del mod">
          <ac:chgData name="Wojciech Januszauskas" userId="283006d7-7365-4ce6-9b04-25a42527db96" providerId="ADAL" clId="{336FCBD3-6AB9-42E0-BC35-DEEF1E2B55E8}" dt="2023-02-24T15:33:09.884" v="641" actId="165"/>
          <ac:grpSpMkLst>
            <pc:docMk/>
            <pc:sldMk cId="2594685604" sldId="2146845868"/>
            <ac:grpSpMk id="81" creationId="{CA9558DD-64C1-4539-A94F-556A0CEAB438}"/>
          </ac:grpSpMkLst>
        </pc:grpChg>
        <pc:grpChg chg="add mod">
          <ac:chgData name="Wojciech Januszauskas" userId="283006d7-7365-4ce6-9b04-25a42527db96" providerId="ADAL" clId="{336FCBD3-6AB9-42E0-BC35-DEEF1E2B55E8}" dt="2023-02-24T15:33:29.642" v="645" actId="164"/>
          <ac:grpSpMkLst>
            <pc:docMk/>
            <pc:sldMk cId="2594685604" sldId="2146845868"/>
            <ac:grpSpMk id="82" creationId="{9B3A55FE-DC76-16C8-996E-22F9651F9356}"/>
          </ac:grpSpMkLst>
        </pc:grpChg>
        <pc:picChg chg="add mod topLvl">
          <ac:chgData name="Wojciech Januszauskas" userId="283006d7-7365-4ce6-9b04-25a42527db96" providerId="ADAL" clId="{336FCBD3-6AB9-42E0-BC35-DEEF1E2B55E8}" dt="2023-02-24T15:33:29.642" v="645" actId="164"/>
          <ac:picMkLst>
            <pc:docMk/>
            <pc:sldMk cId="2594685604" sldId="2146845868"/>
            <ac:picMk id="24" creationId="{C6CEECB0-4625-97DB-9219-0D474CFD4AFB}"/>
          </ac:picMkLst>
        </pc:picChg>
        <pc:picChg chg="add mod topLvl">
          <ac:chgData name="Wojciech Januszauskas" userId="283006d7-7365-4ce6-9b04-25a42527db96" providerId="ADAL" clId="{336FCBD3-6AB9-42E0-BC35-DEEF1E2B55E8}" dt="2023-02-24T15:33:29.642" v="645" actId="164"/>
          <ac:picMkLst>
            <pc:docMk/>
            <pc:sldMk cId="2594685604" sldId="2146845868"/>
            <ac:picMk id="25" creationId="{FFB37A87-F7E5-8688-7785-CF4497EBB3E2}"/>
          </ac:picMkLst>
        </pc:picChg>
        <pc:picChg chg="add mod topLvl">
          <ac:chgData name="Wojciech Januszauskas" userId="283006d7-7365-4ce6-9b04-25a42527db96" providerId="ADAL" clId="{336FCBD3-6AB9-42E0-BC35-DEEF1E2B55E8}" dt="2023-02-24T15:33:29.642" v="645" actId="164"/>
          <ac:picMkLst>
            <pc:docMk/>
            <pc:sldMk cId="2594685604" sldId="2146845868"/>
            <ac:picMk id="28" creationId="{7A720771-62FA-47C5-536D-0E942A1F9E65}"/>
          </ac:picMkLst>
        </pc:picChg>
        <pc:picChg chg="add mod topLvl">
          <ac:chgData name="Wojciech Januszauskas" userId="283006d7-7365-4ce6-9b04-25a42527db96" providerId="ADAL" clId="{336FCBD3-6AB9-42E0-BC35-DEEF1E2B55E8}" dt="2023-02-24T15:33:29.642" v="645" actId="164"/>
          <ac:picMkLst>
            <pc:docMk/>
            <pc:sldMk cId="2594685604" sldId="2146845868"/>
            <ac:picMk id="29" creationId="{6BFB1CC7-3F79-B292-BCDA-8F46AB42F0A3}"/>
          </ac:picMkLst>
        </pc:picChg>
        <pc:picChg chg="add mod topLvl">
          <ac:chgData name="Wojciech Januszauskas" userId="283006d7-7365-4ce6-9b04-25a42527db96" providerId="ADAL" clId="{336FCBD3-6AB9-42E0-BC35-DEEF1E2B55E8}" dt="2023-02-24T15:33:29.642" v="645" actId="164"/>
          <ac:picMkLst>
            <pc:docMk/>
            <pc:sldMk cId="2594685604" sldId="2146845868"/>
            <ac:picMk id="30" creationId="{AEDA7665-F516-CA92-16EC-7772E1650E06}"/>
          </ac:picMkLst>
        </pc:picChg>
        <pc:cxnChg chg="add mod topLvl">
          <ac:chgData name="Wojciech Januszauskas" userId="283006d7-7365-4ce6-9b04-25a42527db96" providerId="ADAL" clId="{336FCBD3-6AB9-42E0-BC35-DEEF1E2B55E8}" dt="2023-02-24T15:33:29.642" v="645" actId="164"/>
          <ac:cxnSpMkLst>
            <pc:docMk/>
            <pc:sldMk cId="2594685604" sldId="2146845868"/>
            <ac:cxnSpMk id="11" creationId="{9BB1D6FE-F357-AE41-95F6-94B0939C6FE0}"/>
          </ac:cxnSpMkLst>
        </pc:cxnChg>
        <pc:cxnChg chg="add mod topLvl">
          <ac:chgData name="Wojciech Januszauskas" userId="283006d7-7365-4ce6-9b04-25a42527db96" providerId="ADAL" clId="{336FCBD3-6AB9-42E0-BC35-DEEF1E2B55E8}" dt="2023-02-24T15:33:29.642" v="645" actId="164"/>
          <ac:cxnSpMkLst>
            <pc:docMk/>
            <pc:sldMk cId="2594685604" sldId="2146845868"/>
            <ac:cxnSpMk id="27" creationId="{BABFE914-B61C-AA1F-201A-696684E00932}"/>
          </ac:cxnSpMkLst>
        </pc:cxnChg>
        <pc:cxnChg chg="add mod topLvl">
          <ac:chgData name="Wojciech Januszauskas" userId="283006d7-7365-4ce6-9b04-25a42527db96" providerId="ADAL" clId="{336FCBD3-6AB9-42E0-BC35-DEEF1E2B55E8}" dt="2023-02-24T15:33:29.642" v="645" actId="164"/>
          <ac:cxnSpMkLst>
            <pc:docMk/>
            <pc:sldMk cId="2594685604" sldId="2146845868"/>
            <ac:cxnSpMk id="32" creationId="{B9F14114-CEA4-7496-101D-DFAE61FB31E2}"/>
          </ac:cxnSpMkLst>
        </pc:cxnChg>
        <pc:cxnChg chg="mod">
          <ac:chgData name="Wojciech Januszauskas" userId="283006d7-7365-4ce6-9b04-25a42527db96" providerId="ADAL" clId="{336FCBD3-6AB9-42E0-BC35-DEEF1E2B55E8}" dt="2023-02-24T15:32:00.825" v="636" actId="478"/>
          <ac:cxnSpMkLst>
            <pc:docMk/>
            <pc:sldMk cId="2594685604" sldId="2146845868"/>
            <ac:cxnSpMk id="52" creationId="{B7CC9768-77D2-C7F0-AF68-A15F8C6A7C3D}"/>
          </ac:cxnSpMkLst>
        </pc:cxnChg>
        <pc:cxnChg chg="mod">
          <ac:chgData name="Wojciech Januszauskas" userId="283006d7-7365-4ce6-9b04-25a42527db96" providerId="ADAL" clId="{336FCBD3-6AB9-42E0-BC35-DEEF1E2B55E8}" dt="2023-02-24T15:32:00.825" v="636" actId="478"/>
          <ac:cxnSpMkLst>
            <pc:docMk/>
            <pc:sldMk cId="2594685604" sldId="2146845868"/>
            <ac:cxnSpMk id="53" creationId="{9A67624F-8D99-2C61-2C3F-23B3D5D2C83F}"/>
          </ac:cxnSpMkLst>
        </pc:cxnChg>
        <pc:cxnChg chg="mod">
          <ac:chgData name="Wojciech Januszauskas" userId="283006d7-7365-4ce6-9b04-25a42527db96" providerId="ADAL" clId="{336FCBD3-6AB9-42E0-BC35-DEEF1E2B55E8}" dt="2023-02-24T15:32:00.825" v="636" actId="478"/>
          <ac:cxnSpMkLst>
            <pc:docMk/>
            <pc:sldMk cId="2594685604" sldId="2146845868"/>
            <ac:cxnSpMk id="54" creationId="{AAE5F0A8-D89C-E5C4-6E7A-684085A565DB}"/>
          </ac:cxnSpMkLst>
        </pc:cxnChg>
        <pc:cxnChg chg="mod">
          <ac:chgData name="Wojciech Januszauskas" userId="283006d7-7365-4ce6-9b04-25a42527db96" providerId="ADAL" clId="{336FCBD3-6AB9-42E0-BC35-DEEF1E2B55E8}" dt="2023-02-24T15:32:00.825" v="636" actId="478"/>
          <ac:cxnSpMkLst>
            <pc:docMk/>
            <pc:sldMk cId="2594685604" sldId="2146845868"/>
            <ac:cxnSpMk id="61" creationId="{A41A811E-C382-00D9-D68B-E689E02D947C}"/>
          </ac:cxnSpMkLst>
        </pc:cxnChg>
        <pc:cxnChg chg="mod">
          <ac:chgData name="Wojciech Januszauskas" userId="283006d7-7365-4ce6-9b04-25a42527db96" providerId="ADAL" clId="{336FCBD3-6AB9-42E0-BC35-DEEF1E2B55E8}" dt="2023-02-24T15:32:00.825" v="636" actId="478"/>
          <ac:cxnSpMkLst>
            <pc:docMk/>
            <pc:sldMk cId="2594685604" sldId="2146845868"/>
            <ac:cxnSpMk id="62" creationId="{51439470-F436-7B6C-1478-EAD55B62A748}"/>
          </ac:cxnSpMkLst>
        </pc:cxnChg>
        <pc:cxnChg chg="mod">
          <ac:chgData name="Wojciech Januszauskas" userId="283006d7-7365-4ce6-9b04-25a42527db96" providerId="ADAL" clId="{336FCBD3-6AB9-42E0-BC35-DEEF1E2B55E8}" dt="2023-02-24T15:32:00.825" v="636" actId="478"/>
          <ac:cxnSpMkLst>
            <pc:docMk/>
            <pc:sldMk cId="2594685604" sldId="2146845868"/>
            <ac:cxnSpMk id="63" creationId="{96618F8A-8D2F-455D-7E35-EB06F0C1E4AA}"/>
          </ac:cxnSpMkLst>
        </pc:cxnChg>
        <pc:cxnChg chg="mod">
          <ac:chgData name="Wojciech Januszauskas" userId="283006d7-7365-4ce6-9b04-25a42527db96" providerId="ADAL" clId="{336FCBD3-6AB9-42E0-BC35-DEEF1E2B55E8}" dt="2023-02-24T15:32:00.825" v="636" actId="478"/>
          <ac:cxnSpMkLst>
            <pc:docMk/>
            <pc:sldMk cId="2594685604" sldId="2146845868"/>
            <ac:cxnSpMk id="64" creationId="{3D5BF01C-90FC-1BE7-B66F-136B23F083BD}"/>
          </ac:cxnSpMkLst>
        </pc:cxnChg>
        <pc:cxnChg chg="add mod topLvl">
          <ac:chgData name="Wojciech Januszauskas" userId="283006d7-7365-4ce6-9b04-25a42527db96" providerId="ADAL" clId="{336FCBD3-6AB9-42E0-BC35-DEEF1E2B55E8}" dt="2023-02-24T15:33:29.642" v="645" actId="164"/>
          <ac:cxnSpMkLst>
            <pc:docMk/>
            <pc:sldMk cId="2594685604" sldId="2146845868"/>
            <ac:cxnSpMk id="74" creationId="{02131914-0B54-F40D-2319-29D6C1661746}"/>
          </ac:cxnSpMkLst>
        </pc:cxnChg>
        <pc:cxnChg chg="add mod topLvl">
          <ac:chgData name="Wojciech Januszauskas" userId="283006d7-7365-4ce6-9b04-25a42527db96" providerId="ADAL" clId="{336FCBD3-6AB9-42E0-BC35-DEEF1E2B55E8}" dt="2023-02-24T15:33:29.642" v="645" actId="164"/>
          <ac:cxnSpMkLst>
            <pc:docMk/>
            <pc:sldMk cId="2594685604" sldId="2146845868"/>
            <ac:cxnSpMk id="76" creationId="{E3CB75B5-6381-1800-156A-2644685349B6}"/>
          </ac:cxnSpMkLst>
        </pc:cxnChg>
        <pc:cxnChg chg="add mod topLvl">
          <ac:chgData name="Wojciech Januszauskas" userId="283006d7-7365-4ce6-9b04-25a42527db96" providerId="ADAL" clId="{336FCBD3-6AB9-42E0-BC35-DEEF1E2B55E8}" dt="2023-02-24T15:33:29.642" v="645" actId="164"/>
          <ac:cxnSpMkLst>
            <pc:docMk/>
            <pc:sldMk cId="2594685604" sldId="2146845868"/>
            <ac:cxnSpMk id="77" creationId="{D043BC85-0B9A-D80F-2312-FAD0D2508FE6}"/>
          </ac:cxnSpMkLst>
        </pc:cxnChg>
        <pc:cxnChg chg="add mod topLvl">
          <ac:chgData name="Wojciech Januszauskas" userId="283006d7-7365-4ce6-9b04-25a42527db96" providerId="ADAL" clId="{336FCBD3-6AB9-42E0-BC35-DEEF1E2B55E8}" dt="2023-02-24T15:33:29.642" v="645" actId="164"/>
          <ac:cxnSpMkLst>
            <pc:docMk/>
            <pc:sldMk cId="2594685604" sldId="2146845868"/>
            <ac:cxnSpMk id="78" creationId="{A870435B-A39C-7A64-CA37-C7248B3B7693}"/>
          </ac:cxnSpMkLst>
        </pc:cxnChg>
        <pc:cxnChg chg="add mod topLvl">
          <ac:chgData name="Wojciech Januszauskas" userId="283006d7-7365-4ce6-9b04-25a42527db96" providerId="ADAL" clId="{336FCBD3-6AB9-42E0-BC35-DEEF1E2B55E8}" dt="2023-02-24T15:33:29.642" v="645" actId="164"/>
          <ac:cxnSpMkLst>
            <pc:docMk/>
            <pc:sldMk cId="2594685604" sldId="2146845868"/>
            <ac:cxnSpMk id="79" creationId="{53E50556-3514-4A3E-F8A7-454B11794E5E}"/>
          </ac:cxnSpMkLst>
        </pc:cxnChg>
        <pc:cxnChg chg="add mod topLvl">
          <ac:chgData name="Wojciech Januszauskas" userId="283006d7-7365-4ce6-9b04-25a42527db96" providerId="ADAL" clId="{336FCBD3-6AB9-42E0-BC35-DEEF1E2B55E8}" dt="2023-02-24T15:33:29.642" v="645" actId="164"/>
          <ac:cxnSpMkLst>
            <pc:docMk/>
            <pc:sldMk cId="2594685604" sldId="2146845868"/>
            <ac:cxnSpMk id="80" creationId="{DA07490B-68EC-F0DF-5039-34A814B52B8D}"/>
          </ac:cxnSpMkLst>
        </pc:cxnChg>
      </pc:sldChg>
      <pc:sldChg chg="add modAnim">
        <pc:chgData name="Wojciech Januszauskas" userId="283006d7-7365-4ce6-9b04-25a42527db96" providerId="ADAL" clId="{336FCBD3-6AB9-42E0-BC35-DEEF1E2B55E8}" dt="2023-02-24T15:33:43.313" v="648"/>
        <pc:sldMkLst>
          <pc:docMk/>
          <pc:sldMk cId="2264226387" sldId="2146845869"/>
        </pc:sldMkLst>
      </pc:sldChg>
      <pc:sldChg chg="addSp delSp modSp add mod modAnim">
        <pc:chgData name="Wojciech Januszauskas" userId="283006d7-7365-4ce6-9b04-25a42527db96" providerId="ADAL" clId="{336FCBD3-6AB9-42E0-BC35-DEEF1E2B55E8}" dt="2023-02-24T15:46:18.689" v="712"/>
        <pc:sldMkLst>
          <pc:docMk/>
          <pc:sldMk cId="1212502132" sldId="2146845870"/>
        </pc:sldMkLst>
        <pc:spChg chg="del">
          <ac:chgData name="Wojciech Januszauskas" userId="283006d7-7365-4ce6-9b04-25a42527db96" providerId="ADAL" clId="{336FCBD3-6AB9-42E0-BC35-DEEF1E2B55E8}" dt="2023-02-24T15:44:24.205" v="693" actId="478"/>
          <ac:spMkLst>
            <pc:docMk/>
            <pc:sldMk cId="1212502132" sldId="2146845870"/>
            <ac:spMk id="4" creationId="{82E6A966-1F8B-4DDF-B135-FE995DBD1C38}"/>
          </ac:spMkLst>
        </pc:spChg>
        <pc:spChg chg="del">
          <ac:chgData name="Wojciech Januszauskas" userId="283006d7-7365-4ce6-9b04-25a42527db96" providerId="ADAL" clId="{336FCBD3-6AB9-42E0-BC35-DEEF1E2B55E8}" dt="2023-02-24T15:44:24.205" v="693" actId="478"/>
          <ac:spMkLst>
            <pc:docMk/>
            <pc:sldMk cId="1212502132" sldId="2146845870"/>
            <ac:spMk id="5" creationId="{8C2CD118-B8F8-0AD8-02EA-F8CAEEE4F10C}"/>
          </ac:spMkLst>
        </pc:spChg>
        <pc:spChg chg="del">
          <ac:chgData name="Wojciech Januszauskas" userId="283006d7-7365-4ce6-9b04-25a42527db96" providerId="ADAL" clId="{336FCBD3-6AB9-42E0-BC35-DEEF1E2B55E8}" dt="2023-02-24T15:44:24.205" v="693" actId="478"/>
          <ac:spMkLst>
            <pc:docMk/>
            <pc:sldMk cId="1212502132" sldId="2146845870"/>
            <ac:spMk id="9" creationId="{DB31F34D-7A1D-EBCD-ECFC-48E87B01F270}"/>
          </ac:spMkLst>
        </pc:spChg>
        <pc:spChg chg="del">
          <ac:chgData name="Wojciech Januszauskas" userId="283006d7-7365-4ce6-9b04-25a42527db96" providerId="ADAL" clId="{336FCBD3-6AB9-42E0-BC35-DEEF1E2B55E8}" dt="2023-02-24T15:44:24.205" v="693" actId="478"/>
          <ac:spMkLst>
            <pc:docMk/>
            <pc:sldMk cId="1212502132" sldId="2146845870"/>
            <ac:spMk id="10" creationId="{5DABEA66-929C-9991-DC7B-A6479C30E38D}"/>
          </ac:spMkLst>
        </pc:spChg>
        <pc:spChg chg="del">
          <ac:chgData name="Wojciech Januszauskas" userId="283006d7-7365-4ce6-9b04-25a42527db96" providerId="ADAL" clId="{336FCBD3-6AB9-42E0-BC35-DEEF1E2B55E8}" dt="2023-02-24T15:44:24.205" v="693" actId="478"/>
          <ac:spMkLst>
            <pc:docMk/>
            <pc:sldMk cId="1212502132" sldId="2146845870"/>
            <ac:spMk id="12" creationId="{667E2D8C-CA1E-954E-CE8E-55946980C978}"/>
          </ac:spMkLst>
        </pc:spChg>
        <pc:spChg chg="del">
          <ac:chgData name="Wojciech Januszauskas" userId="283006d7-7365-4ce6-9b04-25a42527db96" providerId="ADAL" clId="{336FCBD3-6AB9-42E0-BC35-DEEF1E2B55E8}" dt="2023-02-24T15:44:24.205" v="693" actId="478"/>
          <ac:spMkLst>
            <pc:docMk/>
            <pc:sldMk cId="1212502132" sldId="2146845870"/>
            <ac:spMk id="13" creationId="{DADB3EED-54D4-2B09-114B-03C82BA84A59}"/>
          </ac:spMkLst>
        </pc:spChg>
        <pc:spChg chg="del">
          <ac:chgData name="Wojciech Januszauskas" userId="283006d7-7365-4ce6-9b04-25a42527db96" providerId="ADAL" clId="{336FCBD3-6AB9-42E0-BC35-DEEF1E2B55E8}" dt="2023-02-24T15:44:24.205" v="693" actId="478"/>
          <ac:spMkLst>
            <pc:docMk/>
            <pc:sldMk cId="1212502132" sldId="2146845870"/>
            <ac:spMk id="14" creationId="{DC1402BB-747D-3C54-273C-8307C16DEB78}"/>
          </ac:spMkLst>
        </pc:spChg>
        <pc:spChg chg="del">
          <ac:chgData name="Wojciech Januszauskas" userId="283006d7-7365-4ce6-9b04-25a42527db96" providerId="ADAL" clId="{336FCBD3-6AB9-42E0-BC35-DEEF1E2B55E8}" dt="2023-02-24T15:44:24.205" v="693" actId="478"/>
          <ac:spMkLst>
            <pc:docMk/>
            <pc:sldMk cId="1212502132" sldId="2146845870"/>
            <ac:spMk id="22" creationId="{4B48AC26-F41C-3EFD-4542-FB0847AC259F}"/>
          </ac:spMkLst>
        </pc:spChg>
        <pc:spChg chg="del">
          <ac:chgData name="Wojciech Januszauskas" userId="283006d7-7365-4ce6-9b04-25a42527db96" providerId="ADAL" clId="{336FCBD3-6AB9-42E0-BC35-DEEF1E2B55E8}" dt="2023-02-24T15:44:24.205" v="693" actId="478"/>
          <ac:spMkLst>
            <pc:docMk/>
            <pc:sldMk cId="1212502132" sldId="2146845870"/>
            <ac:spMk id="23" creationId="{AB96BB5E-9403-31B1-35C0-0478840D555B}"/>
          </ac:spMkLst>
        </pc:spChg>
        <pc:spChg chg="del">
          <ac:chgData name="Wojciech Januszauskas" userId="283006d7-7365-4ce6-9b04-25a42527db96" providerId="ADAL" clId="{336FCBD3-6AB9-42E0-BC35-DEEF1E2B55E8}" dt="2023-02-24T15:44:24.205" v="693" actId="478"/>
          <ac:spMkLst>
            <pc:docMk/>
            <pc:sldMk cId="1212502132" sldId="2146845870"/>
            <ac:spMk id="24" creationId="{B880F133-DD24-1FAC-96B5-775A4C88C637}"/>
          </ac:spMkLst>
        </pc:spChg>
        <pc:spChg chg="del">
          <ac:chgData name="Wojciech Januszauskas" userId="283006d7-7365-4ce6-9b04-25a42527db96" providerId="ADAL" clId="{336FCBD3-6AB9-42E0-BC35-DEEF1E2B55E8}" dt="2023-02-24T15:44:24.205" v="693" actId="478"/>
          <ac:spMkLst>
            <pc:docMk/>
            <pc:sldMk cId="1212502132" sldId="2146845870"/>
            <ac:spMk id="25" creationId="{41031EB8-3E59-2BE4-EBA7-9F69B4E0955C}"/>
          </ac:spMkLst>
        </pc:spChg>
        <pc:spChg chg="del">
          <ac:chgData name="Wojciech Januszauskas" userId="283006d7-7365-4ce6-9b04-25a42527db96" providerId="ADAL" clId="{336FCBD3-6AB9-42E0-BC35-DEEF1E2B55E8}" dt="2023-02-24T15:44:24.205" v="693" actId="478"/>
          <ac:spMkLst>
            <pc:docMk/>
            <pc:sldMk cId="1212502132" sldId="2146845870"/>
            <ac:spMk id="26" creationId="{7AB09AD2-2FB6-A425-379E-6352D97F2385}"/>
          </ac:spMkLst>
        </pc:spChg>
        <pc:spChg chg="del">
          <ac:chgData name="Wojciech Januszauskas" userId="283006d7-7365-4ce6-9b04-25a42527db96" providerId="ADAL" clId="{336FCBD3-6AB9-42E0-BC35-DEEF1E2B55E8}" dt="2023-02-24T15:44:24.205" v="693" actId="478"/>
          <ac:spMkLst>
            <pc:docMk/>
            <pc:sldMk cId="1212502132" sldId="2146845870"/>
            <ac:spMk id="28" creationId="{0FD150A3-FD97-712B-C1F9-24D4666A4FDF}"/>
          </ac:spMkLst>
        </pc:spChg>
        <pc:spChg chg="del">
          <ac:chgData name="Wojciech Januszauskas" userId="283006d7-7365-4ce6-9b04-25a42527db96" providerId="ADAL" clId="{336FCBD3-6AB9-42E0-BC35-DEEF1E2B55E8}" dt="2023-02-24T15:44:24.205" v="693" actId="478"/>
          <ac:spMkLst>
            <pc:docMk/>
            <pc:sldMk cId="1212502132" sldId="2146845870"/>
            <ac:spMk id="29" creationId="{91080F3E-4443-0B10-DEF2-5B9B70BF04CE}"/>
          </ac:spMkLst>
        </pc:spChg>
        <pc:spChg chg="del">
          <ac:chgData name="Wojciech Januszauskas" userId="283006d7-7365-4ce6-9b04-25a42527db96" providerId="ADAL" clId="{336FCBD3-6AB9-42E0-BC35-DEEF1E2B55E8}" dt="2023-02-24T15:44:24.205" v="693" actId="478"/>
          <ac:spMkLst>
            <pc:docMk/>
            <pc:sldMk cId="1212502132" sldId="2146845870"/>
            <ac:spMk id="40" creationId="{7735E9B4-ACF0-22B2-4D7F-5A90C5BB7643}"/>
          </ac:spMkLst>
        </pc:spChg>
        <pc:spChg chg="del">
          <ac:chgData name="Wojciech Januszauskas" userId="283006d7-7365-4ce6-9b04-25a42527db96" providerId="ADAL" clId="{336FCBD3-6AB9-42E0-BC35-DEEF1E2B55E8}" dt="2023-02-24T15:44:24.205" v="693" actId="478"/>
          <ac:spMkLst>
            <pc:docMk/>
            <pc:sldMk cId="1212502132" sldId="2146845870"/>
            <ac:spMk id="44" creationId="{2224C501-EA03-03C9-5CBE-210B6727A12A}"/>
          </ac:spMkLst>
        </pc:spChg>
        <pc:spChg chg="del">
          <ac:chgData name="Wojciech Januszauskas" userId="283006d7-7365-4ce6-9b04-25a42527db96" providerId="ADAL" clId="{336FCBD3-6AB9-42E0-BC35-DEEF1E2B55E8}" dt="2023-02-24T15:44:24.205" v="693" actId="478"/>
          <ac:spMkLst>
            <pc:docMk/>
            <pc:sldMk cId="1212502132" sldId="2146845870"/>
            <ac:spMk id="46" creationId="{E8D936E7-8451-1EBB-DF33-8A8AD31154C3}"/>
          </ac:spMkLst>
        </pc:spChg>
        <pc:spChg chg="del">
          <ac:chgData name="Wojciech Januszauskas" userId="283006d7-7365-4ce6-9b04-25a42527db96" providerId="ADAL" clId="{336FCBD3-6AB9-42E0-BC35-DEEF1E2B55E8}" dt="2023-02-24T15:44:24.205" v="693" actId="478"/>
          <ac:spMkLst>
            <pc:docMk/>
            <pc:sldMk cId="1212502132" sldId="2146845870"/>
            <ac:spMk id="51" creationId="{3AB863C3-676C-99C7-282B-22EACEF2A95E}"/>
          </ac:spMkLst>
        </pc:spChg>
        <pc:spChg chg="del">
          <ac:chgData name="Wojciech Januszauskas" userId="283006d7-7365-4ce6-9b04-25a42527db96" providerId="ADAL" clId="{336FCBD3-6AB9-42E0-BC35-DEEF1E2B55E8}" dt="2023-02-24T15:44:24.205" v="693" actId="478"/>
          <ac:spMkLst>
            <pc:docMk/>
            <pc:sldMk cId="1212502132" sldId="2146845870"/>
            <ac:spMk id="55" creationId="{8E6B9476-9375-01C7-6F07-DA8F71A85C35}"/>
          </ac:spMkLst>
        </pc:spChg>
        <pc:spChg chg="add del mod">
          <ac:chgData name="Wojciech Januszauskas" userId="283006d7-7365-4ce6-9b04-25a42527db96" providerId="ADAL" clId="{336FCBD3-6AB9-42E0-BC35-DEEF1E2B55E8}" dt="2023-02-24T15:44:28.289" v="694" actId="478"/>
          <ac:spMkLst>
            <pc:docMk/>
            <pc:sldMk cId="1212502132" sldId="2146845870"/>
            <ac:spMk id="66" creationId="{95EF7A7D-5B28-71F4-441A-1A76B790D960}"/>
          </ac:spMkLst>
        </pc:spChg>
        <pc:picChg chg="mod">
          <ac:chgData name="Wojciech Januszauskas" userId="283006d7-7365-4ce6-9b04-25a42527db96" providerId="ADAL" clId="{336FCBD3-6AB9-42E0-BC35-DEEF1E2B55E8}" dt="2023-02-24T15:44:34.139" v="695" actId="1076"/>
          <ac:picMkLst>
            <pc:docMk/>
            <pc:sldMk cId="1212502132" sldId="2146845870"/>
            <ac:picMk id="3" creationId="{E3C209B1-E55B-65DC-C399-D2A17EBEFF41}"/>
          </ac:picMkLst>
        </pc:picChg>
        <pc:picChg chg="del">
          <ac:chgData name="Wojciech Januszauskas" userId="283006d7-7365-4ce6-9b04-25a42527db96" providerId="ADAL" clId="{336FCBD3-6AB9-42E0-BC35-DEEF1E2B55E8}" dt="2023-02-24T15:44:24.205" v="693" actId="478"/>
          <ac:picMkLst>
            <pc:docMk/>
            <pc:sldMk cId="1212502132" sldId="2146845870"/>
            <ac:picMk id="18" creationId="{CC697C23-302A-F492-294B-0857021CE050}"/>
          </ac:picMkLst>
        </pc:picChg>
        <pc:picChg chg="del">
          <ac:chgData name="Wojciech Januszauskas" userId="283006d7-7365-4ce6-9b04-25a42527db96" providerId="ADAL" clId="{336FCBD3-6AB9-42E0-BC35-DEEF1E2B55E8}" dt="2023-02-24T15:44:24.205" v="693" actId="478"/>
          <ac:picMkLst>
            <pc:docMk/>
            <pc:sldMk cId="1212502132" sldId="2146845870"/>
            <ac:picMk id="19" creationId="{55B43E39-9C49-3FF5-7781-89332AEC8B6A}"/>
          </ac:picMkLst>
        </pc:picChg>
        <pc:picChg chg="del">
          <ac:chgData name="Wojciech Januszauskas" userId="283006d7-7365-4ce6-9b04-25a42527db96" providerId="ADAL" clId="{336FCBD3-6AB9-42E0-BC35-DEEF1E2B55E8}" dt="2023-02-24T15:44:24.205" v="693" actId="478"/>
          <ac:picMkLst>
            <pc:docMk/>
            <pc:sldMk cId="1212502132" sldId="2146845870"/>
            <ac:picMk id="20" creationId="{F24CC515-6D23-7F00-5712-8A2C8AFFAEE5}"/>
          </ac:picMkLst>
        </pc:picChg>
        <pc:picChg chg="del">
          <ac:chgData name="Wojciech Januszauskas" userId="283006d7-7365-4ce6-9b04-25a42527db96" providerId="ADAL" clId="{336FCBD3-6AB9-42E0-BC35-DEEF1E2B55E8}" dt="2023-02-24T15:44:24.205" v="693" actId="478"/>
          <ac:picMkLst>
            <pc:docMk/>
            <pc:sldMk cId="1212502132" sldId="2146845870"/>
            <ac:picMk id="21" creationId="{9332BE5C-F2B5-1D5B-EF3F-07384051E4BA}"/>
          </ac:picMkLst>
        </pc:picChg>
        <pc:picChg chg="del">
          <ac:chgData name="Wojciech Januszauskas" userId="283006d7-7365-4ce6-9b04-25a42527db96" providerId="ADAL" clId="{336FCBD3-6AB9-42E0-BC35-DEEF1E2B55E8}" dt="2023-02-24T15:44:24.205" v="693" actId="478"/>
          <ac:picMkLst>
            <pc:docMk/>
            <pc:sldMk cId="1212502132" sldId="2146845870"/>
            <ac:picMk id="31" creationId="{957EF26B-20CA-F11F-AE9D-C1EA7690A82A}"/>
          </ac:picMkLst>
        </pc:picChg>
        <pc:picChg chg="del">
          <ac:chgData name="Wojciech Januszauskas" userId="283006d7-7365-4ce6-9b04-25a42527db96" providerId="ADAL" clId="{336FCBD3-6AB9-42E0-BC35-DEEF1E2B55E8}" dt="2023-02-24T15:44:24.205" v="693" actId="478"/>
          <ac:picMkLst>
            <pc:docMk/>
            <pc:sldMk cId="1212502132" sldId="2146845870"/>
            <ac:picMk id="37" creationId="{8B436253-97BD-2EAB-B487-2D53085355B9}"/>
          </ac:picMkLst>
        </pc:picChg>
        <pc:picChg chg="del">
          <ac:chgData name="Wojciech Januszauskas" userId="283006d7-7365-4ce6-9b04-25a42527db96" providerId="ADAL" clId="{336FCBD3-6AB9-42E0-BC35-DEEF1E2B55E8}" dt="2023-02-24T15:44:24.205" v="693" actId="478"/>
          <ac:picMkLst>
            <pc:docMk/>
            <pc:sldMk cId="1212502132" sldId="2146845870"/>
            <ac:picMk id="38" creationId="{26B8F274-6F53-99FF-AEBA-E10BAF02D994}"/>
          </ac:picMkLst>
        </pc:picChg>
        <pc:picChg chg="del">
          <ac:chgData name="Wojciech Januszauskas" userId="283006d7-7365-4ce6-9b04-25a42527db96" providerId="ADAL" clId="{336FCBD3-6AB9-42E0-BC35-DEEF1E2B55E8}" dt="2023-02-24T15:44:24.205" v="693" actId="478"/>
          <ac:picMkLst>
            <pc:docMk/>
            <pc:sldMk cId="1212502132" sldId="2146845870"/>
            <ac:picMk id="42" creationId="{275181ED-816B-A61D-CE64-B52180B3F1B7}"/>
          </ac:picMkLst>
        </pc:picChg>
        <pc:picChg chg="del">
          <ac:chgData name="Wojciech Januszauskas" userId="283006d7-7365-4ce6-9b04-25a42527db96" providerId="ADAL" clId="{336FCBD3-6AB9-42E0-BC35-DEEF1E2B55E8}" dt="2023-02-24T15:44:24.205" v="693" actId="478"/>
          <ac:picMkLst>
            <pc:docMk/>
            <pc:sldMk cId="1212502132" sldId="2146845870"/>
            <ac:picMk id="45" creationId="{F2C4CE80-EF97-3CE7-94D6-500791C52F72}"/>
          </ac:picMkLst>
        </pc:picChg>
        <pc:picChg chg="del">
          <ac:chgData name="Wojciech Januszauskas" userId="283006d7-7365-4ce6-9b04-25a42527db96" providerId="ADAL" clId="{336FCBD3-6AB9-42E0-BC35-DEEF1E2B55E8}" dt="2023-02-24T15:44:24.205" v="693" actId="478"/>
          <ac:picMkLst>
            <pc:docMk/>
            <pc:sldMk cId="1212502132" sldId="2146845870"/>
            <ac:picMk id="48" creationId="{CAC0536F-6E2A-E235-1770-AAF20691769D}"/>
          </ac:picMkLst>
        </pc:picChg>
        <pc:picChg chg="del">
          <ac:chgData name="Wojciech Januszauskas" userId="283006d7-7365-4ce6-9b04-25a42527db96" providerId="ADAL" clId="{336FCBD3-6AB9-42E0-BC35-DEEF1E2B55E8}" dt="2023-02-24T15:44:24.205" v="693" actId="478"/>
          <ac:picMkLst>
            <pc:docMk/>
            <pc:sldMk cId="1212502132" sldId="2146845870"/>
            <ac:picMk id="49" creationId="{BC680460-6755-F5F3-B857-0BBB473B945F}"/>
          </ac:picMkLst>
        </pc:picChg>
        <pc:picChg chg="del">
          <ac:chgData name="Wojciech Januszauskas" userId="283006d7-7365-4ce6-9b04-25a42527db96" providerId="ADAL" clId="{336FCBD3-6AB9-42E0-BC35-DEEF1E2B55E8}" dt="2023-02-24T15:44:24.205" v="693" actId="478"/>
          <ac:picMkLst>
            <pc:docMk/>
            <pc:sldMk cId="1212502132" sldId="2146845870"/>
            <ac:picMk id="53" creationId="{6873814D-EF5C-DED4-C203-48EE4EA0AEA8}"/>
          </ac:picMkLst>
        </pc:picChg>
        <pc:picChg chg="del">
          <ac:chgData name="Wojciech Januszauskas" userId="283006d7-7365-4ce6-9b04-25a42527db96" providerId="ADAL" clId="{336FCBD3-6AB9-42E0-BC35-DEEF1E2B55E8}" dt="2023-02-24T15:44:24.205" v="693" actId="478"/>
          <ac:picMkLst>
            <pc:docMk/>
            <pc:sldMk cId="1212502132" sldId="2146845870"/>
            <ac:picMk id="61" creationId="{5D9A4C7C-8E3F-2956-7FFF-4C2DF4ADCC56}"/>
          </ac:picMkLst>
        </pc:picChg>
        <pc:picChg chg="add mod modCrop">
          <ac:chgData name="Wojciech Januszauskas" userId="283006d7-7365-4ce6-9b04-25a42527db96" providerId="ADAL" clId="{336FCBD3-6AB9-42E0-BC35-DEEF1E2B55E8}" dt="2023-02-24T15:45:45.022" v="707" actId="14100"/>
          <ac:picMkLst>
            <pc:docMk/>
            <pc:sldMk cId="1212502132" sldId="2146845870"/>
            <ac:picMk id="67" creationId="{E505F712-B86E-9D40-0F23-70278287A775}"/>
          </ac:picMkLst>
        </pc:pic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6" creationId="{378370B9-D2E9-7F28-07B6-1B2798ED2571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7" creationId="{53BF1F5A-D025-6A56-3BC1-BA0FFA91C4A0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11" creationId="{C4D4DF66-2E5E-B640-C6C8-5F7FB8137CEA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15" creationId="{2793A402-04B9-B655-18B0-44F589AD8A76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16" creationId="{64889124-F8A9-4F91-BD79-8372C26DFAF3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17" creationId="{9484F781-71B8-B91B-0507-901C99839F85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27" creationId="{09665763-ED60-8924-44B4-13364D897665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30" creationId="{82F2A408-9068-F158-2F53-D191FFB5D4B5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32" creationId="{B70D4F55-5F9D-5910-5876-CFCC7DE9FF46}"/>
          </ac:cxnSpMkLst>
        </pc:cxnChg>
        <pc:cxnChg chg="del mod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33" creationId="{CFCCE198-0A5C-FFB8-2559-CD571227C6CC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34" creationId="{E72B492B-4972-203A-BA9A-290D7D0AD301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35" creationId="{E6CCEF4D-4917-B7DE-46EF-D35FA38F8F3B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36" creationId="{224756E8-4B3F-15B8-B33C-B314EC98D943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39" creationId="{49868104-EC33-ADCE-663B-E608518C35FA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41" creationId="{04A45E96-7172-AE0B-3227-5A88853B25BD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43" creationId="{127CEC1B-ECF7-2198-114B-662B6CDBF274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47" creationId="{253056C2-A01B-2506-D1F1-8CC809093C9E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50" creationId="{0DD87E71-CAA6-DFD7-40F0-EA40F27E5A5E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52" creationId="{7A81005E-009D-AB6E-E850-EC209FEB15A2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54" creationId="{E50D08EE-BF63-281D-53BF-0E55E4C43290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56" creationId="{2027F0BE-8102-C500-4FA4-907EA71D502D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57" creationId="{596A3B34-D2A0-60C6-1307-197EB58F55E8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58" creationId="{703CF72D-64E4-68FD-F0E8-A8A2FAB7AC65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59" creationId="{F5C6C5BB-9315-70CA-BDB4-6E42CC754538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60" creationId="{989EDD69-4E4A-D95D-5BD7-8E4D07030585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62" creationId="{90A527C2-ABDC-C8F9-6FF4-B54288F348B3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63" creationId="{A9D4262F-CE3A-53CC-90C0-C7C17857992D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64" creationId="{256E4A72-12FF-64BD-637A-936069C20640}"/>
          </ac:cxnSpMkLst>
        </pc:cxnChg>
        <pc:cxnChg chg="del">
          <ac:chgData name="Wojciech Januszauskas" userId="283006d7-7365-4ce6-9b04-25a42527db96" providerId="ADAL" clId="{336FCBD3-6AB9-42E0-BC35-DEEF1E2B55E8}" dt="2023-02-24T15:44:24.205" v="693" actId="478"/>
          <ac:cxnSpMkLst>
            <pc:docMk/>
            <pc:sldMk cId="1212502132" sldId="2146845870"/>
            <ac:cxnSpMk id="65" creationId="{C60DDCC7-4829-E41C-73A2-E5FE577E09A2}"/>
          </ac:cxnSpMkLst>
        </pc:cxnChg>
      </pc:sldChg>
    </pc:docChg>
  </pc:docChgLst>
  <pc:docChgLst>
    <pc:chgData name="Adalbjorg Karlsdottir" userId="S::adalbjorg@lsretail.com::73a1fade-35d2-4abb-8fff-103bcc4d95dd" providerId="AD" clId="Web-{F54BE575-A929-93E7-F3C3-31EDFBC6AF79}"/>
    <pc:docChg chg="addSld delSld modSld modSection">
      <pc:chgData name="Adalbjorg Karlsdottir" userId="S::adalbjorg@lsretail.com::73a1fade-35d2-4abb-8fff-103bcc4d95dd" providerId="AD" clId="Web-{F54BE575-A929-93E7-F3C3-31EDFBC6AF79}" dt="2023-02-02T09:53:22.288" v="1661"/>
      <pc:docMkLst>
        <pc:docMk/>
      </pc:docMkLst>
      <pc:sldChg chg="modNotes">
        <pc:chgData name="Adalbjorg Karlsdottir" userId="S::adalbjorg@lsretail.com::73a1fade-35d2-4abb-8fff-103bcc4d95dd" providerId="AD" clId="Web-{F54BE575-A929-93E7-F3C3-31EDFBC6AF79}" dt="2023-02-02T09:38:02.172" v="1472"/>
        <pc:sldMkLst>
          <pc:docMk/>
          <pc:sldMk cId="3080289854" sldId="399"/>
        </pc:sldMkLst>
      </pc:sldChg>
      <pc:sldChg chg="addSp delSp modSp del">
        <pc:chgData name="Adalbjorg Karlsdottir" userId="S::adalbjorg@lsretail.com::73a1fade-35d2-4abb-8fff-103bcc4d95dd" providerId="AD" clId="Web-{F54BE575-A929-93E7-F3C3-31EDFBC6AF79}" dt="2023-01-30T15:50:11.244" v="559"/>
        <pc:sldMkLst>
          <pc:docMk/>
          <pc:sldMk cId="860822770" sldId="406"/>
        </pc:sldMkLst>
        <pc:spChg chg="mod">
          <ac:chgData name="Adalbjorg Karlsdottir" userId="S::adalbjorg@lsretail.com::73a1fade-35d2-4abb-8fff-103bcc4d95dd" providerId="AD" clId="Web-{F54BE575-A929-93E7-F3C3-31EDFBC6AF79}" dt="2023-01-30T15:44:49.985" v="535" actId="20577"/>
          <ac:spMkLst>
            <pc:docMk/>
            <pc:sldMk cId="860822770" sldId="406"/>
            <ac:spMk id="4" creationId="{F23785B1-1E30-4766-ABC9-41F05F5CEAB3}"/>
          </ac:spMkLst>
        </pc:spChg>
        <pc:spChg chg="add del mod">
          <ac:chgData name="Adalbjorg Karlsdottir" userId="S::adalbjorg@lsretail.com::73a1fade-35d2-4abb-8fff-103bcc4d95dd" providerId="AD" clId="Web-{F54BE575-A929-93E7-F3C3-31EDFBC6AF79}" dt="2023-01-30T15:48:42.085" v="537"/>
          <ac:spMkLst>
            <pc:docMk/>
            <pc:sldMk cId="860822770" sldId="406"/>
            <ac:spMk id="5" creationId="{18CA9837-CEED-2674-2960-9F1632099807}"/>
          </ac:spMkLst>
        </pc:spChg>
        <pc:picChg chg="del">
          <ac:chgData name="Adalbjorg Karlsdottir" userId="S::adalbjorg@lsretail.com::73a1fade-35d2-4abb-8fff-103bcc4d95dd" providerId="AD" clId="Web-{F54BE575-A929-93E7-F3C3-31EDFBC6AF79}" dt="2023-01-30T15:44:46.876" v="534"/>
          <ac:picMkLst>
            <pc:docMk/>
            <pc:sldMk cId="860822770" sldId="406"/>
            <ac:picMk id="6" creationId="{4D109591-D211-4D65-A472-919F44E49D06}"/>
          </ac:picMkLst>
        </pc:picChg>
        <pc:picChg chg="add del mod ord modCrop">
          <ac:chgData name="Adalbjorg Karlsdottir" userId="S::adalbjorg@lsretail.com::73a1fade-35d2-4abb-8fff-103bcc4d95dd" providerId="AD" clId="Web-{F54BE575-A929-93E7-F3C3-31EDFBC6AF79}" dt="2023-01-30T15:48:42.085" v="537"/>
          <ac:picMkLst>
            <pc:docMk/>
            <pc:sldMk cId="860822770" sldId="406"/>
            <ac:picMk id="7" creationId="{26D1E870-A67D-76F5-F0EB-AED392A168AC}"/>
          </ac:picMkLst>
        </pc:picChg>
      </pc:sldChg>
      <pc:sldChg chg="delSp modSp">
        <pc:chgData name="Adalbjorg Karlsdottir" userId="S::adalbjorg@lsretail.com::73a1fade-35d2-4abb-8fff-103bcc4d95dd" providerId="AD" clId="Web-{F54BE575-A929-93E7-F3C3-31EDFBC6AF79}" dt="2023-01-30T15:50:40.385" v="563" actId="1076"/>
        <pc:sldMkLst>
          <pc:docMk/>
          <pc:sldMk cId="3988790081" sldId="407"/>
        </pc:sldMkLst>
        <pc:spChg chg="del">
          <ac:chgData name="Adalbjorg Karlsdottir" userId="S::adalbjorg@lsretail.com::73a1fade-35d2-4abb-8fff-103bcc4d95dd" providerId="AD" clId="Web-{F54BE575-A929-93E7-F3C3-31EDFBC6AF79}" dt="2023-01-30T15:50:31.041" v="560"/>
          <ac:spMkLst>
            <pc:docMk/>
            <pc:sldMk cId="3988790081" sldId="407"/>
            <ac:spMk id="4" creationId="{9F3E1D6C-0FC1-47A5-BBE9-825CB364F280}"/>
          </ac:spMkLst>
        </pc:spChg>
        <pc:picChg chg="mod">
          <ac:chgData name="Adalbjorg Karlsdottir" userId="S::adalbjorg@lsretail.com::73a1fade-35d2-4abb-8fff-103bcc4d95dd" providerId="AD" clId="Web-{F54BE575-A929-93E7-F3C3-31EDFBC6AF79}" dt="2023-01-30T15:50:37.963" v="562" actId="14100"/>
          <ac:picMkLst>
            <pc:docMk/>
            <pc:sldMk cId="3988790081" sldId="407"/>
            <ac:picMk id="9" creationId="{7D695B0C-B77F-4461-9BD4-0A86FEC3FAB5}"/>
          </ac:picMkLst>
        </pc:picChg>
        <pc:picChg chg="mod">
          <ac:chgData name="Adalbjorg Karlsdottir" userId="S::adalbjorg@lsretail.com::73a1fade-35d2-4abb-8fff-103bcc4d95dd" providerId="AD" clId="Web-{F54BE575-A929-93E7-F3C3-31EDFBC6AF79}" dt="2023-01-30T15:50:40.385" v="563" actId="1076"/>
          <ac:picMkLst>
            <pc:docMk/>
            <pc:sldMk cId="3988790081" sldId="407"/>
            <ac:picMk id="11" creationId="{6C5F78AB-F172-46D6-9A28-6E301F9CE159}"/>
          </ac:picMkLst>
        </pc:picChg>
      </pc:sldChg>
      <pc:sldChg chg="modSp modNotes">
        <pc:chgData name="Adalbjorg Karlsdottir" userId="S::adalbjorg@lsretail.com::73a1fade-35d2-4abb-8fff-103bcc4d95dd" providerId="AD" clId="Web-{F54BE575-A929-93E7-F3C3-31EDFBC6AF79}" dt="2023-01-31T08:30:36.089" v="594" actId="1076"/>
        <pc:sldMkLst>
          <pc:docMk/>
          <pc:sldMk cId="4255675330" sldId="408"/>
        </pc:sldMkLst>
        <pc:spChg chg="mod">
          <ac:chgData name="Adalbjorg Karlsdottir" userId="S::adalbjorg@lsretail.com::73a1fade-35d2-4abb-8fff-103bcc4d95dd" providerId="AD" clId="Web-{F54BE575-A929-93E7-F3C3-31EDFBC6AF79}" dt="2023-01-31T08:30:28.651" v="593" actId="20577"/>
          <ac:spMkLst>
            <pc:docMk/>
            <pc:sldMk cId="4255675330" sldId="408"/>
            <ac:spMk id="4" creationId="{82E6A966-1F8B-4DDF-B135-FE995DBD1C38}"/>
          </ac:spMkLst>
        </pc:spChg>
        <pc:picChg chg="mod">
          <ac:chgData name="Adalbjorg Karlsdottir" userId="S::adalbjorg@lsretail.com::73a1fade-35d2-4abb-8fff-103bcc4d95dd" providerId="AD" clId="Web-{F54BE575-A929-93E7-F3C3-31EDFBC6AF79}" dt="2023-01-31T08:30:36.089" v="594" actId="1076"/>
          <ac:picMkLst>
            <pc:docMk/>
            <pc:sldMk cId="4255675330" sldId="408"/>
            <ac:picMk id="8" creationId="{4615C6A0-41B2-4198-A931-9DB466D46461}"/>
          </ac:picMkLst>
        </pc:picChg>
      </pc:sldChg>
      <pc:sldChg chg="modNotes">
        <pc:chgData name="Adalbjorg Karlsdottir" userId="S::adalbjorg@lsretail.com::73a1fade-35d2-4abb-8fff-103bcc4d95dd" providerId="AD" clId="Web-{F54BE575-A929-93E7-F3C3-31EDFBC6AF79}" dt="2023-01-31T08:28:10.584" v="578"/>
        <pc:sldMkLst>
          <pc:docMk/>
          <pc:sldMk cId="3148306299" sldId="2146845802"/>
        </pc:sldMkLst>
      </pc:sldChg>
      <pc:sldChg chg="modNotes">
        <pc:chgData name="Adalbjorg Karlsdottir" userId="S::adalbjorg@lsretail.com::73a1fade-35d2-4abb-8fff-103bcc4d95dd" providerId="AD" clId="Web-{F54BE575-A929-93E7-F3C3-31EDFBC6AF79}" dt="2023-02-02T09:46:47.528" v="1556"/>
        <pc:sldMkLst>
          <pc:docMk/>
          <pc:sldMk cId="4189099336" sldId="2146845817"/>
        </pc:sldMkLst>
      </pc:sldChg>
      <pc:sldChg chg="modNotes">
        <pc:chgData name="Adalbjorg Karlsdottir" userId="S::adalbjorg@lsretail.com::73a1fade-35d2-4abb-8fff-103bcc4d95dd" providerId="AD" clId="Web-{F54BE575-A929-93E7-F3C3-31EDFBC6AF79}" dt="2023-02-02T08:42:47.599" v="1396"/>
        <pc:sldMkLst>
          <pc:docMk/>
          <pc:sldMk cId="3054608420" sldId="2146845839"/>
        </pc:sldMkLst>
      </pc:sldChg>
      <pc:sldChg chg="modNotes">
        <pc:chgData name="Adalbjorg Karlsdottir" userId="S::adalbjorg@lsretail.com::73a1fade-35d2-4abb-8fff-103bcc4d95dd" providerId="AD" clId="Web-{F54BE575-A929-93E7-F3C3-31EDFBC6AF79}" dt="2023-02-02T09:53:22.288" v="1661"/>
        <pc:sldMkLst>
          <pc:docMk/>
          <pc:sldMk cId="2816036344" sldId="2146845844"/>
        </pc:sldMkLst>
      </pc:sldChg>
      <pc:sldChg chg="addSp delSp modSp">
        <pc:chgData name="Adalbjorg Karlsdottir" userId="S::adalbjorg@lsretail.com::73a1fade-35d2-4abb-8fff-103bcc4d95dd" providerId="AD" clId="Web-{F54BE575-A929-93E7-F3C3-31EDFBC6AF79}" dt="2023-01-31T13:30:48.842" v="647" actId="20577"/>
        <pc:sldMkLst>
          <pc:docMk/>
          <pc:sldMk cId="1446219993" sldId="2146845845"/>
        </pc:sldMkLst>
        <pc:spChg chg="del">
          <ac:chgData name="Adalbjorg Karlsdottir" userId="S::adalbjorg@lsretail.com::73a1fade-35d2-4abb-8fff-103bcc4d95dd" providerId="AD" clId="Web-{F54BE575-A929-93E7-F3C3-31EDFBC6AF79}" dt="2023-01-31T13:29:17.326" v="631"/>
          <ac:spMkLst>
            <pc:docMk/>
            <pc:sldMk cId="1446219993" sldId="2146845845"/>
            <ac:spMk id="4" creationId="{82E6A966-1F8B-4DDF-B135-FE995DBD1C38}"/>
          </ac:spMkLst>
        </pc:spChg>
        <pc:spChg chg="add mod">
          <ac:chgData name="Adalbjorg Karlsdottir" userId="S::adalbjorg@lsretail.com::73a1fade-35d2-4abb-8fff-103bcc4d95dd" providerId="AD" clId="Web-{F54BE575-A929-93E7-F3C3-31EDFBC6AF79}" dt="2023-01-31T13:30:48.842" v="647" actId="20577"/>
          <ac:spMkLst>
            <pc:docMk/>
            <pc:sldMk cId="1446219993" sldId="2146845845"/>
            <ac:spMk id="5" creationId="{C7F61AC2-2F6A-0613-9EB2-35B251222EC7}"/>
          </ac:spMkLst>
        </pc:spChg>
      </pc:sldChg>
      <pc:sldChg chg="addSp delSp modSp">
        <pc:chgData name="Adalbjorg Karlsdottir" userId="S::adalbjorg@lsretail.com::73a1fade-35d2-4abb-8fff-103bcc4d95dd" providerId="AD" clId="Web-{F54BE575-A929-93E7-F3C3-31EDFBC6AF79}" dt="2023-02-02T08:43:09.304" v="1425" actId="20577"/>
        <pc:sldMkLst>
          <pc:docMk/>
          <pc:sldMk cId="3416665823" sldId="2146845846"/>
        </pc:sldMkLst>
        <pc:spChg chg="del">
          <ac:chgData name="Adalbjorg Karlsdottir" userId="S::adalbjorg@lsretail.com::73a1fade-35d2-4abb-8fff-103bcc4d95dd" providerId="AD" clId="Web-{F54BE575-A929-93E7-F3C3-31EDFBC6AF79}" dt="2023-01-31T13:31:32.359" v="649"/>
          <ac:spMkLst>
            <pc:docMk/>
            <pc:sldMk cId="3416665823" sldId="2146845846"/>
            <ac:spMk id="4" creationId="{82E6A966-1F8B-4DDF-B135-FE995DBD1C38}"/>
          </ac:spMkLst>
        </pc:spChg>
        <pc:spChg chg="add mod">
          <ac:chgData name="Adalbjorg Karlsdottir" userId="S::adalbjorg@lsretail.com::73a1fade-35d2-4abb-8fff-103bcc4d95dd" providerId="AD" clId="Web-{F54BE575-A929-93E7-F3C3-31EDFBC6AF79}" dt="2023-02-02T08:43:09.304" v="1425" actId="20577"/>
          <ac:spMkLst>
            <pc:docMk/>
            <pc:sldMk cId="3416665823" sldId="2146845846"/>
            <ac:spMk id="5" creationId="{F450C2EC-D011-E1B7-FC75-6CE89C2D799F}"/>
          </ac:spMkLst>
        </pc:spChg>
      </pc:sldChg>
      <pc:sldChg chg="delSp">
        <pc:chgData name="Adalbjorg Karlsdottir" userId="S::adalbjorg@lsretail.com::73a1fade-35d2-4abb-8fff-103bcc4d95dd" providerId="AD" clId="Web-{F54BE575-A929-93E7-F3C3-31EDFBC6AF79}" dt="2023-01-31T08:31:22.231" v="595"/>
        <pc:sldMkLst>
          <pc:docMk/>
          <pc:sldMk cId="3373732044" sldId="2146845847"/>
        </pc:sldMkLst>
        <pc:spChg chg="del">
          <ac:chgData name="Adalbjorg Karlsdottir" userId="S::adalbjorg@lsretail.com::73a1fade-35d2-4abb-8fff-103bcc4d95dd" providerId="AD" clId="Web-{F54BE575-A929-93E7-F3C3-31EDFBC6AF79}" dt="2023-01-31T08:31:22.231" v="595"/>
          <ac:spMkLst>
            <pc:docMk/>
            <pc:sldMk cId="3373732044" sldId="2146845847"/>
            <ac:spMk id="4" creationId="{82E6A966-1F8B-4DDF-B135-FE995DBD1C38}"/>
          </ac:spMkLst>
        </pc:spChg>
      </pc:sldChg>
      <pc:sldChg chg="modNotes">
        <pc:chgData name="Adalbjorg Karlsdottir" userId="S::adalbjorg@lsretail.com::73a1fade-35d2-4abb-8fff-103bcc4d95dd" providerId="AD" clId="Web-{F54BE575-A929-93E7-F3C3-31EDFBC6AF79}" dt="2023-02-01T08:14:11.094" v="774"/>
        <pc:sldMkLst>
          <pc:docMk/>
          <pc:sldMk cId="590521180" sldId="2146845848"/>
        </pc:sldMkLst>
      </pc:sldChg>
      <pc:sldChg chg="modNotes">
        <pc:chgData name="Adalbjorg Karlsdottir" userId="S::adalbjorg@lsretail.com::73a1fade-35d2-4abb-8fff-103bcc4d95dd" providerId="AD" clId="Web-{F54BE575-A929-93E7-F3C3-31EDFBC6AF79}" dt="2023-02-02T09:44:25.978" v="1547"/>
        <pc:sldMkLst>
          <pc:docMk/>
          <pc:sldMk cId="1675681296" sldId="2146845849"/>
        </pc:sldMkLst>
      </pc:sldChg>
      <pc:sldChg chg="addSp modSp modNotes">
        <pc:chgData name="Adalbjorg Karlsdottir" userId="S::adalbjorg@lsretail.com::73a1fade-35d2-4abb-8fff-103bcc4d95dd" providerId="AD" clId="Web-{F54BE575-A929-93E7-F3C3-31EDFBC6AF79}" dt="2023-02-01T10:12:45.031" v="1337"/>
        <pc:sldMkLst>
          <pc:docMk/>
          <pc:sldMk cId="643757360" sldId="2146845850"/>
        </pc:sldMkLst>
        <pc:spChg chg="mod">
          <ac:chgData name="Adalbjorg Karlsdottir" userId="S::adalbjorg@lsretail.com::73a1fade-35d2-4abb-8fff-103bcc4d95dd" providerId="AD" clId="Web-{F54BE575-A929-93E7-F3C3-31EDFBC6AF79}" dt="2023-01-31T13:09:52.761" v="596" actId="1076"/>
          <ac:spMkLst>
            <pc:docMk/>
            <pc:sldMk cId="643757360" sldId="2146845850"/>
            <ac:spMk id="2" creationId="{8E3F949E-CD07-012D-8DDA-D7CCE3E4A062}"/>
          </ac:spMkLst>
        </pc:spChg>
        <pc:spChg chg="add mod">
          <ac:chgData name="Adalbjorg Karlsdottir" userId="S::adalbjorg@lsretail.com::73a1fade-35d2-4abb-8fff-103bcc4d95dd" providerId="AD" clId="Web-{F54BE575-A929-93E7-F3C3-31EDFBC6AF79}" dt="2023-01-31T13:29:08.075" v="629" actId="20577"/>
          <ac:spMkLst>
            <pc:docMk/>
            <pc:sldMk cId="643757360" sldId="2146845850"/>
            <ac:spMk id="3" creationId="{1352B309-E3BD-E883-3A3F-7F71BE135F1E}"/>
          </ac:spMkLst>
        </pc:spChg>
      </pc:sldChg>
      <pc:sldChg chg="addSp delSp modSp new modNotes">
        <pc:chgData name="Adalbjorg Karlsdottir" userId="S::adalbjorg@lsretail.com::73a1fade-35d2-4abb-8fff-103bcc4d95dd" providerId="AD" clId="Web-{F54BE575-A929-93E7-F3C3-31EDFBC6AF79}" dt="2023-02-01T10:15:02.300" v="1347" actId="20577"/>
        <pc:sldMkLst>
          <pc:docMk/>
          <pc:sldMk cId="3248987873" sldId="2146845851"/>
        </pc:sldMkLst>
        <pc:spChg chg="mod">
          <ac:chgData name="Adalbjorg Karlsdottir" userId="S::adalbjorg@lsretail.com::73a1fade-35d2-4abb-8fff-103bcc4d95dd" providerId="AD" clId="Web-{F54BE575-A929-93E7-F3C3-31EDFBC6AF79}" dt="2023-01-30T15:49:42.649" v="553" actId="20577"/>
          <ac:spMkLst>
            <pc:docMk/>
            <pc:sldMk cId="3248987873" sldId="2146845851"/>
            <ac:spMk id="2" creationId="{D9D851EC-0700-4AED-00D5-3B5D7A767A41}"/>
          </ac:spMkLst>
        </pc:spChg>
        <pc:spChg chg="del">
          <ac:chgData name="Adalbjorg Karlsdottir" userId="S::adalbjorg@lsretail.com::73a1fade-35d2-4abb-8fff-103bcc4d95dd" providerId="AD" clId="Web-{F54BE575-A929-93E7-F3C3-31EDFBC6AF79}" dt="2023-01-30T15:49:27.321" v="550"/>
          <ac:spMkLst>
            <pc:docMk/>
            <pc:sldMk cId="3248987873" sldId="2146845851"/>
            <ac:spMk id="3" creationId="{0B1DE460-694C-D895-080C-29C153D438EA}"/>
          </ac:spMkLst>
        </pc:spChg>
        <pc:spChg chg="add mod">
          <ac:chgData name="Adalbjorg Karlsdottir" userId="S::adalbjorg@lsretail.com::73a1fade-35d2-4abb-8fff-103bcc4d95dd" providerId="AD" clId="Web-{F54BE575-A929-93E7-F3C3-31EDFBC6AF79}" dt="2023-02-01T10:14:31.346" v="1343" actId="20577"/>
          <ac:spMkLst>
            <pc:docMk/>
            <pc:sldMk cId="3248987873" sldId="2146845851"/>
            <ac:spMk id="5" creationId="{D64C71B2-2189-8C49-7259-81132B33A823}"/>
          </ac:spMkLst>
        </pc:spChg>
        <pc:spChg chg="add mod">
          <ac:chgData name="Adalbjorg Karlsdottir" userId="S::adalbjorg@lsretail.com::73a1fade-35d2-4abb-8fff-103bcc4d95dd" providerId="AD" clId="Web-{F54BE575-A929-93E7-F3C3-31EDFBC6AF79}" dt="2023-02-01T10:14:34.330" v="1344" actId="20577"/>
          <ac:spMkLst>
            <pc:docMk/>
            <pc:sldMk cId="3248987873" sldId="2146845851"/>
            <ac:spMk id="7" creationId="{4B9FCAAA-F41A-AC5C-A481-07BE8EC931E8}"/>
          </ac:spMkLst>
        </pc:spChg>
        <pc:spChg chg="add mod">
          <ac:chgData name="Adalbjorg Karlsdottir" userId="S::adalbjorg@lsretail.com::73a1fade-35d2-4abb-8fff-103bcc4d95dd" providerId="AD" clId="Web-{F54BE575-A929-93E7-F3C3-31EDFBC6AF79}" dt="2023-02-01T10:14:18.939" v="1342"/>
          <ac:spMkLst>
            <pc:docMk/>
            <pc:sldMk cId="3248987873" sldId="2146845851"/>
            <ac:spMk id="13" creationId="{CD342B62-AC76-4A66-6107-53EC877F6992}"/>
          </ac:spMkLst>
        </pc:spChg>
        <pc:spChg chg="add">
          <ac:chgData name="Adalbjorg Karlsdottir" userId="S::adalbjorg@lsretail.com::73a1fade-35d2-4abb-8fff-103bcc4d95dd" providerId="AD" clId="Web-{F54BE575-A929-93E7-F3C3-31EDFBC6AF79}" dt="2023-02-01T10:13:54.642" v="1340"/>
          <ac:spMkLst>
            <pc:docMk/>
            <pc:sldMk cId="3248987873" sldId="2146845851"/>
            <ac:spMk id="14" creationId="{5702FAAA-1E09-BFA8-01CF-8369EE106F27}"/>
          </ac:spMkLst>
        </pc:spChg>
        <pc:spChg chg="add mod">
          <ac:chgData name="Adalbjorg Karlsdottir" userId="S::adalbjorg@lsretail.com::73a1fade-35d2-4abb-8fff-103bcc4d95dd" providerId="AD" clId="Web-{F54BE575-A929-93E7-F3C3-31EDFBC6AF79}" dt="2023-02-01T10:15:02.300" v="1347" actId="20577"/>
          <ac:spMkLst>
            <pc:docMk/>
            <pc:sldMk cId="3248987873" sldId="2146845851"/>
            <ac:spMk id="15" creationId="{1799A7D0-1B8D-61BB-867E-62C22E604510}"/>
          </ac:spMkLst>
        </pc:spChg>
        <pc:spChg chg="add">
          <ac:chgData name="Adalbjorg Karlsdottir" userId="S::adalbjorg@lsretail.com::73a1fade-35d2-4abb-8fff-103bcc4d95dd" providerId="AD" clId="Web-{F54BE575-A929-93E7-F3C3-31EDFBC6AF79}" dt="2023-02-01T10:13:54.642" v="1340"/>
          <ac:spMkLst>
            <pc:docMk/>
            <pc:sldMk cId="3248987873" sldId="2146845851"/>
            <ac:spMk id="25" creationId="{4C58DFE1-9F44-0000-E2A2-46A48AD0FD4B}"/>
          </ac:spMkLst>
        </pc:spChg>
        <pc:spChg chg="add mod">
          <ac:chgData name="Adalbjorg Karlsdottir" userId="S::adalbjorg@lsretail.com::73a1fade-35d2-4abb-8fff-103bcc4d95dd" providerId="AD" clId="Web-{F54BE575-A929-93E7-F3C3-31EDFBC6AF79}" dt="2023-02-01T10:14:59.237" v="1346" actId="20577"/>
          <ac:spMkLst>
            <pc:docMk/>
            <pc:sldMk cId="3248987873" sldId="2146845851"/>
            <ac:spMk id="30" creationId="{F2EE292C-2FAA-A591-8605-19E46C0EF996}"/>
          </ac:spMkLst>
        </pc:spChg>
        <pc:spChg chg="add mod">
          <ac:chgData name="Adalbjorg Karlsdottir" userId="S::adalbjorg@lsretail.com::73a1fade-35d2-4abb-8fff-103bcc4d95dd" providerId="AD" clId="Web-{F54BE575-A929-93E7-F3C3-31EDFBC6AF79}" dt="2023-02-01T10:14:50.550" v="1345" actId="20577"/>
          <ac:spMkLst>
            <pc:docMk/>
            <pc:sldMk cId="3248987873" sldId="2146845851"/>
            <ac:spMk id="35" creationId="{2CE11CE2-FFB9-BD9D-786F-ACFB901BE173}"/>
          </ac:spMkLst>
        </pc:spChg>
        <pc:grpChg chg="add">
          <ac:chgData name="Adalbjorg Karlsdottir" userId="S::adalbjorg@lsretail.com::73a1fade-35d2-4abb-8fff-103bcc4d95dd" providerId="AD" clId="Web-{F54BE575-A929-93E7-F3C3-31EDFBC6AF79}" dt="2023-02-01T10:13:54.642" v="1340"/>
          <ac:grpSpMkLst>
            <pc:docMk/>
            <pc:sldMk cId="3248987873" sldId="2146845851"/>
            <ac:grpSpMk id="8" creationId="{143FBAAC-E5A0-2E88-77CC-89ACBB83231E}"/>
          </ac:grpSpMkLst>
        </pc:grpChg>
        <pc:grpChg chg="add">
          <ac:chgData name="Adalbjorg Karlsdottir" userId="S::adalbjorg@lsretail.com::73a1fade-35d2-4abb-8fff-103bcc4d95dd" providerId="AD" clId="Web-{F54BE575-A929-93E7-F3C3-31EDFBC6AF79}" dt="2023-02-01T10:13:54.642" v="1340"/>
          <ac:grpSpMkLst>
            <pc:docMk/>
            <pc:sldMk cId="3248987873" sldId="2146845851"/>
            <ac:grpSpMk id="10" creationId="{EAF0FAFD-6DCE-779A-B586-3D003AA51142}"/>
          </ac:grpSpMkLst>
        </pc:grpChg>
        <pc:grpChg chg="add">
          <ac:chgData name="Adalbjorg Karlsdottir" userId="S::adalbjorg@lsretail.com::73a1fade-35d2-4abb-8fff-103bcc4d95dd" providerId="AD" clId="Web-{F54BE575-A929-93E7-F3C3-31EDFBC6AF79}" dt="2023-02-01T10:13:54.642" v="1340"/>
          <ac:grpSpMkLst>
            <pc:docMk/>
            <pc:sldMk cId="3248987873" sldId="2146845851"/>
            <ac:grpSpMk id="11" creationId="{9199A08C-15BE-7EF7-D4F7-29D8A5A906F3}"/>
          </ac:grpSpMkLst>
        </pc:grpChg>
        <pc:grpChg chg="add">
          <ac:chgData name="Adalbjorg Karlsdottir" userId="S::adalbjorg@lsretail.com::73a1fade-35d2-4abb-8fff-103bcc4d95dd" providerId="AD" clId="Web-{F54BE575-A929-93E7-F3C3-31EDFBC6AF79}" dt="2023-02-01T10:13:54.642" v="1340"/>
          <ac:grpSpMkLst>
            <pc:docMk/>
            <pc:sldMk cId="3248987873" sldId="2146845851"/>
            <ac:grpSpMk id="12" creationId="{A3A86A99-2845-0DDD-E47C-F589AB7F7062}"/>
          </ac:grpSpMkLst>
        </pc:grpChg>
        <pc:grpChg chg="add">
          <ac:chgData name="Adalbjorg Karlsdottir" userId="S::adalbjorg@lsretail.com::73a1fade-35d2-4abb-8fff-103bcc4d95dd" providerId="AD" clId="Web-{F54BE575-A929-93E7-F3C3-31EDFBC6AF79}" dt="2023-02-01T10:13:54.642" v="1340"/>
          <ac:grpSpMkLst>
            <pc:docMk/>
            <pc:sldMk cId="3248987873" sldId="2146845851"/>
            <ac:grpSpMk id="28" creationId="{46B67EE3-00DB-F302-AA11-1A7DBF3B3F17}"/>
          </ac:grpSpMkLst>
        </pc:grpChg>
        <pc:grpChg chg="add">
          <ac:chgData name="Adalbjorg Karlsdottir" userId="S::adalbjorg@lsretail.com::73a1fade-35d2-4abb-8fff-103bcc4d95dd" providerId="AD" clId="Web-{F54BE575-A929-93E7-F3C3-31EDFBC6AF79}" dt="2023-02-01T10:13:54.642" v="1340"/>
          <ac:grpSpMkLst>
            <pc:docMk/>
            <pc:sldMk cId="3248987873" sldId="2146845851"/>
            <ac:grpSpMk id="34" creationId="{449C1DB7-8748-75BF-307A-A689D4519073}"/>
          </ac:grpSpMkLst>
        </pc:grpChg>
        <pc:picChg chg="add del">
          <ac:chgData name="Adalbjorg Karlsdottir" userId="S::adalbjorg@lsretail.com::73a1fade-35d2-4abb-8fff-103bcc4d95dd" providerId="AD" clId="Web-{F54BE575-A929-93E7-F3C3-31EDFBC6AF79}" dt="2023-02-01T10:12:50.109" v="1339"/>
          <ac:picMkLst>
            <pc:docMk/>
            <pc:sldMk cId="3248987873" sldId="2146845851"/>
            <ac:picMk id="4" creationId="{9379AD74-AEB1-9849-B904-5961481FA2B0}"/>
          </ac:picMkLst>
        </pc:picChg>
        <pc:picChg chg="add del mod">
          <ac:chgData name="Adalbjorg Karlsdottir" userId="S::adalbjorg@lsretail.com::73a1fade-35d2-4abb-8fff-103bcc4d95dd" providerId="AD" clId="Web-{F54BE575-A929-93E7-F3C3-31EDFBC6AF79}" dt="2023-01-30T15:50:52.761" v="564"/>
          <ac:picMkLst>
            <pc:docMk/>
            <pc:sldMk cId="3248987873" sldId="2146845851"/>
            <ac:picMk id="4" creationId="{F64D11A4-B361-047F-CAA2-3C5413EF0E46}"/>
          </ac:picMkLst>
        </pc:picChg>
        <pc:picChg chg="add del mod">
          <ac:chgData name="Adalbjorg Karlsdottir" userId="S::adalbjorg@lsretail.com::73a1fade-35d2-4abb-8fff-103bcc4d95dd" providerId="AD" clId="Web-{F54BE575-A929-93E7-F3C3-31EDFBC6AF79}" dt="2023-01-30T15:50:54.573" v="565"/>
          <ac:picMkLst>
            <pc:docMk/>
            <pc:sldMk cId="3248987873" sldId="2146845851"/>
            <ac:picMk id="5" creationId="{F2EB3C1F-ACFC-78ED-9650-63723FC93F5E}"/>
          </ac:picMkLst>
        </pc:picChg>
        <pc:picChg chg="add del mod">
          <ac:chgData name="Adalbjorg Karlsdottir" userId="S::adalbjorg@lsretail.com::73a1fade-35d2-4abb-8fff-103bcc4d95dd" providerId="AD" clId="Web-{F54BE575-A929-93E7-F3C3-31EDFBC6AF79}" dt="2023-02-01T10:12:49.156" v="1338"/>
          <ac:picMkLst>
            <pc:docMk/>
            <pc:sldMk cId="3248987873" sldId="2146845851"/>
            <ac:picMk id="6" creationId="{358951EB-6FED-D1F5-E8B5-976F22A4640B}"/>
          </ac:picMkLst>
        </pc:picChg>
        <pc:picChg chg="add">
          <ac:chgData name="Adalbjorg Karlsdottir" userId="S::adalbjorg@lsretail.com::73a1fade-35d2-4abb-8fff-103bcc4d95dd" providerId="AD" clId="Web-{F54BE575-A929-93E7-F3C3-31EDFBC6AF79}" dt="2023-02-01T10:13:54.642" v="1340"/>
          <ac:picMkLst>
            <pc:docMk/>
            <pc:sldMk cId="3248987873" sldId="2146845851"/>
            <ac:picMk id="9" creationId="{DFF65717-66F5-89D6-2E5C-7978C90D5130}"/>
          </ac:picMkLst>
        </pc:picChg>
        <pc:picChg chg="add">
          <ac:chgData name="Adalbjorg Karlsdottir" userId="S::adalbjorg@lsretail.com::73a1fade-35d2-4abb-8fff-103bcc4d95dd" providerId="AD" clId="Web-{F54BE575-A929-93E7-F3C3-31EDFBC6AF79}" dt="2023-02-01T10:13:54.642" v="1340"/>
          <ac:picMkLst>
            <pc:docMk/>
            <pc:sldMk cId="3248987873" sldId="2146845851"/>
            <ac:picMk id="16" creationId="{E697FEE1-150F-8673-9AF0-8A821B87964C}"/>
          </ac:picMkLst>
        </pc:picChg>
        <pc:picChg chg="add">
          <ac:chgData name="Adalbjorg Karlsdottir" userId="S::adalbjorg@lsretail.com::73a1fade-35d2-4abb-8fff-103bcc4d95dd" providerId="AD" clId="Web-{F54BE575-A929-93E7-F3C3-31EDFBC6AF79}" dt="2023-02-01T10:13:54.642" v="1340"/>
          <ac:picMkLst>
            <pc:docMk/>
            <pc:sldMk cId="3248987873" sldId="2146845851"/>
            <ac:picMk id="17" creationId="{73693390-DC1F-2D2D-D5B1-7D61833643F0}"/>
          </ac:picMkLst>
        </pc:picChg>
        <pc:picChg chg="add">
          <ac:chgData name="Adalbjorg Karlsdottir" userId="S::adalbjorg@lsretail.com::73a1fade-35d2-4abb-8fff-103bcc4d95dd" providerId="AD" clId="Web-{F54BE575-A929-93E7-F3C3-31EDFBC6AF79}" dt="2023-02-01T10:13:54.642" v="1340"/>
          <ac:picMkLst>
            <pc:docMk/>
            <pc:sldMk cId="3248987873" sldId="2146845851"/>
            <ac:picMk id="18" creationId="{21D5927B-921D-D098-1D3D-87154C1FA44B}"/>
          </ac:picMkLst>
        </pc:picChg>
        <pc:picChg chg="add">
          <ac:chgData name="Adalbjorg Karlsdottir" userId="S::adalbjorg@lsretail.com::73a1fade-35d2-4abb-8fff-103bcc4d95dd" providerId="AD" clId="Web-{F54BE575-A929-93E7-F3C3-31EDFBC6AF79}" dt="2023-02-01T10:13:54.642" v="1340"/>
          <ac:picMkLst>
            <pc:docMk/>
            <pc:sldMk cId="3248987873" sldId="2146845851"/>
            <ac:picMk id="19" creationId="{66FF99A6-C05B-BA0C-36E4-DF3B0848FB8E}"/>
          </ac:picMkLst>
        </pc:picChg>
        <pc:picChg chg="add">
          <ac:chgData name="Adalbjorg Karlsdottir" userId="S::adalbjorg@lsretail.com::73a1fade-35d2-4abb-8fff-103bcc4d95dd" providerId="AD" clId="Web-{F54BE575-A929-93E7-F3C3-31EDFBC6AF79}" dt="2023-02-01T10:13:54.642" v="1340"/>
          <ac:picMkLst>
            <pc:docMk/>
            <pc:sldMk cId="3248987873" sldId="2146845851"/>
            <ac:picMk id="31" creationId="{89C5FDCD-2DF7-456E-0FEA-47E02E42F855}"/>
          </ac:picMkLst>
        </pc:picChg>
        <pc:picChg chg="add">
          <ac:chgData name="Adalbjorg Karlsdottir" userId="S::adalbjorg@lsretail.com::73a1fade-35d2-4abb-8fff-103bcc4d95dd" providerId="AD" clId="Web-{F54BE575-A929-93E7-F3C3-31EDFBC6AF79}" dt="2023-02-01T10:13:54.642" v="1340"/>
          <ac:picMkLst>
            <pc:docMk/>
            <pc:sldMk cId="3248987873" sldId="2146845851"/>
            <ac:picMk id="32" creationId="{8E57E9D1-8D95-1896-C9B0-7CEBE4FCD86C}"/>
          </ac:picMkLst>
        </pc:picChg>
        <pc:picChg chg="add">
          <ac:chgData name="Adalbjorg Karlsdottir" userId="S::adalbjorg@lsretail.com::73a1fade-35d2-4abb-8fff-103bcc4d95dd" providerId="AD" clId="Web-{F54BE575-A929-93E7-F3C3-31EDFBC6AF79}" dt="2023-02-01T10:13:54.642" v="1340"/>
          <ac:picMkLst>
            <pc:docMk/>
            <pc:sldMk cId="3248987873" sldId="2146845851"/>
            <ac:picMk id="36" creationId="{0A1D33E8-B17E-96D2-15E4-1E2E00402084}"/>
          </ac:picMkLst>
        </pc:picChg>
        <pc:cxnChg chg="add">
          <ac:chgData name="Adalbjorg Karlsdottir" userId="S::adalbjorg@lsretail.com::73a1fade-35d2-4abb-8fff-103bcc4d95dd" providerId="AD" clId="Web-{F54BE575-A929-93E7-F3C3-31EDFBC6AF79}" dt="2023-02-01T10:13:54.642" v="1340"/>
          <ac:cxnSpMkLst>
            <pc:docMk/>
            <pc:sldMk cId="3248987873" sldId="2146845851"/>
            <ac:cxnSpMk id="3" creationId="{3040C539-64FF-734A-AF6A-440E7633FB15}"/>
          </ac:cxnSpMkLst>
        </pc:cxnChg>
        <pc:cxnChg chg="add">
          <ac:chgData name="Adalbjorg Karlsdottir" userId="S::adalbjorg@lsretail.com::73a1fade-35d2-4abb-8fff-103bcc4d95dd" providerId="AD" clId="Web-{F54BE575-A929-93E7-F3C3-31EDFBC6AF79}" dt="2023-02-01T10:13:54.642" v="1340"/>
          <ac:cxnSpMkLst>
            <pc:docMk/>
            <pc:sldMk cId="3248987873" sldId="2146845851"/>
            <ac:cxnSpMk id="20" creationId="{401371B1-0586-4924-618D-F8E086739885}"/>
          </ac:cxnSpMkLst>
        </pc:cxnChg>
        <pc:cxnChg chg="add">
          <ac:chgData name="Adalbjorg Karlsdottir" userId="S::adalbjorg@lsretail.com::73a1fade-35d2-4abb-8fff-103bcc4d95dd" providerId="AD" clId="Web-{F54BE575-A929-93E7-F3C3-31EDFBC6AF79}" dt="2023-02-01T10:13:54.642" v="1340"/>
          <ac:cxnSpMkLst>
            <pc:docMk/>
            <pc:sldMk cId="3248987873" sldId="2146845851"/>
            <ac:cxnSpMk id="21" creationId="{6DC196C5-A255-9E1E-52EE-1298107AD79F}"/>
          </ac:cxnSpMkLst>
        </pc:cxnChg>
        <pc:cxnChg chg="add">
          <ac:chgData name="Adalbjorg Karlsdottir" userId="S::adalbjorg@lsretail.com::73a1fade-35d2-4abb-8fff-103bcc4d95dd" providerId="AD" clId="Web-{F54BE575-A929-93E7-F3C3-31EDFBC6AF79}" dt="2023-02-01T10:13:54.642" v="1340"/>
          <ac:cxnSpMkLst>
            <pc:docMk/>
            <pc:sldMk cId="3248987873" sldId="2146845851"/>
            <ac:cxnSpMk id="22" creationId="{81BECA56-29BA-CB65-9774-C0ED582CBA6D}"/>
          </ac:cxnSpMkLst>
        </pc:cxnChg>
        <pc:cxnChg chg="add">
          <ac:chgData name="Adalbjorg Karlsdottir" userId="S::adalbjorg@lsretail.com::73a1fade-35d2-4abb-8fff-103bcc4d95dd" providerId="AD" clId="Web-{F54BE575-A929-93E7-F3C3-31EDFBC6AF79}" dt="2023-02-01T10:13:54.642" v="1340"/>
          <ac:cxnSpMkLst>
            <pc:docMk/>
            <pc:sldMk cId="3248987873" sldId="2146845851"/>
            <ac:cxnSpMk id="23" creationId="{7E14139B-EF46-FBF0-FA6D-A41994B703E1}"/>
          </ac:cxnSpMkLst>
        </pc:cxnChg>
        <pc:cxnChg chg="add">
          <ac:chgData name="Adalbjorg Karlsdottir" userId="S::adalbjorg@lsretail.com::73a1fade-35d2-4abb-8fff-103bcc4d95dd" providerId="AD" clId="Web-{F54BE575-A929-93E7-F3C3-31EDFBC6AF79}" dt="2023-02-01T10:13:54.642" v="1340"/>
          <ac:cxnSpMkLst>
            <pc:docMk/>
            <pc:sldMk cId="3248987873" sldId="2146845851"/>
            <ac:cxnSpMk id="24" creationId="{C79A8EEE-FDA2-88D8-3607-997CA8631553}"/>
          </ac:cxnSpMkLst>
        </pc:cxnChg>
        <pc:cxnChg chg="add">
          <ac:chgData name="Adalbjorg Karlsdottir" userId="S::adalbjorg@lsretail.com::73a1fade-35d2-4abb-8fff-103bcc4d95dd" providerId="AD" clId="Web-{F54BE575-A929-93E7-F3C3-31EDFBC6AF79}" dt="2023-02-01T10:13:54.642" v="1340"/>
          <ac:cxnSpMkLst>
            <pc:docMk/>
            <pc:sldMk cId="3248987873" sldId="2146845851"/>
            <ac:cxnSpMk id="26" creationId="{69047438-EBEB-6E68-D3FA-D1584B6AA482}"/>
          </ac:cxnSpMkLst>
        </pc:cxnChg>
        <pc:cxnChg chg="add">
          <ac:chgData name="Adalbjorg Karlsdottir" userId="S::adalbjorg@lsretail.com::73a1fade-35d2-4abb-8fff-103bcc4d95dd" providerId="AD" clId="Web-{F54BE575-A929-93E7-F3C3-31EDFBC6AF79}" dt="2023-02-01T10:13:54.642" v="1340"/>
          <ac:cxnSpMkLst>
            <pc:docMk/>
            <pc:sldMk cId="3248987873" sldId="2146845851"/>
            <ac:cxnSpMk id="27" creationId="{2A84B744-DDB9-4AA1-FDD3-0034CE8A16C3}"/>
          </ac:cxnSpMkLst>
        </pc:cxnChg>
        <pc:cxnChg chg="add">
          <ac:chgData name="Adalbjorg Karlsdottir" userId="S::adalbjorg@lsretail.com::73a1fade-35d2-4abb-8fff-103bcc4d95dd" providerId="AD" clId="Web-{F54BE575-A929-93E7-F3C3-31EDFBC6AF79}" dt="2023-02-01T10:13:54.642" v="1340"/>
          <ac:cxnSpMkLst>
            <pc:docMk/>
            <pc:sldMk cId="3248987873" sldId="2146845851"/>
            <ac:cxnSpMk id="29" creationId="{01892ADE-DCE3-BB32-AAC3-8A1FFB5CFA38}"/>
          </ac:cxnSpMkLst>
        </pc:cxnChg>
        <pc:cxnChg chg="add">
          <ac:chgData name="Adalbjorg Karlsdottir" userId="S::adalbjorg@lsretail.com::73a1fade-35d2-4abb-8fff-103bcc4d95dd" providerId="AD" clId="Web-{F54BE575-A929-93E7-F3C3-31EDFBC6AF79}" dt="2023-02-01T10:13:54.642" v="1340"/>
          <ac:cxnSpMkLst>
            <pc:docMk/>
            <pc:sldMk cId="3248987873" sldId="2146845851"/>
            <ac:cxnSpMk id="33" creationId="{0F1F79BE-D010-E642-5B3F-7F0634051C29}"/>
          </ac:cxnSpMkLst>
        </pc:cxnChg>
      </pc:sldChg>
    </pc:docChg>
  </pc:docChgLst>
  <pc:docChgLst>
    <pc:chgData name="Wojciech Januszauskas" userId="S::wojciechja@lsretail.com::283006d7-7365-4ce6-9b04-25a42527db96" providerId="AD" clId="Web-{C50476EA-6439-0555-D154-3EF9F62C1291}"/>
    <pc:docChg chg="mod">
      <pc:chgData name="Wojciech Januszauskas" userId="S::wojciechja@lsretail.com::283006d7-7365-4ce6-9b04-25a42527db96" providerId="AD" clId="Web-{C50476EA-6439-0555-D154-3EF9F62C1291}" dt="2023-02-17T14:17:39.812" v="2"/>
      <pc:docMkLst>
        <pc:docMk/>
      </pc:docMkLst>
      <pc:sldChg chg="modCm">
        <pc:chgData name="Wojciech Januszauskas" userId="S::wojciechja@lsretail.com::283006d7-7365-4ce6-9b04-25a42527db96" providerId="AD" clId="Web-{C50476EA-6439-0555-D154-3EF9F62C1291}" dt="2023-02-17T14:17:39.812" v="2"/>
        <pc:sldMkLst>
          <pc:docMk/>
          <pc:sldMk cId="3990627660" sldId="25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Wojciech Januszauskas" userId="S::wojciechja@lsretail.com::283006d7-7365-4ce6-9b04-25a42527db96" providerId="AD" clId="Web-{C50476EA-6439-0555-D154-3EF9F62C1291}" dt="2023-02-17T14:17:39.812" v="2"/>
              <pc2:cmMkLst xmlns:pc2="http://schemas.microsoft.com/office/powerpoint/2019/9/main/command">
                <pc:docMk/>
                <pc:sldMk cId="3990627660" sldId="256"/>
                <pc2:cmMk id="{CFA165C4-EA69-43C5-AE9E-37FB25D6FC79}"/>
              </pc2:cmMkLst>
              <pc226:cmRplyChg chg="add mod">
                <pc226:chgData name="Wojciech Januszauskas" userId="S::wojciechja@lsretail.com::283006d7-7365-4ce6-9b04-25a42527db96" providerId="AD" clId="Web-{C50476EA-6439-0555-D154-3EF9F62C1291}" dt="2023-02-17T14:17:39.812" v="2"/>
                <pc2:cmRplyMkLst xmlns:pc2="http://schemas.microsoft.com/office/powerpoint/2019/9/main/command">
                  <pc:docMk/>
                  <pc:sldMk cId="3990627660" sldId="256"/>
                  <pc2:cmMk id="{CFA165C4-EA69-43C5-AE9E-37FB25D6FC79}"/>
                  <pc2:cmRplyMk id="{048D69EF-46A7-4425-9B18-9EC1CA621F93}"/>
                </pc2:cmRplyMkLst>
              </pc226:cmRplyChg>
            </pc226:cmChg>
          </p:ext>
        </pc:extLst>
      </pc:sldChg>
    </pc:docChg>
  </pc:docChgLst>
  <pc:docChgLst>
    <pc:chgData name="Adalbjorg Karlsdottir" userId="S::adalbjorg@lsretail.com::73a1fade-35d2-4abb-8fff-103bcc4d95dd" providerId="AD" clId="Web-{6E6746E3-C762-1530-4F5D-666D3678DDC1}"/>
    <pc:docChg chg="modSld">
      <pc:chgData name="Adalbjorg Karlsdottir" userId="S::adalbjorg@lsretail.com::73a1fade-35d2-4abb-8fff-103bcc4d95dd" providerId="AD" clId="Web-{6E6746E3-C762-1530-4F5D-666D3678DDC1}" dt="2023-05-21T10:45:12.040" v="15"/>
      <pc:docMkLst>
        <pc:docMk/>
      </pc:docMkLst>
      <pc:sldChg chg="modNotes">
        <pc:chgData name="Adalbjorg Karlsdottir" userId="S::adalbjorg@lsretail.com::73a1fade-35d2-4abb-8fff-103bcc4d95dd" providerId="AD" clId="Web-{6E6746E3-C762-1530-4F5D-666D3678DDC1}" dt="2023-05-21T10:45:12.040" v="15"/>
        <pc:sldMkLst>
          <pc:docMk/>
          <pc:sldMk cId="916395666" sldId="2146845801"/>
        </pc:sldMkLst>
      </pc:sldChg>
      <pc:sldChg chg="modNotes">
        <pc:chgData name="Adalbjorg Karlsdottir" userId="S::adalbjorg@lsretail.com::73a1fade-35d2-4abb-8fff-103bcc4d95dd" providerId="AD" clId="Web-{6E6746E3-C762-1530-4F5D-666D3678DDC1}" dt="2023-05-21T10:45:10.462" v="2"/>
        <pc:sldMkLst>
          <pc:docMk/>
          <pc:sldMk cId="2751198148" sldId="2146845882"/>
        </pc:sldMkLst>
      </pc:sldChg>
    </pc:docChg>
  </pc:docChgLst>
  <pc:docChgLst>
    <pc:chgData name="Wojciech Januszauskas" userId="S::wojciechja@lsretail.com::283006d7-7365-4ce6-9b04-25a42527db96" providerId="AD" clId="Web-{89890E4F-E76E-6615-E554-03D3F0998FA7}"/>
    <pc:docChg chg="modSld">
      <pc:chgData name="Wojciech Januszauskas" userId="S::wojciechja@lsretail.com::283006d7-7365-4ce6-9b04-25a42527db96" providerId="AD" clId="Web-{89890E4F-E76E-6615-E554-03D3F0998FA7}" dt="2023-03-02T15:50:33.240" v="1" actId="1076"/>
      <pc:docMkLst>
        <pc:docMk/>
      </pc:docMkLst>
      <pc:sldChg chg="modSp">
        <pc:chgData name="Wojciech Januszauskas" userId="S::wojciechja@lsretail.com::283006d7-7365-4ce6-9b04-25a42527db96" providerId="AD" clId="Web-{89890E4F-E76E-6615-E554-03D3F0998FA7}" dt="2023-03-02T15:50:33.240" v="1" actId="1076"/>
        <pc:sldMkLst>
          <pc:docMk/>
          <pc:sldMk cId="2463890791" sldId="2146845852"/>
        </pc:sldMkLst>
        <pc:picChg chg="mod">
          <ac:chgData name="Wojciech Januszauskas" userId="S::wojciechja@lsretail.com::283006d7-7365-4ce6-9b04-25a42527db96" providerId="AD" clId="Web-{89890E4F-E76E-6615-E554-03D3F0998FA7}" dt="2023-03-02T15:50:33.240" v="1" actId="1076"/>
          <ac:picMkLst>
            <pc:docMk/>
            <pc:sldMk cId="2463890791" sldId="2146845852"/>
            <ac:picMk id="13" creationId="{982601EB-1F8D-CAF7-C81D-E9C927DB673D}"/>
          </ac:picMkLst>
        </pc:picChg>
      </pc:sldChg>
    </pc:docChg>
  </pc:docChgLst>
  <pc:docChgLst>
    <pc:chgData name="Adalbjorg Karlsdottir" userId="S::adalbjorg@lsretail.com::73a1fade-35d2-4abb-8fff-103bcc4d95dd" providerId="AD" clId="Web-{BE1555DE-DDEC-85C6-455C-FEB957651464}"/>
    <pc:docChg chg="modSld sldOrd">
      <pc:chgData name="Adalbjorg Karlsdottir" userId="S::adalbjorg@lsretail.com::73a1fade-35d2-4abb-8fff-103bcc4d95dd" providerId="AD" clId="Web-{BE1555DE-DDEC-85C6-455C-FEB957651464}" dt="2023-02-14T14:57:34.521" v="611"/>
      <pc:docMkLst>
        <pc:docMk/>
      </pc:docMkLst>
      <pc:sldChg chg="modSp">
        <pc:chgData name="Adalbjorg Karlsdottir" userId="S::adalbjorg@lsretail.com::73a1fade-35d2-4abb-8fff-103bcc4d95dd" providerId="AD" clId="Web-{BE1555DE-DDEC-85C6-455C-FEB957651464}" dt="2023-02-14T14:31:40.706" v="222" actId="14100"/>
        <pc:sldMkLst>
          <pc:docMk/>
          <pc:sldMk cId="3988790081" sldId="407"/>
        </pc:sldMkLst>
        <pc:picChg chg="mod">
          <ac:chgData name="Adalbjorg Karlsdottir" userId="S::adalbjorg@lsretail.com::73a1fade-35d2-4abb-8fff-103bcc4d95dd" providerId="AD" clId="Web-{BE1555DE-DDEC-85C6-455C-FEB957651464}" dt="2023-02-14T14:31:40.706" v="222" actId="14100"/>
          <ac:picMkLst>
            <pc:docMk/>
            <pc:sldMk cId="3988790081" sldId="407"/>
            <ac:picMk id="11" creationId="{6C5F78AB-F172-46D6-9A28-6E301F9CE159}"/>
          </ac:picMkLst>
        </pc:picChg>
      </pc:sldChg>
      <pc:sldChg chg="addSp modSp modNotes">
        <pc:chgData name="Adalbjorg Karlsdottir" userId="S::adalbjorg@lsretail.com::73a1fade-35d2-4abb-8fff-103bcc4d95dd" providerId="AD" clId="Web-{BE1555DE-DDEC-85C6-455C-FEB957651464}" dt="2023-02-14T14:42:43.446" v="308" actId="14100"/>
        <pc:sldMkLst>
          <pc:docMk/>
          <pc:sldMk cId="4255675330" sldId="408"/>
        </pc:sldMkLst>
        <pc:picChg chg="add mod">
          <ac:chgData name="Adalbjorg Karlsdottir" userId="S::adalbjorg@lsretail.com::73a1fade-35d2-4abb-8fff-103bcc4d95dd" providerId="AD" clId="Web-{BE1555DE-DDEC-85C6-455C-FEB957651464}" dt="2023-02-14T14:42:43.446" v="308" actId="14100"/>
          <ac:picMkLst>
            <pc:docMk/>
            <pc:sldMk cId="4255675330" sldId="408"/>
            <ac:picMk id="3" creationId="{E3C209B1-E55B-65DC-C399-D2A17EBEFF41}"/>
          </ac:picMkLst>
        </pc:picChg>
      </pc:sldChg>
      <pc:sldChg chg="modNotes">
        <pc:chgData name="Adalbjorg Karlsdottir" userId="S::adalbjorg@lsretail.com::73a1fade-35d2-4abb-8fff-103bcc4d95dd" providerId="AD" clId="Web-{BE1555DE-DDEC-85C6-455C-FEB957651464}" dt="2023-02-14T14:16:37.114" v="166"/>
        <pc:sldMkLst>
          <pc:docMk/>
          <pc:sldMk cId="2816036344" sldId="2146845844"/>
        </pc:sldMkLst>
      </pc:sldChg>
      <pc:sldChg chg="modNotes">
        <pc:chgData name="Adalbjorg Karlsdottir" userId="S::adalbjorg@lsretail.com::73a1fade-35d2-4abb-8fff-103bcc4d95dd" providerId="AD" clId="Web-{BE1555DE-DDEC-85C6-455C-FEB957651464}" dt="2023-02-14T14:53:45.779" v="553"/>
        <pc:sldMkLst>
          <pc:docMk/>
          <pc:sldMk cId="3416665823" sldId="2146845846"/>
        </pc:sldMkLst>
      </pc:sldChg>
      <pc:sldChg chg="modNotes">
        <pc:chgData name="Adalbjorg Karlsdottir" userId="S::adalbjorg@lsretail.com::73a1fade-35d2-4abb-8fff-103bcc4d95dd" providerId="AD" clId="Web-{BE1555DE-DDEC-85C6-455C-FEB957651464}" dt="2023-02-14T14:54:32.343" v="587"/>
        <pc:sldMkLst>
          <pc:docMk/>
          <pc:sldMk cId="3373732044" sldId="2146845847"/>
        </pc:sldMkLst>
      </pc:sldChg>
      <pc:sldChg chg="modNotes">
        <pc:chgData name="Adalbjorg Karlsdottir" userId="S::adalbjorg@lsretail.com::73a1fade-35d2-4abb-8fff-103bcc4d95dd" providerId="AD" clId="Web-{BE1555DE-DDEC-85C6-455C-FEB957651464}" dt="2023-02-14T14:12:49.342" v="19"/>
        <pc:sldMkLst>
          <pc:docMk/>
          <pc:sldMk cId="1675681296" sldId="2146845849"/>
        </pc:sldMkLst>
      </pc:sldChg>
      <pc:sldChg chg="modNotes">
        <pc:chgData name="Adalbjorg Karlsdottir" userId="S::adalbjorg@lsretail.com::73a1fade-35d2-4abb-8fff-103bcc4d95dd" providerId="AD" clId="Web-{BE1555DE-DDEC-85C6-455C-FEB957651464}" dt="2023-02-14T14:30:59.954" v="219"/>
        <pc:sldMkLst>
          <pc:docMk/>
          <pc:sldMk cId="643757360" sldId="2146845850"/>
        </pc:sldMkLst>
      </pc:sldChg>
      <pc:sldChg chg="modSp">
        <pc:chgData name="Adalbjorg Karlsdottir" userId="S::adalbjorg@lsretail.com::73a1fade-35d2-4abb-8fff-103bcc4d95dd" providerId="AD" clId="Web-{BE1555DE-DDEC-85C6-455C-FEB957651464}" dt="2023-02-14T14:31:18.299" v="220" actId="1076"/>
        <pc:sldMkLst>
          <pc:docMk/>
          <pc:sldMk cId="3248987873" sldId="2146845851"/>
        </pc:sldMkLst>
        <pc:picChg chg="mod">
          <ac:chgData name="Adalbjorg Karlsdottir" userId="S::adalbjorg@lsretail.com::73a1fade-35d2-4abb-8fff-103bcc4d95dd" providerId="AD" clId="Web-{BE1555DE-DDEC-85C6-455C-FEB957651464}" dt="2023-02-14T14:31:18.299" v="220" actId="1076"/>
          <ac:picMkLst>
            <pc:docMk/>
            <pc:sldMk cId="3248987873" sldId="2146845851"/>
            <ac:picMk id="4" creationId="{B3CD38AD-ACEB-8DA3-A539-B4A78122CEC2}"/>
          </ac:picMkLst>
        </pc:picChg>
      </pc:sldChg>
      <pc:sldChg chg="addSp delSp modSp">
        <pc:chgData name="Adalbjorg Karlsdottir" userId="S::adalbjorg@lsretail.com::73a1fade-35d2-4abb-8fff-103bcc4d95dd" providerId="AD" clId="Web-{BE1555DE-DDEC-85C6-455C-FEB957651464}" dt="2023-02-14T14:44:22.496" v="312" actId="14100"/>
        <pc:sldMkLst>
          <pc:docMk/>
          <pc:sldMk cId="2463890791" sldId="2146845852"/>
        </pc:sldMkLst>
        <pc:picChg chg="del">
          <ac:chgData name="Adalbjorg Karlsdottir" userId="S::adalbjorg@lsretail.com::73a1fade-35d2-4abb-8fff-103bcc4d95dd" providerId="AD" clId="Web-{BE1555DE-DDEC-85C6-455C-FEB957651464}" dt="2023-02-14T14:43:20.025" v="309"/>
          <ac:picMkLst>
            <pc:docMk/>
            <pc:sldMk cId="2463890791" sldId="2146845852"/>
            <ac:picMk id="4" creationId="{85957AEF-3A8F-28FD-4F9A-50A00521DFB0}"/>
          </ac:picMkLst>
        </pc:picChg>
        <pc:picChg chg="add mod">
          <ac:chgData name="Adalbjorg Karlsdottir" userId="S::adalbjorg@lsretail.com::73a1fade-35d2-4abb-8fff-103bcc4d95dd" providerId="AD" clId="Web-{BE1555DE-DDEC-85C6-455C-FEB957651464}" dt="2023-02-14T14:44:22.496" v="312" actId="14100"/>
          <ac:picMkLst>
            <pc:docMk/>
            <pc:sldMk cId="2463890791" sldId="2146845852"/>
            <ac:picMk id="5" creationId="{3EEF0611-3109-80D8-D3CD-434E83A39BBD}"/>
          </ac:picMkLst>
        </pc:picChg>
      </pc:sldChg>
      <pc:sldChg chg="modNotes">
        <pc:chgData name="Adalbjorg Karlsdottir" userId="S::adalbjorg@lsretail.com::73a1fade-35d2-4abb-8fff-103bcc4d95dd" providerId="AD" clId="Web-{BE1555DE-DDEC-85C6-455C-FEB957651464}" dt="2023-02-14T14:45:24.263" v="370"/>
        <pc:sldMkLst>
          <pc:docMk/>
          <pc:sldMk cId="1107794716" sldId="2146845853"/>
        </pc:sldMkLst>
      </pc:sldChg>
      <pc:sldChg chg="modSp modNotes">
        <pc:chgData name="Adalbjorg Karlsdottir" userId="S::adalbjorg@lsretail.com::73a1fade-35d2-4abb-8fff-103bcc4d95dd" providerId="AD" clId="Web-{BE1555DE-DDEC-85C6-455C-FEB957651464}" dt="2023-02-14T14:49:12.583" v="376" actId="20577"/>
        <pc:sldMkLst>
          <pc:docMk/>
          <pc:sldMk cId="1611931226" sldId="2146845855"/>
        </pc:sldMkLst>
        <pc:spChg chg="mod">
          <ac:chgData name="Adalbjorg Karlsdottir" userId="S::adalbjorg@lsretail.com::73a1fade-35d2-4abb-8fff-103bcc4d95dd" providerId="AD" clId="Web-{BE1555DE-DDEC-85C6-455C-FEB957651464}" dt="2023-02-14T14:49:12.583" v="376" actId="20577"/>
          <ac:spMkLst>
            <pc:docMk/>
            <pc:sldMk cId="1611931226" sldId="2146845855"/>
            <ac:spMk id="2" creationId="{1EBF8846-5F87-115C-BE80-7DB8238882BE}"/>
          </ac:spMkLst>
        </pc:spChg>
      </pc:sldChg>
      <pc:sldChg chg="ord">
        <pc:chgData name="Adalbjorg Karlsdottir" userId="S::adalbjorg@lsretail.com::73a1fade-35d2-4abb-8fff-103bcc4d95dd" providerId="AD" clId="Web-{BE1555DE-DDEC-85C6-455C-FEB957651464}" dt="2023-02-14T14:48:34.363" v="371"/>
        <pc:sldMkLst>
          <pc:docMk/>
          <pc:sldMk cId="1998363110" sldId="2146845856"/>
        </pc:sldMkLst>
      </pc:sldChg>
      <pc:sldChg chg="modSp modNotes">
        <pc:chgData name="Adalbjorg Karlsdottir" userId="S::adalbjorg@lsretail.com::73a1fade-35d2-4abb-8fff-103bcc4d95dd" providerId="AD" clId="Web-{BE1555DE-DDEC-85C6-455C-FEB957651464}" dt="2023-02-14T14:52:09.667" v="512"/>
        <pc:sldMkLst>
          <pc:docMk/>
          <pc:sldMk cId="15342065" sldId="2146845857"/>
        </pc:sldMkLst>
        <pc:spChg chg="mod">
          <ac:chgData name="Adalbjorg Karlsdottir" userId="S::adalbjorg@lsretail.com::73a1fade-35d2-4abb-8fff-103bcc4d95dd" providerId="AD" clId="Web-{BE1555DE-DDEC-85C6-455C-FEB957651464}" dt="2023-02-14T14:49:20.021" v="377" actId="14100"/>
          <ac:spMkLst>
            <pc:docMk/>
            <pc:sldMk cId="15342065" sldId="2146845857"/>
            <ac:spMk id="2" creationId="{1EBF8846-5F87-115C-BE80-7DB8238882BE}"/>
          </ac:spMkLst>
        </pc:spChg>
        <pc:spChg chg="mod">
          <ac:chgData name="Adalbjorg Karlsdottir" userId="S::adalbjorg@lsretail.com::73a1fade-35d2-4abb-8fff-103bcc4d95dd" providerId="AD" clId="Web-{BE1555DE-DDEC-85C6-455C-FEB957651464}" dt="2023-02-14T14:49:33.443" v="378" actId="1076"/>
          <ac:spMkLst>
            <pc:docMk/>
            <pc:sldMk cId="15342065" sldId="2146845857"/>
            <ac:spMk id="3" creationId="{FFEF51AA-188A-9B38-FF87-13FE1AE14616}"/>
          </ac:spMkLst>
        </pc:spChg>
        <pc:spChg chg="mod">
          <ac:chgData name="Adalbjorg Karlsdottir" userId="S::adalbjorg@lsretail.com::73a1fade-35d2-4abb-8fff-103bcc4d95dd" providerId="AD" clId="Web-{BE1555DE-DDEC-85C6-455C-FEB957651464}" dt="2023-02-14T14:49:33.459" v="380" actId="1076"/>
          <ac:spMkLst>
            <pc:docMk/>
            <pc:sldMk cId="15342065" sldId="2146845857"/>
            <ac:spMk id="6" creationId="{6E102FE3-8AF7-DD3D-205A-DA73A87080D3}"/>
          </ac:spMkLst>
        </pc:spChg>
        <pc:spChg chg="mod">
          <ac:chgData name="Adalbjorg Karlsdottir" userId="S::adalbjorg@lsretail.com::73a1fade-35d2-4abb-8fff-103bcc4d95dd" providerId="AD" clId="Web-{BE1555DE-DDEC-85C6-455C-FEB957651464}" dt="2023-02-14T14:49:33.476" v="381" actId="1076"/>
          <ac:spMkLst>
            <pc:docMk/>
            <pc:sldMk cId="15342065" sldId="2146845857"/>
            <ac:spMk id="7" creationId="{B4D3ECA1-7D1B-2C4C-A5FC-AF1512460352}"/>
          </ac:spMkLst>
        </pc:spChg>
        <pc:spChg chg="mod">
          <ac:chgData name="Adalbjorg Karlsdottir" userId="S::adalbjorg@lsretail.com::73a1fade-35d2-4abb-8fff-103bcc4d95dd" providerId="AD" clId="Web-{BE1555DE-DDEC-85C6-455C-FEB957651464}" dt="2023-02-14T14:49:33.490" v="383" actId="1076"/>
          <ac:spMkLst>
            <pc:docMk/>
            <pc:sldMk cId="15342065" sldId="2146845857"/>
            <ac:spMk id="9" creationId="{AB1D4890-53AB-B285-2502-DA41104AC9A8}"/>
          </ac:spMkLst>
        </pc:spChg>
        <pc:spChg chg="mod">
          <ac:chgData name="Adalbjorg Karlsdottir" userId="S::adalbjorg@lsretail.com::73a1fade-35d2-4abb-8fff-103bcc4d95dd" providerId="AD" clId="Web-{BE1555DE-DDEC-85C6-455C-FEB957651464}" dt="2023-02-14T14:49:33.506" v="384" actId="1076"/>
          <ac:spMkLst>
            <pc:docMk/>
            <pc:sldMk cId="15342065" sldId="2146845857"/>
            <ac:spMk id="10" creationId="{FFA9A4FF-C740-7CD3-C09C-FCB62C4B1C38}"/>
          </ac:spMkLst>
        </pc:spChg>
        <pc:spChg chg="mod">
          <ac:chgData name="Adalbjorg Karlsdottir" userId="S::adalbjorg@lsretail.com::73a1fade-35d2-4abb-8fff-103bcc4d95dd" providerId="AD" clId="Web-{BE1555DE-DDEC-85C6-455C-FEB957651464}" dt="2023-02-14T14:49:33.506" v="385" actId="1076"/>
          <ac:spMkLst>
            <pc:docMk/>
            <pc:sldMk cId="15342065" sldId="2146845857"/>
            <ac:spMk id="11" creationId="{ACB99E1B-5290-1D6F-A72E-16E94FEB967A}"/>
          </ac:spMkLst>
        </pc:spChg>
        <pc:spChg chg="mod">
          <ac:chgData name="Adalbjorg Karlsdottir" userId="S::adalbjorg@lsretail.com::73a1fade-35d2-4abb-8fff-103bcc4d95dd" providerId="AD" clId="Web-{BE1555DE-DDEC-85C6-455C-FEB957651464}" dt="2023-02-14T14:49:33.537" v="387" actId="1076"/>
          <ac:spMkLst>
            <pc:docMk/>
            <pc:sldMk cId="15342065" sldId="2146845857"/>
            <ac:spMk id="13" creationId="{C0B5B24E-EEAF-5DBB-9E16-D333B89AA61C}"/>
          </ac:spMkLst>
        </pc:spChg>
        <pc:spChg chg="mod">
          <ac:chgData name="Adalbjorg Karlsdottir" userId="S::adalbjorg@lsretail.com::73a1fade-35d2-4abb-8fff-103bcc4d95dd" providerId="AD" clId="Web-{BE1555DE-DDEC-85C6-455C-FEB957651464}" dt="2023-02-14T14:49:33.537" v="388" actId="1076"/>
          <ac:spMkLst>
            <pc:docMk/>
            <pc:sldMk cId="15342065" sldId="2146845857"/>
            <ac:spMk id="14" creationId="{2113EA54-4ACD-CCF3-867E-567F5718C6E8}"/>
          </ac:spMkLst>
        </pc:spChg>
        <pc:spChg chg="mod">
          <ac:chgData name="Adalbjorg Karlsdottir" userId="S::adalbjorg@lsretail.com::73a1fade-35d2-4abb-8fff-103bcc4d95dd" providerId="AD" clId="Web-{BE1555DE-DDEC-85C6-455C-FEB957651464}" dt="2023-02-14T14:49:33.568" v="390" actId="1076"/>
          <ac:spMkLst>
            <pc:docMk/>
            <pc:sldMk cId="15342065" sldId="2146845857"/>
            <ac:spMk id="16" creationId="{74A36A56-97BF-2017-8B71-19767DA50E68}"/>
          </ac:spMkLst>
        </pc:spChg>
        <pc:cxnChg chg="mod">
          <ac:chgData name="Adalbjorg Karlsdottir" userId="S::adalbjorg@lsretail.com::73a1fade-35d2-4abb-8fff-103bcc4d95dd" providerId="AD" clId="Web-{BE1555DE-DDEC-85C6-455C-FEB957651464}" dt="2023-02-14T14:49:33.443" v="379" actId="1076"/>
          <ac:cxnSpMkLst>
            <pc:docMk/>
            <pc:sldMk cId="15342065" sldId="2146845857"/>
            <ac:cxnSpMk id="5" creationId="{9F8C56F5-762A-CE1E-1E99-AFF4BD504E10}"/>
          </ac:cxnSpMkLst>
        </pc:cxnChg>
        <pc:cxnChg chg="mod">
          <ac:chgData name="Adalbjorg Karlsdottir" userId="S::adalbjorg@lsretail.com::73a1fade-35d2-4abb-8fff-103bcc4d95dd" providerId="AD" clId="Web-{BE1555DE-DDEC-85C6-455C-FEB957651464}" dt="2023-02-14T14:49:33.476" v="382" actId="1076"/>
          <ac:cxnSpMkLst>
            <pc:docMk/>
            <pc:sldMk cId="15342065" sldId="2146845857"/>
            <ac:cxnSpMk id="8" creationId="{97E76CF7-2A78-44B1-57E6-31CC880D2583}"/>
          </ac:cxnSpMkLst>
        </pc:cxnChg>
        <pc:cxnChg chg="mod">
          <ac:chgData name="Adalbjorg Karlsdottir" userId="S::adalbjorg@lsretail.com::73a1fade-35d2-4abb-8fff-103bcc4d95dd" providerId="AD" clId="Web-{BE1555DE-DDEC-85C6-455C-FEB957651464}" dt="2023-02-14T14:49:33.521" v="386" actId="1076"/>
          <ac:cxnSpMkLst>
            <pc:docMk/>
            <pc:sldMk cId="15342065" sldId="2146845857"/>
            <ac:cxnSpMk id="12" creationId="{5529AD3A-836C-6140-B5FA-8EEC5D547381}"/>
          </ac:cxnSpMkLst>
        </pc:cxnChg>
        <pc:cxnChg chg="mod">
          <ac:chgData name="Adalbjorg Karlsdottir" userId="S::adalbjorg@lsretail.com::73a1fade-35d2-4abb-8fff-103bcc4d95dd" providerId="AD" clId="Web-{BE1555DE-DDEC-85C6-455C-FEB957651464}" dt="2023-02-14T14:49:33.553" v="389" actId="1076"/>
          <ac:cxnSpMkLst>
            <pc:docMk/>
            <pc:sldMk cId="15342065" sldId="2146845857"/>
            <ac:cxnSpMk id="15" creationId="{31A930B2-4008-78A4-A0C4-B00933760EC5}"/>
          </ac:cxnSpMkLst>
        </pc:cxnChg>
      </pc:sldChg>
      <pc:sldChg chg="modNotes">
        <pc:chgData name="Adalbjorg Karlsdottir" userId="S::adalbjorg@lsretail.com::73a1fade-35d2-4abb-8fff-103bcc4d95dd" providerId="AD" clId="Web-{BE1555DE-DDEC-85C6-455C-FEB957651464}" dt="2023-02-14T14:52:28.199" v="517"/>
        <pc:sldMkLst>
          <pc:docMk/>
          <pc:sldMk cId="181549782" sldId="2146845858"/>
        </pc:sldMkLst>
      </pc:sldChg>
      <pc:sldChg chg="modNotes">
        <pc:chgData name="Adalbjorg Karlsdottir" userId="S::adalbjorg@lsretail.com::73a1fade-35d2-4abb-8fff-103bcc4d95dd" providerId="AD" clId="Web-{BE1555DE-DDEC-85C6-455C-FEB957651464}" dt="2023-02-14T14:29:34.077" v="170"/>
        <pc:sldMkLst>
          <pc:docMk/>
          <pc:sldMk cId="3261223609" sldId="2146845859"/>
        </pc:sldMkLst>
      </pc:sldChg>
      <pc:sldChg chg="modNotes">
        <pc:chgData name="Adalbjorg Karlsdottir" userId="S::adalbjorg@lsretail.com::73a1fade-35d2-4abb-8fff-103bcc4d95dd" providerId="AD" clId="Web-{BE1555DE-DDEC-85C6-455C-FEB957651464}" dt="2023-02-14T14:57:34.521" v="611"/>
        <pc:sldMkLst>
          <pc:docMk/>
          <pc:sldMk cId="1925572382" sldId="2146845860"/>
        </pc:sldMkLst>
      </pc:sldChg>
      <pc:sldChg chg="modNotes">
        <pc:chgData name="Adalbjorg Karlsdottir" userId="S::adalbjorg@lsretail.com::73a1fade-35d2-4abb-8fff-103bcc4d95dd" providerId="AD" clId="Web-{BE1555DE-DDEC-85C6-455C-FEB957651464}" dt="2023-02-14T14:10:19.524" v="5"/>
        <pc:sldMkLst>
          <pc:docMk/>
          <pc:sldMk cId="748454751" sldId="2146845861"/>
        </pc:sldMkLst>
      </pc:sldChg>
      <pc:sldChg chg="modNotes">
        <pc:chgData name="Adalbjorg Karlsdottir" userId="S::adalbjorg@lsretail.com::73a1fade-35d2-4abb-8fff-103bcc4d95dd" providerId="AD" clId="Web-{BE1555DE-DDEC-85C6-455C-FEB957651464}" dt="2023-02-14T14:11:32.214" v="13"/>
        <pc:sldMkLst>
          <pc:docMk/>
          <pc:sldMk cId="2155648061" sldId="2146845862"/>
        </pc:sldMkLst>
      </pc:sldChg>
    </pc:docChg>
  </pc:docChgLst>
  <pc:docChgLst>
    <pc:chgData name="Adalbjorg Karlsdottir" userId="S::adalbjorg@lsretail.com::73a1fade-35d2-4abb-8fff-103bcc4d95dd" providerId="AD" clId="Web-{6A4692A0-9CA9-FDD7-8112-22753FADCD30}"/>
    <pc:docChg chg="modSld">
      <pc:chgData name="Adalbjorg Karlsdottir" userId="S::adalbjorg@lsretail.com::73a1fade-35d2-4abb-8fff-103bcc4d95dd" providerId="AD" clId="Web-{6A4692A0-9CA9-FDD7-8112-22753FADCD30}" dt="2023-02-13T16:10:36.474" v="547"/>
      <pc:docMkLst>
        <pc:docMk/>
      </pc:docMkLst>
      <pc:sldChg chg="modNotes">
        <pc:chgData name="Adalbjorg Karlsdottir" userId="S::adalbjorg@lsretail.com::73a1fade-35d2-4abb-8fff-103bcc4d95dd" providerId="AD" clId="Web-{6A4692A0-9CA9-FDD7-8112-22753FADCD30}" dt="2023-02-13T16:06:10.730" v="517"/>
        <pc:sldMkLst>
          <pc:docMk/>
          <pc:sldMk cId="3148306299" sldId="2146845802"/>
        </pc:sldMkLst>
      </pc:sldChg>
      <pc:sldChg chg="modNotes">
        <pc:chgData name="Adalbjorg Karlsdottir" userId="S::adalbjorg@lsretail.com::73a1fade-35d2-4abb-8fff-103bcc4d95dd" providerId="AD" clId="Web-{6A4692A0-9CA9-FDD7-8112-22753FADCD30}" dt="2023-02-13T16:04:17.757" v="266"/>
        <pc:sldMkLst>
          <pc:docMk/>
          <pc:sldMk cId="4189099336" sldId="2146845817"/>
        </pc:sldMkLst>
      </pc:sldChg>
      <pc:sldChg chg="modNotes">
        <pc:chgData name="Adalbjorg Karlsdottir" userId="S::adalbjorg@lsretail.com::73a1fade-35d2-4abb-8fff-103bcc4d95dd" providerId="AD" clId="Web-{6A4692A0-9CA9-FDD7-8112-22753FADCD30}" dt="2023-02-13T16:05:50.479" v="511"/>
        <pc:sldMkLst>
          <pc:docMk/>
          <pc:sldMk cId="2816036344" sldId="2146845844"/>
        </pc:sldMkLst>
      </pc:sldChg>
      <pc:sldChg chg="modNotes">
        <pc:chgData name="Adalbjorg Karlsdottir" userId="S::adalbjorg@lsretail.com::73a1fade-35d2-4abb-8fff-103bcc4d95dd" providerId="AD" clId="Web-{6A4692A0-9CA9-FDD7-8112-22753FADCD30}" dt="2023-02-13T16:10:36.474" v="547"/>
        <pc:sldMkLst>
          <pc:docMk/>
          <pc:sldMk cId="3373732044" sldId="2146845847"/>
        </pc:sldMkLst>
      </pc:sldChg>
      <pc:sldChg chg="modNotes">
        <pc:chgData name="Adalbjorg Karlsdottir" userId="S::adalbjorg@lsretail.com::73a1fade-35d2-4abb-8fff-103bcc4d95dd" providerId="AD" clId="Web-{6A4692A0-9CA9-FDD7-8112-22753FADCD30}" dt="2023-02-13T16:07:41.889" v="545"/>
        <pc:sldMkLst>
          <pc:docMk/>
          <pc:sldMk cId="643757360" sldId="2146845850"/>
        </pc:sldMkLst>
      </pc:sldChg>
      <pc:sldChg chg="modNotes">
        <pc:chgData name="Adalbjorg Karlsdottir" userId="S::adalbjorg@lsretail.com::73a1fade-35d2-4abb-8fff-103bcc4d95dd" providerId="AD" clId="Web-{6A4692A0-9CA9-FDD7-8112-22753FADCD30}" dt="2023-02-13T16:00:37.452" v="181"/>
        <pc:sldMkLst>
          <pc:docMk/>
          <pc:sldMk cId="748454751" sldId="2146845861"/>
        </pc:sldMkLst>
      </pc:sldChg>
      <pc:sldChg chg="modNotes">
        <pc:chgData name="Adalbjorg Karlsdottir" userId="S::adalbjorg@lsretail.com::73a1fade-35d2-4abb-8fff-103bcc4d95dd" providerId="AD" clId="Web-{6A4692A0-9CA9-FDD7-8112-22753FADCD30}" dt="2023-02-13T16:02:57.785" v="254"/>
        <pc:sldMkLst>
          <pc:docMk/>
          <pc:sldMk cId="2155648061" sldId="2146845862"/>
        </pc:sldMkLst>
      </pc:sldChg>
    </pc:docChg>
  </pc:docChgLst>
  <pc:docChgLst>
    <pc:chgData name="Adalbjorg Karlsdottir" userId="S::adalbjorg@lsretail.com::73a1fade-35d2-4abb-8fff-103bcc4d95dd" providerId="AD" clId="Web-{167222C9-BF81-7921-13D6-7608ED987008}"/>
    <pc:docChg chg="modSld">
      <pc:chgData name="Adalbjorg Karlsdottir" userId="S::adalbjorg@lsretail.com::73a1fade-35d2-4abb-8fff-103bcc4d95dd" providerId="AD" clId="Web-{167222C9-BF81-7921-13D6-7608ED987008}" dt="2023-02-15T15:15:48.399" v="231" actId="1076"/>
      <pc:docMkLst>
        <pc:docMk/>
      </pc:docMkLst>
      <pc:sldChg chg="modNotes">
        <pc:chgData name="Adalbjorg Karlsdottir" userId="S::adalbjorg@lsretail.com::73a1fade-35d2-4abb-8fff-103bcc4d95dd" providerId="AD" clId="Web-{167222C9-BF81-7921-13D6-7608ED987008}" dt="2023-02-15T15:12:35.127" v="172"/>
        <pc:sldMkLst>
          <pc:docMk/>
          <pc:sldMk cId="3148306299" sldId="2146845802"/>
        </pc:sldMkLst>
      </pc:sldChg>
      <pc:sldChg chg="modNotes">
        <pc:chgData name="Adalbjorg Karlsdottir" userId="S::adalbjorg@lsretail.com::73a1fade-35d2-4abb-8fff-103bcc4d95dd" providerId="AD" clId="Web-{167222C9-BF81-7921-13D6-7608ED987008}" dt="2023-02-15T15:10:19.123" v="106"/>
        <pc:sldMkLst>
          <pc:docMk/>
          <pc:sldMk cId="4189099336" sldId="2146845817"/>
        </pc:sldMkLst>
      </pc:sldChg>
      <pc:sldChg chg="modNotes">
        <pc:chgData name="Adalbjorg Karlsdottir" userId="S::adalbjorg@lsretail.com::73a1fade-35d2-4abb-8fff-103bcc4d95dd" providerId="AD" clId="Web-{167222C9-BF81-7921-13D6-7608ED987008}" dt="2023-02-15T15:11:25.234" v="110"/>
        <pc:sldMkLst>
          <pc:docMk/>
          <pc:sldMk cId="2816036344" sldId="2146845844"/>
        </pc:sldMkLst>
      </pc:sldChg>
      <pc:sldChg chg="modNotes">
        <pc:chgData name="Adalbjorg Karlsdottir" userId="S::adalbjorg@lsretail.com::73a1fade-35d2-4abb-8fff-103bcc4d95dd" providerId="AD" clId="Web-{167222C9-BF81-7921-13D6-7608ED987008}" dt="2023-02-15T15:09:30.809" v="103"/>
        <pc:sldMkLst>
          <pc:docMk/>
          <pc:sldMk cId="1675681296" sldId="2146845849"/>
        </pc:sldMkLst>
      </pc:sldChg>
      <pc:sldChg chg="modNotes">
        <pc:chgData name="Adalbjorg Karlsdottir" userId="S::adalbjorg@lsretail.com::73a1fade-35d2-4abb-8fff-103bcc4d95dd" providerId="AD" clId="Web-{167222C9-BF81-7921-13D6-7608ED987008}" dt="2023-02-15T15:14:54.804" v="226"/>
        <pc:sldMkLst>
          <pc:docMk/>
          <pc:sldMk cId="643757360" sldId="2146845850"/>
        </pc:sldMkLst>
      </pc:sldChg>
      <pc:sldChg chg="modSp modAnim">
        <pc:chgData name="Adalbjorg Karlsdottir" userId="S::adalbjorg@lsretail.com::73a1fade-35d2-4abb-8fff-103bcc4d95dd" providerId="AD" clId="Web-{167222C9-BF81-7921-13D6-7608ED987008}" dt="2023-02-15T15:15:48.399" v="231" actId="1076"/>
        <pc:sldMkLst>
          <pc:docMk/>
          <pc:sldMk cId="3248987873" sldId="2146845851"/>
        </pc:sldMkLst>
        <pc:picChg chg="mod">
          <ac:chgData name="Adalbjorg Karlsdottir" userId="S::adalbjorg@lsretail.com::73a1fade-35d2-4abb-8fff-103bcc4d95dd" providerId="AD" clId="Web-{167222C9-BF81-7921-13D6-7608ED987008}" dt="2023-02-15T15:15:48.399" v="231" actId="1076"/>
          <ac:picMkLst>
            <pc:docMk/>
            <pc:sldMk cId="3248987873" sldId="2146845851"/>
            <ac:picMk id="4" creationId="{B3CD38AD-ACEB-8DA3-A539-B4A78122CEC2}"/>
          </ac:picMkLst>
        </pc:picChg>
      </pc:sldChg>
      <pc:sldChg chg="modNotes">
        <pc:chgData name="Adalbjorg Karlsdottir" userId="S::adalbjorg@lsretail.com::73a1fade-35d2-4abb-8fff-103bcc4d95dd" providerId="AD" clId="Web-{167222C9-BF81-7921-13D6-7608ED987008}" dt="2023-02-15T15:13:23.098" v="190"/>
        <pc:sldMkLst>
          <pc:docMk/>
          <pc:sldMk cId="3261223609" sldId="2146845859"/>
        </pc:sldMkLst>
      </pc:sldChg>
      <pc:sldChg chg="modNotes">
        <pc:chgData name="Adalbjorg Karlsdottir" userId="S::adalbjorg@lsretail.com::73a1fade-35d2-4abb-8fff-103bcc4d95dd" providerId="AD" clId="Web-{167222C9-BF81-7921-13D6-7608ED987008}" dt="2023-02-15T15:07:38.508" v="58"/>
        <pc:sldMkLst>
          <pc:docMk/>
          <pc:sldMk cId="748454751" sldId="2146845861"/>
        </pc:sldMkLst>
      </pc:sldChg>
      <pc:sldChg chg="modNotes">
        <pc:chgData name="Adalbjorg Karlsdottir" userId="S::adalbjorg@lsretail.com::73a1fade-35d2-4abb-8fff-103bcc4d95dd" providerId="AD" clId="Web-{167222C9-BF81-7921-13D6-7608ED987008}" dt="2023-02-15T15:08:07.462" v="60"/>
        <pc:sldMkLst>
          <pc:docMk/>
          <pc:sldMk cId="2155648061" sldId="2146845862"/>
        </pc:sldMkLst>
      </pc:sldChg>
    </pc:docChg>
  </pc:docChgLst>
  <pc:docChgLst>
    <pc:chgData name="Adalbjorg Karlsdottir" userId="S::adalbjorg@lsretail.com::73a1fade-35d2-4abb-8fff-103bcc4d95dd" providerId="AD" clId="Web-{1F2D0426-1AA3-07D5-88D7-8E218EADF6C6}"/>
    <pc:docChg chg="">
      <pc:chgData name="Adalbjorg Karlsdottir" userId="S::adalbjorg@lsretail.com::73a1fade-35d2-4abb-8fff-103bcc4d95dd" providerId="AD" clId="Web-{1F2D0426-1AA3-07D5-88D7-8E218EADF6C6}" dt="2023-02-27T16:04:16.350" v="0"/>
      <pc:docMkLst>
        <pc:docMk/>
      </pc:docMkLst>
      <pc:sldChg chg="addCm">
        <pc:chgData name="Adalbjorg Karlsdottir" userId="S::adalbjorg@lsretail.com::73a1fade-35d2-4abb-8fff-103bcc4d95dd" providerId="AD" clId="Web-{1F2D0426-1AA3-07D5-88D7-8E218EADF6C6}" dt="2023-02-27T16:04:16.350" v="0"/>
        <pc:sldMkLst>
          <pc:docMk/>
          <pc:sldMk cId="643757360" sldId="214684585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dalbjorg Karlsdottir" userId="S::adalbjorg@lsretail.com::73a1fade-35d2-4abb-8fff-103bcc4d95dd" providerId="AD" clId="Web-{1F2D0426-1AA3-07D5-88D7-8E218EADF6C6}" dt="2023-02-27T16:04:16.350" v="0"/>
              <pc2:cmMkLst xmlns:pc2="http://schemas.microsoft.com/office/powerpoint/2019/9/main/command">
                <pc:docMk/>
                <pc:sldMk cId="643757360" sldId="2146845850"/>
                <pc2:cmMk id="{E7A863D6-A6C5-4374-949F-985018EB9C71}"/>
              </pc2:cmMkLst>
            </pc226:cmChg>
          </p:ext>
        </pc:extLst>
      </pc:sldChg>
    </pc:docChg>
  </pc:docChgLst>
  <pc:docChgLst>
    <pc:chgData name="Adalbjorg Karlsdottir" userId="S::adalbjorg@lsretail.com::73a1fade-35d2-4abb-8fff-103bcc4d95dd" providerId="AD" clId="Web-{31A4EE24-C848-FF75-E029-E6BE780C4DBE}"/>
    <pc:docChg chg="addSld delSld modSld modSection">
      <pc:chgData name="Adalbjorg Karlsdottir" userId="S::adalbjorg@lsretail.com::73a1fade-35d2-4abb-8fff-103bcc4d95dd" providerId="AD" clId="Web-{31A4EE24-C848-FF75-E029-E6BE780C4DBE}" dt="2023-04-28T15:17:08.812" v="794"/>
      <pc:docMkLst>
        <pc:docMk/>
      </pc:docMkLst>
      <pc:sldChg chg="delSp modSp modNotes">
        <pc:chgData name="Adalbjorg Karlsdottir" userId="S::adalbjorg@lsretail.com::73a1fade-35d2-4abb-8fff-103bcc4d95dd" providerId="AD" clId="Web-{31A4EE24-C848-FF75-E029-E6BE780C4DBE}" dt="2023-04-28T13:06:06.131" v="6"/>
        <pc:sldMkLst>
          <pc:docMk/>
          <pc:sldMk cId="1365881434" sldId="284"/>
        </pc:sldMkLst>
        <pc:spChg chg="del mod">
          <ac:chgData name="Adalbjorg Karlsdottir" userId="S::adalbjorg@lsretail.com::73a1fade-35d2-4abb-8fff-103bcc4d95dd" providerId="AD" clId="Web-{31A4EE24-C848-FF75-E029-E6BE780C4DBE}" dt="2023-04-28T13:05:38.913" v="5"/>
          <ac:spMkLst>
            <pc:docMk/>
            <pc:sldMk cId="1365881434" sldId="284"/>
            <ac:spMk id="7" creationId="{D0434510-75E8-2EE4-7AC4-A03BD26356DC}"/>
          </ac:spMkLst>
        </pc:spChg>
        <pc:spChg chg="del">
          <ac:chgData name="Adalbjorg Karlsdottir" userId="S::adalbjorg@lsretail.com::73a1fade-35d2-4abb-8fff-103bcc4d95dd" providerId="AD" clId="Web-{31A4EE24-C848-FF75-E029-E6BE780C4DBE}" dt="2023-04-28T13:05:27.007" v="2"/>
          <ac:spMkLst>
            <pc:docMk/>
            <pc:sldMk cId="1365881434" sldId="284"/>
            <ac:spMk id="8" creationId="{B5E43EE3-E23A-EFB3-B001-DD98CCA9A7F8}"/>
          </ac:spMkLst>
        </pc:spChg>
      </pc:sldChg>
      <pc:sldChg chg="modNotes">
        <pc:chgData name="Adalbjorg Karlsdottir" userId="S::adalbjorg@lsretail.com::73a1fade-35d2-4abb-8fff-103bcc4d95dd" providerId="AD" clId="Web-{31A4EE24-C848-FF75-E029-E6BE780C4DBE}" dt="2023-04-28T15:02:55.427" v="477"/>
        <pc:sldMkLst>
          <pc:docMk/>
          <pc:sldMk cId="2155648061" sldId="2146845862"/>
        </pc:sldMkLst>
      </pc:sldChg>
      <pc:sldChg chg="modNotes">
        <pc:chgData name="Adalbjorg Karlsdottir" userId="S::adalbjorg@lsretail.com::73a1fade-35d2-4abb-8fff-103bcc4d95dd" providerId="AD" clId="Web-{31A4EE24-C848-FF75-E029-E6BE780C4DBE}" dt="2023-04-28T13:09:16.239" v="216"/>
        <pc:sldMkLst>
          <pc:docMk/>
          <pc:sldMk cId="2136256729" sldId="2146845865"/>
        </pc:sldMkLst>
      </pc:sldChg>
      <pc:sldChg chg="modNotes">
        <pc:chgData name="Adalbjorg Karlsdottir" userId="S::adalbjorg@lsretail.com::73a1fade-35d2-4abb-8fff-103bcc4d95dd" providerId="AD" clId="Web-{31A4EE24-C848-FF75-E029-E6BE780C4DBE}" dt="2023-04-28T15:16:07.374" v="790"/>
        <pc:sldMkLst>
          <pc:docMk/>
          <pc:sldMk cId="1212502132" sldId="2146845870"/>
        </pc:sldMkLst>
      </pc:sldChg>
      <pc:sldChg chg="modNotes">
        <pc:chgData name="Adalbjorg Karlsdottir" userId="S::adalbjorg@lsretail.com::73a1fade-35d2-4abb-8fff-103bcc4d95dd" providerId="AD" clId="Web-{31A4EE24-C848-FF75-E029-E6BE780C4DBE}" dt="2023-04-28T15:09:03.853" v="569"/>
        <pc:sldMkLst>
          <pc:docMk/>
          <pc:sldMk cId="921072616" sldId="2146845871"/>
        </pc:sldMkLst>
      </pc:sldChg>
      <pc:sldChg chg="modNotes">
        <pc:chgData name="Adalbjorg Karlsdottir" userId="S::adalbjorg@lsretail.com::73a1fade-35d2-4abb-8fff-103bcc4d95dd" providerId="AD" clId="Web-{31A4EE24-C848-FF75-E029-E6BE780C4DBE}" dt="2023-04-28T15:00:41.410" v="287"/>
        <pc:sldMkLst>
          <pc:docMk/>
          <pc:sldMk cId="1014564832" sldId="2146845872"/>
        </pc:sldMkLst>
      </pc:sldChg>
      <pc:sldChg chg="modNotes">
        <pc:chgData name="Adalbjorg Karlsdottir" userId="S::adalbjorg@lsretail.com::73a1fade-35d2-4abb-8fff-103bcc4d95dd" providerId="AD" clId="Web-{31A4EE24-C848-FF75-E029-E6BE780C4DBE}" dt="2023-04-28T15:17:08.812" v="794"/>
        <pc:sldMkLst>
          <pc:docMk/>
          <pc:sldMk cId="931806021" sldId="2146845874"/>
        </pc:sldMkLst>
      </pc:sldChg>
      <pc:sldChg chg="new del">
        <pc:chgData name="Adalbjorg Karlsdottir" userId="S::adalbjorg@lsretail.com::73a1fade-35d2-4abb-8fff-103bcc4d95dd" providerId="AD" clId="Web-{31A4EE24-C848-FF75-E029-E6BE780C4DBE}" dt="2023-04-28T13:05:19.663" v="1"/>
        <pc:sldMkLst>
          <pc:docMk/>
          <pc:sldMk cId="4087574024" sldId="2146845876"/>
        </pc:sldMkLst>
      </pc:sldChg>
    </pc:docChg>
  </pc:docChgLst>
  <pc:docChgLst>
    <pc:chgData name="Adalbjorg Karlsdottir" userId="S::adalbjorg@lsretail.com::73a1fade-35d2-4abb-8fff-103bcc4d95dd" providerId="AD" clId="Web-{29BA241C-E379-6CBB-430B-7C1E1972CAF0}"/>
    <pc:docChg chg="modSld sldOrd">
      <pc:chgData name="Adalbjorg Karlsdottir" userId="S::adalbjorg@lsretail.com::73a1fade-35d2-4abb-8fff-103bcc4d95dd" providerId="AD" clId="Web-{29BA241C-E379-6CBB-430B-7C1E1972CAF0}" dt="2023-03-05T19:18:26.138" v="110"/>
      <pc:docMkLst>
        <pc:docMk/>
      </pc:docMkLst>
      <pc:sldChg chg="modNotes">
        <pc:chgData name="Adalbjorg Karlsdottir" userId="S::adalbjorg@lsretail.com::73a1fade-35d2-4abb-8fff-103bcc4d95dd" providerId="AD" clId="Web-{29BA241C-E379-6CBB-430B-7C1E1972CAF0}" dt="2023-03-05T19:15:53.930" v="11"/>
        <pc:sldMkLst>
          <pc:docMk/>
          <pc:sldMk cId="3148306299" sldId="2146845802"/>
        </pc:sldMkLst>
      </pc:sldChg>
      <pc:sldChg chg="modNotes">
        <pc:chgData name="Adalbjorg Karlsdottir" userId="S::adalbjorg@lsretail.com::73a1fade-35d2-4abb-8fff-103bcc4d95dd" providerId="AD" clId="Web-{29BA241C-E379-6CBB-430B-7C1E1972CAF0}" dt="2023-03-05T19:18:26.138" v="110"/>
        <pc:sldMkLst>
          <pc:docMk/>
          <pc:sldMk cId="1606692795" sldId="2146845826"/>
        </pc:sldMkLst>
      </pc:sldChg>
      <pc:sldChg chg="ord">
        <pc:chgData name="Adalbjorg Karlsdottir" userId="S::adalbjorg@lsretail.com::73a1fade-35d2-4abb-8fff-103bcc4d95dd" providerId="AD" clId="Web-{29BA241C-E379-6CBB-430B-7C1E1972CAF0}" dt="2023-03-05T19:13:07.332" v="0"/>
        <pc:sldMkLst>
          <pc:docMk/>
          <pc:sldMk cId="3261223609" sldId="2146845859"/>
        </pc:sldMkLst>
      </pc:sldChg>
      <pc:sldChg chg="modNotes">
        <pc:chgData name="Adalbjorg Karlsdottir" userId="S::adalbjorg@lsretail.com::73a1fade-35d2-4abb-8fff-103bcc4d95dd" providerId="AD" clId="Web-{29BA241C-E379-6CBB-430B-7C1E1972CAF0}" dt="2023-03-05T19:14:06.396" v="2"/>
        <pc:sldMkLst>
          <pc:docMk/>
          <pc:sldMk cId="921072616" sldId="2146845871"/>
        </pc:sldMkLst>
      </pc:sldChg>
    </pc:docChg>
  </pc:docChgLst>
  <pc:docChgLst>
    <pc:chgData name="Adalbjorg Karlsdottir" userId="S::adalbjorg@lsretail.com::73a1fade-35d2-4abb-8fff-103bcc4d95dd" providerId="AD" clId="Web-{82808DBF-9BFD-D9A4-8FFA-30820DE9349D}"/>
    <pc:docChg chg="addSld modSld modSection">
      <pc:chgData name="Adalbjorg Karlsdottir" userId="S::adalbjorg@lsretail.com::73a1fade-35d2-4abb-8fff-103bcc4d95dd" providerId="AD" clId="Web-{82808DBF-9BFD-D9A4-8FFA-30820DE9349D}" dt="2023-02-20T15:33:04.713" v="976"/>
      <pc:docMkLst>
        <pc:docMk/>
      </pc:docMkLst>
      <pc:sldChg chg="modCm">
        <pc:chgData name="Adalbjorg Karlsdottir" userId="S::adalbjorg@lsretail.com::73a1fade-35d2-4abb-8fff-103bcc4d95dd" providerId="AD" clId="Web-{82808DBF-9BFD-D9A4-8FFA-30820DE9349D}" dt="2023-02-20T11:14:45.663" v="300"/>
        <pc:sldMkLst>
          <pc:docMk/>
          <pc:sldMk cId="3990627660" sldId="25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Adalbjorg Karlsdottir" userId="S::adalbjorg@lsretail.com::73a1fade-35d2-4abb-8fff-103bcc4d95dd" providerId="AD" clId="Web-{82808DBF-9BFD-D9A4-8FFA-30820DE9349D}" dt="2023-02-20T11:14:45.663" v="300"/>
              <pc2:cmMkLst xmlns:pc2="http://schemas.microsoft.com/office/powerpoint/2019/9/main/command">
                <pc:docMk/>
                <pc:sldMk cId="3990627660" sldId="256"/>
                <pc2:cmMk id="{CFA165C4-EA69-43C5-AE9E-37FB25D6FC79}"/>
              </pc2:cmMkLst>
              <pc226:cmRplyChg chg="add">
                <pc226:chgData name="Adalbjorg Karlsdottir" userId="S::adalbjorg@lsretail.com::73a1fade-35d2-4abb-8fff-103bcc4d95dd" providerId="AD" clId="Web-{82808DBF-9BFD-D9A4-8FFA-30820DE9349D}" dt="2023-02-20T11:14:45.663" v="300"/>
                <pc2:cmRplyMkLst xmlns:pc2="http://schemas.microsoft.com/office/powerpoint/2019/9/main/command">
                  <pc:docMk/>
                  <pc:sldMk cId="3990627660" sldId="256"/>
                  <pc2:cmMk id="{CFA165C4-EA69-43C5-AE9E-37FB25D6FC79}"/>
                  <pc2:cmRplyMk id="{37E10185-371D-4E10-98E9-44564FA9AFD9}"/>
                </pc2:cmRplyMkLst>
              </pc226:cmRplyChg>
            </pc226:cmChg>
          </p:ext>
        </pc:extLst>
      </pc:sldChg>
      <pc:sldChg chg="modNotes">
        <pc:chgData name="Adalbjorg Karlsdottir" userId="S::adalbjorg@lsretail.com::73a1fade-35d2-4abb-8fff-103bcc4d95dd" providerId="AD" clId="Web-{82808DBF-9BFD-D9A4-8FFA-30820DE9349D}" dt="2023-02-20T14:05:05.483" v="672"/>
        <pc:sldMkLst>
          <pc:docMk/>
          <pc:sldMk cId="1365881434" sldId="284"/>
        </pc:sldMkLst>
      </pc:sldChg>
      <pc:sldChg chg="modSp addAnim modAnim">
        <pc:chgData name="Adalbjorg Karlsdottir" userId="S::adalbjorg@lsretail.com::73a1fade-35d2-4abb-8fff-103bcc4d95dd" providerId="AD" clId="Web-{82808DBF-9BFD-D9A4-8FFA-30820DE9349D}" dt="2023-02-20T14:06:36.099" v="676"/>
        <pc:sldMkLst>
          <pc:docMk/>
          <pc:sldMk cId="3988790081" sldId="407"/>
        </pc:sldMkLst>
        <pc:picChg chg="mod">
          <ac:chgData name="Adalbjorg Karlsdottir" userId="S::adalbjorg@lsretail.com::73a1fade-35d2-4abb-8fff-103bcc4d95dd" providerId="AD" clId="Web-{82808DBF-9BFD-D9A4-8FFA-30820DE9349D}" dt="2023-02-20T14:06:23.504" v="674" actId="14100"/>
          <ac:picMkLst>
            <pc:docMk/>
            <pc:sldMk cId="3988790081" sldId="407"/>
            <ac:picMk id="11" creationId="{6C5F78AB-F172-46D6-9A28-6E301F9CE159}"/>
          </ac:picMkLst>
        </pc:picChg>
      </pc:sldChg>
      <pc:sldChg chg="addCm modNotes">
        <pc:chgData name="Adalbjorg Karlsdottir" userId="S::adalbjorg@lsretail.com::73a1fade-35d2-4abb-8fff-103bcc4d95dd" providerId="AD" clId="Web-{82808DBF-9BFD-D9A4-8FFA-30820DE9349D}" dt="2023-02-20T14:08:34.358" v="729"/>
        <pc:sldMkLst>
          <pc:docMk/>
          <pc:sldMk cId="4255675330" sldId="40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dalbjorg Karlsdottir" userId="S::adalbjorg@lsretail.com::73a1fade-35d2-4abb-8fff-103bcc4d95dd" providerId="AD" clId="Web-{82808DBF-9BFD-D9A4-8FFA-30820DE9349D}" dt="2023-02-20T14:08:34.358" v="729"/>
              <pc2:cmMkLst xmlns:pc2="http://schemas.microsoft.com/office/powerpoint/2019/9/main/command">
                <pc:docMk/>
                <pc:sldMk cId="4255675330" sldId="408"/>
                <pc2:cmMk id="{4DCBB015-4DB3-4C62-BADD-CF99476DFDDA}"/>
              </pc2:cmMkLst>
            </pc226:cmChg>
          </p:ext>
        </pc:extLst>
      </pc:sldChg>
      <pc:sldChg chg="modNotes">
        <pc:chgData name="Adalbjorg Karlsdottir" userId="S::adalbjorg@lsretail.com::73a1fade-35d2-4abb-8fff-103bcc4d95dd" providerId="AD" clId="Web-{82808DBF-9BFD-D9A4-8FFA-30820DE9349D}" dt="2023-02-20T14:13:35.725" v="892"/>
        <pc:sldMkLst>
          <pc:docMk/>
          <pc:sldMk cId="3852826898" sldId="2146845779"/>
        </pc:sldMkLst>
      </pc:sldChg>
      <pc:sldChg chg="addCm modNotes">
        <pc:chgData name="Adalbjorg Karlsdottir" userId="S::adalbjorg@lsretail.com::73a1fade-35d2-4abb-8fff-103bcc4d95dd" providerId="AD" clId="Web-{82808DBF-9BFD-D9A4-8FFA-30820DE9349D}" dt="2023-02-20T12:09:35.770" v="459"/>
        <pc:sldMkLst>
          <pc:docMk/>
          <pc:sldMk cId="3148306299" sldId="214684580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dalbjorg Karlsdottir" userId="S::adalbjorg@lsretail.com::73a1fade-35d2-4abb-8fff-103bcc4d95dd" providerId="AD" clId="Web-{82808DBF-9BFD-D9A4-8FFA-30820DE9349D}" dt="2023-02-20T12:09:14.676" v="455"/>
              <pc2:cmMkLst xmlns:pc2="http://schemas.microsoft.com/office/powerpoint/2019/9/main/command">
                <pc:docMk/>
                <pc:sldMk cId="3148306299" sldId="2146845802"/>
                <pc2:cmMk id="{2C5187A1-A476-4C82-B95D-A4C4A9677508}"/>
              </pc2:cmMkLst>
            </pc226:cmChg>
          </p:ext>
        </pc:extLst>
      </pc:sldChg>
      <pc:sldChg chg="modNotes">
        <pc:chgData name="Adalbjorg Karlsdottir" userId="S::adalbjorg@lsretail.com::73a1fade-35d2-4abb-8fff-103bcc4d95dd" providerId="AD" clId="Web-{82808DBF-9BFD-D9A4-8FFA-30820DE9349D}" dt="2023-02-20T12:08:09.190" v="369"/>
        <pc:sldMkLst>
          <pc:docMk/>
          <pc:sldMk cId="4189099336" sldId="2146845817"/>
        </pc:sldMkLst>
      </pc:sldChg>
      <pc:sldChg chg="modNotes">
        <pc:chgData name="Adalbjorg Karlsdottir" userId="S::adalbjorg@lsretail.com::73a1fade-35d2-4abb-8fff-103bcc4d95dd" providerId="AD" clId="Web-{82808DBF-9BFD-D9A4-8FFA-30820DE9349D}" dt="2023-02-20T12:09:02.800" v="453"/>
        <pc:sldMkLst>
          <pc:docMk/>
          <pc:sldMk cId="2816036344" sldId="2146845844"/>
        </pc:sldMkLst>
      </pc:sldChg>
      <pc:sldChg chg="modNotes">
        <pc:chgData name="Adalbjorg Karlsdottir" userId="S::adalbjorg@lsretail.com::73a1fade-35d2-4abb-8fff-103bcc4d95dd" providerId="AD" clId="Web-{82808DBF-9BFD-D9A4-8FFA-30820DE9349D}" dt="2023-02-20T14:12:48.675" v="890"/>
        <pc:sldMkLst>
          <pc:docMk/>
          <pc:sldMk cId="3416665823" sldId="2146845846"/>
        </pc:sldMkLst>
      </pc:sldChg>
      <pc:sldChg chg="addCm modNotes">
        <pc:chgData name="Adalbjorg Karlsdottir" userId="S::adalbjorg@lsretail.com::73a1fade-35d2-4abb-8fff-103bcc4d95dd" providerId="AD" clId="Web-{82808DBF-9BFD-D9A4-8FFA-30820DE9349D}" dt="2023-02-20T12:07:25.859" v="355"/>
        <pc:sldMkLst>
          <pc:docMk/>
          <pc:sldMk cId="1675681296" sldId="214684584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dalbjorg Karlsdottir" userId="S::adalbjorg@lsretail.com::73a1fade-35d2-4abb-8fff-103bcc4d95dd" providerId="AD" clId="Web-{82808DBF-9BFD-D9A4-8FFA-30820DE9349D}" dt="2023-02-20T12:06:07.685" v="313"/>
              <pc2:cmMkLst xmlns:pc2="http://schemas.microsoft.com/office/powerpoint/2019/9/main/command">
                <pc:docMk/>
                <pc:sldMk cId="1675681296" sldId="2146845849"/>
                <pc2:cmMk id="{E06AC84C-9DAE-4D12-83AE-9E2C7FFE45C2}"/>
              </pc2:cmMkLst>
            </pc226:cmChg>
          </p:ext>
        </pc:extLst>
      </pc:sldChg>
      <pc:sldChg chg="addCm modNotes">
        <pc:chgData name="Adalbjorg Karlsdottir" userId="S::adalbjorg@lsretail.com::73a1fade-35d2-4abb-8fff-103bcc4d95dd" providerId="AD" clId="Web-{82808DBF-9BFD-D9A4-8FFA-30820DE9349D}" dt="2023-02-20T12:17:22.552" v="551"/>
        <pc:sldMkLst>
          <pc:docMk/>
          <pc:sldMk cId="643757360" sldId="214684585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dalbjorg Karlsdottir" userId="S::adalbjorg@lsretail.com::73a1fade-35d2-4abb-8fff-103bcc4d95dd" providerId="AD" clId="Web-{82808DBF-9BFD-D9A4-8FFA-30820DE9349D}" dt="2023-02-20T12:17:22.552" v="551"/>
              <pc2:cmMkLst xmlns:pc2="http://schemas.microsoft.com/office/powerpoint/2019/9/main/command">
                <pc:docMk/>
                <pc:sldMk cId="643757360" sldId="2146845850"/>
                <pc2:cmMk id="{E0995B93-647F-4179-8BD0-50D4E511CAFA}"/>
              </pc2:cmMkLst>
            </pc226:cmChg>
          </p:ext>
        </pc:extLst>
      </pc:sldChg>
      <pc:sldChg chg="addCm modNotes">
        <pc:chgData name="Adalbjorg Karlsdottir" userId="S::adalbjorg@lsretail.com::73a1fade-35d2-4abb-8fff-103bcc4d95dd" providerId="AD" clId="Web-{82808DBF-9BFD-D9A4-8FFA-30820DE9349D}" dt="2023-02-20T12:17:26.724" v="552"/>
        <pc:sldMkLst>
          <pc:docMk/>
          <pc:sldMk cId="3248987873" sldId="214684585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dalbjorg Karlsdottir" userId="S::adalbjorg@lsretail.com::73a1fade-35d2-4abb-8fff-103bcc4d95dd" providerId="AD" clId="Web-{82808DBF-9BFD-D9A4-8FFA-30820DE9349D}" dt="2023-02-20T12:17:26.724" v="552"/>
              <pc2:cmMkLst xmlns:pc2="http://schemas.microsoft.com/office/powerpoint/2019/9/main/command">
                <pc:docMk/>
                <pc:sldMk cId="3248987873" sldId="2146845851"/>
                <pc2:cmMk id="{95FCF288-9FC1-4744-815D-FDADEF871983}"/>
              </pc2:cmMkLst>
            </pc226:cmChg>
          </p:ext>
        </pc:extLst>
      </pc:sldChg>
      <pc:sldChg chg="addCm">
        <pc:chgData name="Adalbjorg Karlsdottir" userId="S::adalbjorg@lsretail.com::73a1fade-35d2-4abb-8fff-103bcc4d95dd" providerId="AD" clId="Web-{82808DBF-9BFD-D9A4-8FFA-30820DE9349D}" dt="2023-02-20T14:08:48.859" v="730"/>
        <pc:sldMkLst>
          <pc:docMk/>
          <pc:sldMk cId="2463890791" sldId="214684585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dalbjorg Karlsdottir" userId="S::adalbjorg@lsretail.com::73a1fade-35d2-4abb-8fff-103bcc4d95dd" providerId="AD" clId="Web-{82808DBF-9BFD-D9A4-8FFA-30820DE9349D}" dt="2023-02-20T14:08:48.859" v="730"/>
              <pc2:cmMkLst xmlns:pc2="http://schemas.microsoft.com/office/powerpoint/2019/9/main/command">
                <pc:docMk/>
                <pc:sldMk cId="2463890791" sldId="2146845852"/>
                <pc2:cmMk id="{E5ACBEA7-2433-4D6A-A1F0-364F8643CDC9}"/>
              </pc2:cmMkLst>
            </pc226:cmChg>
          </p:ext>
        </pc:extLst>
      </pc:sldChg>
      <pc:sldChg chg="modNotes">
        <pc:chgData name="Adalbjorg Karlsdottir" userId="S::adalbjorg@lsretail.com::73a1fade-35d2-4abb-8fff-103bcc4d95dd" providerId="AD" clId="Web-{82808DBF-9BFD-D9A4-8FFA-30820DE9349D}" dt="2023-02-20T14:12:17.438" v="887"/>
        <pc:sldMkLst>
          <pc:docMk/>
          <pc:sldMk cId="181549782" sldId="2146845858"/>
        </pc:sldMkLst>
      </pc:sldChg>
      <pc:sldChg chg="addCm modNotes">
        <pc:chgData name="Adalbjorg Karlsdottir" userId="S::adalbjorg@lsretail.com::73a1fade-35d2-4abb-8fff-103bcc4d95dd" providerId="AD" clId="Web-{82808DBF-9BFD-D9A4-8FFA-30820DE9349D}" dt="2023-02-20T12:15:41.908" v="540"/>
        <pc:sldMkLst>
          <pc:docMk/>
          <pc:sldMk cId="3261223609" sldId="214684585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dalbjorg Karlsdottir" userId="S::adalbjorg@lsretail.com::73a1fade-35d2-4abb-8fff-103bcc4d95dd" providerId="AD" clId="Web-{82808DBF-9BFD-D9A4-8FFA-30820DE9349D}" dt="2023-02-20T12:15:20.517" v="537"/>
              <pc2:cmMkLst xmlns:pc2="http://schemas.microsoft.com/office/powerpoint/2019/9/main/command">
                <pc:docMk/>
                <pc:sldMk cId="3261223609" sldId="2146845859"/>
                <pc2:cmMk id="{8F493967-EDBE-477A-BDFA-75160FF906FB}"/>
              </pc2:cmMkLst>
            </pc226:cmChg>
          </p:ext>
        </pc:extLst>
      </pc:sldChg>
      <pc:sldChg chg="modNotes">
        <pc:chgData name="Adalbjorg Karlsdottir" userId="S::adalbjorg@lsretail.com::73a1fade-35d2-4abb-8fff-103bcc4d95dd" providerId="AD" clId="Web-{82808DBF-9BFD-D9A4-8FFA-30820DE9349D}" dt="2023-02-20T12:04:57.166" v="305"/>
        <pc:sldMkLst>
          <pc:docMk/>
          <pc:sldMk cId="748454751" sldId="2146845861"/>
        </pc:sldMkLst>
      </pc:sldChg>
      <pc:sldChg chg="addCm modNotes">
        <pc:chgData name="Adalbjorg Karlsdottir" userId="S::adalbjorg@lsretail.com::73a1fade-35d2-4abb-8fff-103bcc4d95dd" providerId="AD" clId="Web-{82808DBF-9BFD-D9A4-8FFA-30820DE9349D}" dt="2023-02-20T12:05:47.637" v="311"/>
        <pc:sldMkLst>
          <pc:docMk/>
          <pc:sldMk cId="2155648061" sldId="214684586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dalbjorg Karlsdottir" userId="S::adalbjorg@lsretail.com::73a1fade-35d2-4abb-8fff-103bcc4d95dd" providerId="AD" clId="Web-{82808DBF-9BFD-D9A4-8FFA-30820DE9349D}" dt="2023-02-20T12:05:12.136" v="306"/>
              <pc2:cmMkLst xmlns:pc2="http://schemas.microsoft.com/office/powerpoint/2019/9/main/command">
                <pc:docMk/>
                <pc:sldMk cId="2155648061" sldId="2146845862"/>
                <pc2:cmMk id="{7DFEAF1D-01BF-4B43-A063-75FE4FBD736F}"/>
              </pc2:cmMkLst>
            </pc226:cmChg>
          </p:ext>
        </pc:extLst>
      </pc:sldChg>
      <pc:sldChg chg="delSp modSp add replId delAnim addCm modNotes">
        <pc:chgData name="Adalbjorg Karlsdottir" userId="S::adalbjorg@lsretail.com::73a1fade-35d2-4abb-8fff-103bcc4d95dd" providerId="AD" clId="Web-{82808DBF-9BFD-D9A4-8FFA-30820DE9349D}" dt="2023-02-20T15:33:04.713" v="976"/>
        <pc:sldMkLst>
          <pc:docMk/>
          <pc:sldMk cId="52503" sldId="2146845864"/>
        </pc:sldMkLst>
        <pc:spChg chg="mod">
          <ac:chgData name="Adalbjorg Karlsdottir" userId="S::adalbjorg@lsretail.com::73a1fade-35d2-4abb-8fff-103bcc4d95dd" providerId="AD" clId="Web-{82808DBF-9BFD-D9A4-8FFA-30820DE9349D}" dt="2023-02-18T17:11:00.857" v="66" actId="20577"/>
          <ac:spMkLst>
            <pc:docMk/>
            <pc:sldMk cId="52503" sldId="2146845864"/>
            <ac:spMk id="2" creationId="{8E3F949E-CD07-012D-8DDA-D7CCE3E4A062}"/>
          </ac:spMkLst>
        </pc:spChg>
        <pc:picChg chg="del">
          <ac:chgData name="Adalbjorg Karlsdottir" userId="S::adalbjorg@lsretail.com::73a1fade-35d2-4abb-8fff-103bcc4d95dd" providerId="AD" clId="Web-{82808DBF-9BFD-D9A4-8FFA-30820DE9349D}" dt="2023-02-18T17:11:05.544" v="68"/>
          <ac:picMkLst>
            <pc:docMk/>
            <pc:sldMk cId="52503" sldId="2146845864"/>
            <ac:picMk id="3" creationId="{7D95D892-067F-E081-59AB-22199BAB8003}"/>
          </ac:picMkLst>
        </pc:picChg>
        <pc:picChg chg="del">
          <ac:chgData name="Adalbjorg Karlsdottir" userId="S::adalbjorg@lsretail.com::73a1fade-35d2-4abb-8fff-103bcc4d95dd" providerId="AD" clId="Web-{82808DBF-9BFD-D9A4-8FFA-30820DE9349D}" dt="2023-02-18T17:11:03.904" v="67"/>
          <ac:picMkLst>
            <pc:docMk/>
            <pc:sldMk cId="52503" sldId="2146845864"/>
            <ac:picMk id="4" creationId="{F5DD058C-3E0A-8DC1-46A7-CA7A4F78CFD8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dalbjorg Karlsdottir" userId="S::adalbjorg@lsretail.com::73a1fade-35d2-4abb-8fff-103bcc4d95dd" providerId="AD" clId="Web-{82808DBF-9BFD-D9A4-8FFA-30820DE9349D}" dt="2023-02-20T12:12:05.588" v="462"/>
              <pc2:cmMkLst xmlns:pc2="http://schemas.microsoft.com/office/powerpoint/2019/9/main/command">
                <pc:docMk/>
                <pc:sldMk cId="52503" sldId="2146845864"/>
                <pc2:cmMk id="{08DB1A79-840B-433E-AB2B-6A5735359022}"/>
              </pc2:cmMkLst>
            </pc226:cmChg>
          </p:ext>
        </pc:extLst>
      </pc:sldChg>
    </pc:docChg>
  </pc:docChgLst>
</pc:chgInfo>
</file>

<file path=ppt/comments/modernComment_198_FDA873C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DCBB015-4DB3-4C62-BADD-CF99476DFDDA}" authorId="{46AF1FC1-EA8B-17EC-5A04-48DA33D86967}" status="resolved" created="2023-02-20T14:08:34.358" complete="100000">
    <pc:sldMkLst xmlns:pc="http://schemas.microsoft.com/office/powerpoint/2013/main/command">
      <pc:docMk/>
      <pc:sldMk cId="4255675330" sldId="408"/>
    </pc:sldMkLst>
    <p188:txBody>
      <a:bodyPr/>
      <a:lstStyle/>
      <a:p>
        <a:r>
          <a:rPr lang="en-US"/>
          <a:t>Note to Marketing: Can we easily zoom in on the what is in the Navigation pane in the screenshot?</a:t>
        </a:r>
      </a:p>
    </p188:txBody>
  </p188:cm>
</p188:cmLst>
</file>

<file path=ppt/comments/modernComment_7FF64469_369F169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E41BABD-0D13-423F-83E5-C45137991009}" authorId="{46AF1FC1-EA8B-17EC-5A04-48DA33D86967}" created="2023-05-19T09:59:39.334">
    <pc:sldMkLst xmlns:pc="http://schemas.microsoft.com/office/powerpoint/2013/main/command">
      <pc:docMk/>
      <pc:sldMk cId="916395666" sldId="2146845801"/>
    </pc:sldMkLst>
    <p188:txBody>
      <a:bodyPr/>
      <a:lstStyle/>
      <a:p>
        <a:r>
          <a:rPr lang="en-US"/>
          <a:t>[@Hordur Olafsson] Hi - last minute slide added, where  I talk about the MS Concierge program. Could you make this slide more visually pleasing please :) Thanks!!</a:t>
        </a:r>
      </a:p>
    </p188:txBody>
  </p188:cm>
</p188:cmLst>
</file>

<file path=ppt/comments/modernComment_7FF6446A_BBA7577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C5187A1-A476-4C82-B95D-A4C4A9677508}" authorId="{46AF1FC1-EA8B-17EC-5A04-48DA33D86967}" status="resolved" created="2023-02-20T12:09:14.676" complete="100000">
    <pc:sldMkLst xmlns:pc="http://schemas.microsoft.com/office/powerpoint/2013/main/command">
      <pc:docMk/>
      <pc:sldMk cId="3148306299" sldId="2146845802"/>
    </pc:sldMkLst>
    <p188:txBody>
      <a:bodyPr/>
      <a:lstStyle/>
      <a:p>
        <a:r>
          <a:rPr lang="en-US"/>
          <a:t>Note to Marketing: Can we easily zoom in on the what is in the red rectangle in the screenshot?</a:t>
        </a:r>
      </a:p>
    </p188:txBody>
  </p188:cm>
</p188:cmLst>
</file>

<file path=ppt/comments/modernComment_7FF64499_63E0DE1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06AC84C-9DAE-4D12-83AE-9E2C7FFE45C2}" authorId="{46AF1FC1-EA8B-17EC-5A04-48DA33D86967}" status="resolved" created="2023-02-20T12:06:07.685" complete="100000">
    <pc:sldMkLst xmlns:pc="http://schemas.microsoft.com/office/powerpoint/2013/main/command">
      <pc:docMk/>
      <pc:sldMk cId="1675681296" sldId="2146845849"/>
    </pc:sldMkLst>
    <p188:txBody>
      <a:bodyPr/>
      <a:lstStyle/>
      <a:p>
        <a:r>
          <a:rPr lang="en-US"/>
          <a:t>Note to Marketing: Is there a good way to zoom in on the Navigation Pane of the Onboarding Guide (see screenshot)?</a:t>
        </a:r>
      </a:p>
    </p188:txBody>
  </p188:cm>
</p188:cmLst>
</file>

<file path=ppt/comments/modernComment_7FF6449A_265EF53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0995B93-647F-4179-8BD0-50D4E511CAFA}" authorId="{46AF1FC1-EA8B-17EC-5A04-48DA33D86967}" status="resolved" created="2023-02-20T12:17:22.552" complete="100000">
    <pc:sldMkLst xmlns:pc="http://schemas.microsoft.com/office/powerpoint/2013/main/command">
      <pc:docMk/>
      <pc:sldMk cId="643757360" sldId="2146845850"/>
    </pc:sldMkLst>
    <p188:txBody>
      <a:bodyPr/>
      <a:lstStyle/>
      <a:p>
        <a:r>
          <a:rPr lang="en-US"/>
          <a:t>Note to Marketing: Can we easily zoom in on the what is in the Navigation pane in the screenshot?</a:t>
        </a:r>
      </a:p>
    </p188:txBody>
  </p188:cm>
  <p188:cm id="{E7A863D6-A6C5-4374-949F-985018EB9C71}" authorId="{46AF1FC1-EA8B-17EC-5A04-48DA33D86967}" created="2023-02-27T16:04:16.350">
    <pc:sldMkLst xmlns:pc="http://schemas.microsoft.com/office/powerpoint/2013/main/command">
      <pc:docMk/>
      <pc:sldMk cId="643757360" sldId="2146845850"/>
    </pc:sldMkLst>
    <p188:replyLst>
      <p188:reply id="{15D45E98-CB65-41A5-99D5-04FCFFFD1DA1}" authorId="{558C4099-2F00-597C-91E7-1C88AB8A1A87}" created="2023-02-28T11:32:40.877">
        <p188:txBody>
          <a:bodyPr/>
          <a:lstStyle/>
          <a:p>
            <a:r>
              <a:rPr lang="en-US"/>
              <a:t>Please, see if okay</a:t>
            </a:r>
          </a:p>
        </p188:txBody>
      </p188:reply>
      <p188:reply id="{9B013122-F946-4AAD-B688-4DC52CFA7E67}" authorId="{46AF1FC1-EA8B-17EC-5A04-48DA33D86967}" created="2023-02-28T13:23:21.354">
        <p188:txBody>
          <a:bodyPr/>
          <a:lstStyle/>
          <a:p>
            <a:r>
              <a:rPr lang="en-US"/>
              <a:t>[@Wojciech Januszauskas] 
The diagram looks better - thanks - but could you make the diagram appear right after the zoom in on the menu dissapears, there is an extra click now</a:t>
            </a:r>
          </a:p>
        </p188:txBody>
      </p188:reply>
      <p188:reply id="{3A984C6B-07E2-47F3-93FD-205697D6803B}" authorId="{558C4099-2F00-597C-91E7-1C88AB8A1A87}" created="2023-02-28T13:31:28.689">
        <p188:txBody>
          <a:bodyPr/>
          <a:lstStyle/>
          <a:p>
            <a:r>
              <a:rPr lang="en-US"/>
              <a:t>Check now</a:t>
            </a:r>
          </a:p>
        </p188:txBody>
      </p188:reply>
      <p188:reply id="{DD4729E5-72B0-4BFE-A41B-5988E05ABE49}" authorId="{46AF1FC1-EA8B-17EC-5A04-48DA33D86967}" created="2023-02-28T13:38:03.269">
        <p188:txBody>
          <a:bodyPr/>
          <a:lstStyle/>
          <a:p>
            <a:r>
              <a:rPr lang="en-US"/>
              <a:t>yes excellent - thanks!</a:t>
            </a:r>
          </a:p>
        </p188:txBody>
      </p188:reply>
    </p188:replyLst>
    <p188:txBody>
      <a:bodyPr/>
      <a:lstStyle/>
      <a:p>
        <a:r>
          <a:rPr lang="en-US"/>
          <a:t>[@Wojciech Januszauskas] let me know when you have a chance to look at this slide. Fix the look of the diagram and make the screenshots from the implementation guide dissappear when the diagram of the data upgrade process appears - thanks!!</a:t>
        </a:r>
      </a:p>
    </p188:txBody>
  </p188:cm>
</p188:cmLst>
</file>

<file path=ppt/comments/modernComment_7FF6449B_C1A79EE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5FCF288-9FC1-4744-815D-FDADEF871983}" authorId="{46AF1FC1-EA8B-17EC-5A04-48DA33D86967}" status="resolved" created="2023-02-20T12:17:26.724" complete="100000">
    <pc:sldMkLst xmlns:pc="http://schemas.microsoft.com/office/powerpoint/2013/main/command">
      <pc:docMk/>
      <pc:sldMk cId="3248987873" sldId="2146845851"/>
    </pc:sldMkLst>
    <p188:txBody>
      <a:bodyPr/>
      <a:lstStyle/>
      <a:p>
        <a:r>
          <a:rPr lang="en-US"/>
          <a:t>Note to Marketing: Can we easily zoom in on the what is in the Navigation pane in the screenshot?</a:t>
        </a:r>
      </a:p>
    </p188:txBody>
  </p188:cm>
</p188:cmLst>
</file>

<file path=ppt/comments/modernComment_7FF644A6_807C943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DFEAF1D-01BF-4B43-A063-75FE4FBD736F}" authorId="{46AF1FC1-EA8B-17EC-5A04-48DA33D86967}" status="resolved" created="2023-02-20T12:05:12.136" complete="100000">
    <pc:sldMkLst xmlns:pc="http://schemas.microsoft.com/office/powerpoint/2013/main/command">
      <pc:docMk/>
      <pc:sldMk cId="2155648061" sldId="2146845862"/>
    </pc:sldMkLst>
    <p188:txBody>
      <a:bodyPr/>
      <a:lstStyle/>
      <a:p>
        <a:r>
          <a:rPr lang="en-US"/>
          <a:t>Note to Marketing: Do you have a picture of people in a teams call to place here?</a:t>
        </a:r>
      </a:p>
    </p188:txBody>
  </p188:cm>
</p188:cmLst>
</file>

<file path=ppt/comments/modernComment_7FF644B3_44DCB0F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5ACBEA7-2433-4D6A-A1F0-364F8643CDC9}" authorId="{46AF1FC1-EA8B-17EC-5A04-48DA33D86967}" status="resolved" created="2023-02-20T14:08:48.859" complete="100000">
    <pc:sldMkLst xmlns:pc="http://schemas.microsoft.com/office/powerpoint/2013/main/command">
      <pc:docMk/>
      <pc:sldMk cId="2463890791" sldId="2146845852"/>
    </pc:sldMkLst>
    <p188:txBody>
      <a:bodyPr/>
      <a:lstStyle/>
      <a:p>
        <a:r>
          <a:rPr lang="en-US"/>
          <a:t>Note to Marketing: Can we easily zoom in on the what is in the Navigation pane in the screenshot?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B399BC-4376-44CE-B128-2E454A5DDE14}" type="datetimeFigureOut">
              <a:rPr lang="en-DE" smtClean="0"/>
              <a:t>05/22/2023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C33361-6D95-4EBD-8365-7EF6C56C9D7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94374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33361-6D95-4EBD-8365-7EF6C56C9D75}" type="slidenum">
              <a:rPr lang="en-DE" smtClean="0"/>
              <a:t>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57990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33361-6D95-4EBD-8365-7EF6C56C9D75}" type="slidenum">
              <a:rPr lang="en-DE" smtClean="0"/>
              <a:t>10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09818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11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60683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12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444140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33361-6D95-4EBD-8365-7EF6C56C9D75}" type="slidenum">
              <a:rPr lang="en-DE" smtClean="0"/>
              <a:t>13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946914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536DC-C322-4F38-9965-3F34BDB5B5D7}" type="slidenum">
              <a:rPr lang="en-DE" smtClean="0"/>
              <a:t>14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509531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536DC-C322-4F38-9965-3F34BDB5B5D7}" type="slidenum">
              <a:rPr lang="en-DE" smtClean="0"/>
              <a:t>15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734419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536DC-C322-4F38-9965-3F34BDB5B5D7}" type="slidenum">
              <a:rPr lang="en-DE" smtClean="0"/>
              <a:t>16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103515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33361-6D95-4EBD-8365-7EF6C56C9D75}" type="slidenum">
              <a:rPr lang="en-DE" smtClean="0"/>
              <a:t>17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934647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18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200784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19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55987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33361-6D95-4EBD-8365-7EF6C56C9D75}" type="slidenum">
              <a:rPr lang="en-DE" smtClean="0"/>
              <a:t>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857074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497A4-7973-4B73-8764-D010F33B8FAF}" type="slidenum">
              <a:rPr lang="en-DE" smtClean="0"/>
              <a:t>20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898454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497A4-7973-4B73-8764-D010F33B8FAF}" type="slidenum">
              <a:rPr lang="en-DE" smtClean="0"/>
              <a:t>21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451812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497A4-7973-4B73-8764-D010F33B8FAF}" type="slidenum">
              <a:rPr lang="en-DE" smtClean="0"/>
              <a:t>22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909929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536DC-C322-4F38-9965-3F34BDB5B5D7}" type="slidenum">
              <a:rPr lang="en-DE" smtClean="0"/>
              <a:t>23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678989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497A4-7973-4B73-8764-D010F33B8FAF}" type="slidenum">
              <a:rPr lang="en-DE" smtClean="0"/>
              <a:t>24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6745370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33361-6D95-4EBD-8365-7EF6C56C9D75}" type="slidenum">
              <a:rPr lang="en-DE" smtClean="0"/>
              <a:t>25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901456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497A4-7973-4B73-8764-D010F33B8FAF}" type="slidenum">
              <a:rPr lang="en-DE" smtClean="0"/>
              <a:t>26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761790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3C44F-C096-4548-AAAD-E785BEAFFE30}" type="slidenum">
              <a:rPr lang="en-IS" smtClean="0"/>
              <a:t>27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538105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3C44F-C096-4548-AAAD-E785BEAFFE30}" type="slidenum">
              <a:rPr lang="en-IS" smtClean="0"/>
              <a:t>28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727933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3C44F-C096-4548-AAAD-E785BEAFFE30}" type="slidenum">
              <a:rPr lang="en-IS" smtClean="0"/>
              <a:t>29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9858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33361-6D95-4EBD-8365-7EF6C56C9D75}" type="slidenum">
              <a:rPr lang="en-DE" smtClean="0"/>
              <a:t>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904970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3C44F-C096-4548-AAAD-E785BEAFFE30}" type="slidenum">
              <a:rPr lang="en-IS" smtClean="0"/>
              <a:t>30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867016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3C44F-C096-4548-AAAD-E785BEAFFE30}" type="slidenum">
              <a:rPr lang="en-IS" smtClean="0"/>
              <a:t>31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954471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3C44F-C096-4548-AAAD-E785BEAFFE30}" type="slidenum">
              <a:rPr lang="en-IS" smtClean="0"/>
              <a:t>32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66948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3C44F-C096-4548-AAAD-E785BEAFFE30}" type="slidenum">
              <a:rPr lang="en-IS" smtClean="0"/>
              <a:t>33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080237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497A4-7973-4B73-8764-D010F33B8FAF}" type="slidenum">
              <a:rPr lang="en-DE" smtClean="0"/>
              <a:t>34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579583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35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413622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36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017376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37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60094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33361-6D95-4EBD-8365-7EF6C56C9D75}" type="slidenum">
              <a:rPr lang="en-DE" smtClean="0"/>
              <a:t>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48056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92337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33361-6D95-4EBD-8365-7EF6C56C9D75}" type="slidenum">
              <a:rPr lang="en-DE" smtClean="0"/>
              <a:t>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25613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04294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96313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04648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9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4.sv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0.emf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0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8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7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5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4.png"/><Relationship Id="rId4" Type="http://schemas.openxmlformats.org/officeDocument/2006/relationships/image" Target="../media/image27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4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3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27.emf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27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0.png"/><Relationship Id="rId4" Type="http://schemas.openxmlformats.org/officeDocument/2006/relationships/image" Target="../media/image27.em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27.emf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2.png"/><Relationship Id="rId5" Type="http://schemas.openxmlformats.org/officeDocument/2006/relationships/image" Target="../media/image43.png"/><Relationship Id="rId4" Type="http://schemas.openxmlformats.org/officeDocument/2006/relationships/image" Target="../media/image34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27.emf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2.png"/><Relationship Id="rId5" Type="http://schemas.openxmlformats.org/officeDocument/2006/relationships/image" Target="../media/image43.png"/><Relationship Id="rId4" Type="http://schemas.openxmlformats.org/officeDocument/2006/relationships/image" Target="../media/image34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7.emf"/><Relationship Id="rId4" Type="http://schemas.openxmlformats.org/officeDocument/2006/relationships/image" Target="../media/image32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6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27.em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6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27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6.png"/><Relationship Id="rId4" Type="http://schemas.openxmlformats.org/officeDocument/2006/relationships/image" Target="../media/image27.emf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9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7.emf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9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7.emf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7.png"/><Relationship Id="rId4" Type="http://schemas.openxmlformats.org/officeDocument/2006/relationships/image" Target="../media/image27.emf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45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902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3883313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67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667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62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2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00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70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667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627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00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310106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38833139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C 1 speaker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3269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903B724-D16A-B158-6D45-F004543972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771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/questi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50" b="14882"/>
          <a:stretch/>
        </p:blipFill>
        <p:spPr>
          <a:xfrm>
            <a:off x="0" y="263470"/>
            <a:ext cx="5368582" cy="659453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C4F0608-7EA4-7CA7-C0D3-6652B400D5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058362" y="263470"/>
            <a:ext cx="2205400" cy="90810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9300" y="4379729"/>
            <a:ext cx="5614988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892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495389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195725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7937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884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902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319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036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5465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298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7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82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038026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307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496907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6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1587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256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349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43806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060435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612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513232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602301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311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756351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74279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3474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62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768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82867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729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808062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8566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457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310106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495389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19572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79377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7937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902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1587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347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675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6678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6270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25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003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70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image" Target="../media/image12.sv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45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image" Target="../media/image25.emf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image" Target="../media/image26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87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0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719" r:id="rId9"/>
    <p:sldLayoutId id="2147483720" r:id="rId10"/>
    <p:sldLayoutId id="2147483723" r:id="rId11"/>
    <p:sldLayoutId id="2147483866" r:id="rId12"/>
    <p:sldLayoutId id="2147483867" r:id="rId13"/>
    <p:sldLayoutId id="2147483868" r:id="rId14"/>
    <p:sldLayoutId id="2147483869" r:id="rId15"/>
    <p:sldLayoutId id="2147483870" r:id="rId16"/>
    <p:sldLayoutId id="2147483724" r:id="rId17"/>
    <p:sldLayoutId id="2147483725" r:id="rId18"/>
    <p:sldLayoutId id="2147483727" r:id="rId19"/>
    <p:sldLayoutId id="2147483729" r:id="rId20"/>
    <p:sldLayoutId id="2147483871" r:id="rId21"/>
    <p:sldLayoutId id="214748387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4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822" r:id="rId22"/>
    <p:sldLayoutId id="2147483823" r:id="rId23"/>
    <p:sldLayoutId id="2147483824" r:id="rId24"/>
    <p:sldLayoutId id="2147483825" r:id="rId25"/>
    <p:sldLayoutId id="2147483826" r:id="rId26"/>
    <p:sldLayoutId id="2147483828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0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  <p:sldLayoutId id="214748385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64499_63E0DE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6446A_BBA7577B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6449A_265EF53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18/10/relationships/comments" Target="../comments/modernComment_7FF6449B_C1A79EE1.xml"/><Relationship Id="rId7" Type="http://schemas.openxmlformats.org/officeDocument/2006/relationships/image" Target="../media/image62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80.png"/><Relationship Id="rId18" Type="http://schemas.openxmlformats.org/officeDocument/2006/relationships/image" Target="../media/image85.svg"/><Relationship Id="rId3" Type="http://schemas.openxmlformats.org/officeDocument/2006/relationships/image" Target="../media/image70.png"/><Relationship Id="rId21" Type="http://schemas.openxmlformats.org/officeDocument/2006/relationships/image" Target="../media/image88.png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83.svg"/><Relationship Id="rId20" Type="http://schemas.openxmlformats.org/officeDocument/2006/relationships/image" Target="../media/image87.sv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24" Type="http://schemas.openxmlformats.org/officeDocument/2006/relationships/image" Target="../media/image91.sv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23" Type="http://schemas.openxmlformats.org/officeDocument/2006/relationships/image" Target="../media/image90.png"/><Relationship Id="rId10" Type="http://schemas.openxmlformats.org/officeDocument/2006/relationships/image" Target="../media/image77.svg"/><Relationship Id="rId19" Type="http://schemas.openxmlformats.org/officeDocument/2006/relationships/image" Target="../media/image86.png"/><Relationship Id="rId4" Type="http://schemas.openxmlformats.org/officeDocument/2006/relationships/image" Target="../media/image71.svg"/><Relationship Id="rId9" Type="http://schemas.openxmlformats.org/officeDocument/2006/relationships/image" Target="../media/image76.png"/><Relationship Id="rId14" Type="http://schemas.openxmlformats.org/officeDocument/2006/relationships/image" Target="../media/image81.svg"/><Relationship Id="rId22" Type="http://schemas.openxmlformats.org/officeDocument/2006/relationships/image" Target="../media/image8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99.svg"/><Relationship Id="rId3" Type="http://schemas.microsoft.com/office/2018/10/relationships/comments" Target="../comments/modernComment_198_FDA873C2.xml"/><Relationship Id="rId7" Type="http://schemas.openxmlformats.org/officeDocument/2006/relationships/image" Target="../media/image94.sv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png"/><Relationship Id="rId11" Type="http://schemas.openxmlformats.org/officeDocument/2006/relationships/image" Target="../media/image98.svg"/><Relationship Id="rId5" Type="http://schemas.openxmlformats.org/officeDocument/2006/relationships/image" Target="../media/image93.svg"/><Relationship Id="rId10" Type="http://schemas.openxmlformats.org/officeDocument/2006/relationships/image" Target="../media/image97.png"/><Relationship Id="rId4" Type="http://schemas.openxmlformats.org/officeDocument/2006/relationships/image" Target="../media/image92.png"/><Relationship Id="rId9" Type="http://schemas.openxmlformats.org/officeDocument/2006/relationships/image" Target="../media/image9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644B3_44DCB0FB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0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0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64469_369F1692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5.xml"/><Relationship Id="rId5" Type="http://schemas.openxmlformats.org/officeDocument/2006/relationships/hyperlink" Target="https://calendly.com/lsconboarding/30minsession" TargetMode="External"/><Relationship Id="rId4" Type="http://schemas.openxmlformats.org/officeDocument/2006/relationships/hyperlink" Target="https://calendly.com/lsconboarding/onboarding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644A6_807C943D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2.jpeg"/><Relationship Id="rId4" Type="http://schemas.openxmlformats.org/officeDocument/2006/relationships/hyperlink" Target="https://calendly.com/lsconboarding/onboardi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23D7FDF-3110-7399-B619-F44774B733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800" b="1">
                <a:solidFill>
                  <a:schemeClr val="bg1"/>
                </a:solidFill>
                <a:latin typeface="Segoe UI"/>
                <a:cs typeface="Segoe UI"/>
              </a:rPr>
              <a:t>LS Central SaaS Onboarding</a:t>
            </a:r>
            <a:endParaRPr lang="en-US">
              <a:solidFill>
                <a:schemeClr val="bg1"/>
              </a:solidFill>
            </a:endParaRPr>
          </a:p>
          <a:p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BBDCEF-093E-2FBF-5CE0-74F8EFC20F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3269" y="4834790"/>
            <a:ext cx="6064295" cy="702365"/>
          </a:xfrm>
        </p:spPr>
        <p:txBody>
          <a:bodyPr/>
          <a:lstStyle/>
          <a:p>
            <a:r>
              <a:rPr lang="en-IS" sz="3600">
                <a:solidFill>
                  <a:schemeClr val="bg1"/>
                </a:solidFill>
              </a:rPr>
              <a:t>Adalbjorg Karlsdottir</a:t>
            </a:r>
          </a:p>
          <a:p>
            <a:r>
              <a:rPr lang="en-IS" b="0">
                <a:solidFill>
                  <a:srgbClr val="A4A0EC"/>
                </a:solidFill>
              </a:rPr>
              <a:t>Onboarding lead</a:t>
            </a:r>
            <a:endParaRPr lang="en-US" sz="2800" b="0">
              <a:solidFill>
                <a:srgbClr val="A4A0EC"/>
              </a:solidFill>
            </a:endParaRPr>
          </a:p>
          <a:p>
            <a:endParaRPr lang="en-U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82380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dark&#10;&#10;Description automatically generated">
            <a:extLst>
              <a:ext uri="{FF2B5EF4-FFF2-40B4-BE49-F238E27FC236}">
                <a16:creationId xmlns:a16="http://schemas.microsoft.com/office/drawing/2014/main" id="{0641F9C6-25D6-63F3-5195-027C312190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6312" r="26312"/>
          <a:stretch>
            <a:fillRect/>
          </a:stretch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A450369-D0F0-5B72-B846-6008B8D93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Your Journey to LS Central </a:t>
            </a:r>
            <a:r>
              <a:rPr lang="en-US" err="1"/>
              <a:t>Saas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D80A30-3A36-66D3-B504-C60A2EFF2E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indent="-548640"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Overview Session </a:t>
            </a:r>
            <a:endParaRPr lang="en-US" sz="2400"/>
          </a:p>
          <a:p>
            <a:pPr indent="-548640"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SaaS Training</a:t>
            </a:r>
            <a:endParaRPr 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indent="-548640">
              <a:lnSpc>
                <a:spcPct val="150000"/>
              </a:lnSpc>
            </a:pPr>
            <a:r>
              <a:rPr lang="en-US" sz="2400" b="1">
                <a:solidFill>
                  <a:srgbClr val="F6C36F"/>
                </a:solidFill>
                <a:latin typeface="Segoe UI"/>
                <a:cs typeface="Segoe UI"/>
              </a:rPr>
              <a:t>Onboarding Guide</a:t>
            </a:r>
            <a:endParaRPr lang="en-US" sz="2400" b="1">
              <a:solidFill>
                <a:srgbClr val="F6C36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indent="-548640"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Implementation Guide</a:t>
            </a:r>
            <a:endParaRPr lang="en-US" sz="2400"/>
          </a:p>
          <a:p>
            <a:pPr indent="-548640"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CAP</a:t>
            </a:r>
            <a:endParaRPr lang="en-US" sz="2400"/>
          </a:p>
          <a:p>
            <a:pPr>
              <a:lnSpc>
                <a:spcPct val="15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83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BFFFC-C0C9-2794-089A-C827A8BB0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318335"/>
            <a:ext cx="9444644" cy="588637"/>
          </a:xfrm>
        </p:spPr>
        <p:txBody>
          <a:bodyPr>
            <a:noAutofit/>
          </a:bodyPr>
          <a:lstStyle/>
          <a:p>
            <a:r>
              <a:rPr lang="en-GB" sz="3600">
                <a:solidFill>
                  <a:srgbClr val="F6C36F"/>
                </a:solidFill>
                <a:latin typeface="Segoe UI"/>
                <a:cs typeface="Segoe UI"/>
              </a:rPr>
              <a:t>LS Central SaaS Onboarding Guide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24E993-9426-C685-B306-922488A3A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91" y="1102832"/>
            <a:ext cx="10081131" cy="49857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CAB00E-D181-817C-9C9E-F13F840AC3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28" t="42552" r="51267" b="2888"/>
          <a:stretch/>
        </p:blipFill>
        <p:spPr>
          <a:xfrm>
            <a:off x="3549236" y="1593791"/>
            <a:ext cx="2532751" cy="44948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10377D-B0D9-CBF6-0B51-CC3C3EC3F2C7}"/>
              </a:ext>
            </a:extLst>
          </p:cNvPr>
          <p:cNvSpPr/>
          <p:nvPr/>
        </p:nvSpPr>
        <p:spPr>
          <a:xfrm>
            <a:off x="3735510" y="1850809"/>
            <a:ext cx="2198818" cy="160056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EFD00D-65BD-5E9C-00A1-969708A348DA}"/>
              </a:ext>
            </a:extLst>
          </p:cNvPr>
          <p:cNvSpPr/>
          <p:nvPr/>
        </p:nvSpPr>
        <p:spPr>
          <a:xfrm>
            <a:off x="3735509" y="4192837"/>
            <a:ext cx="2198816" cy="717312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75681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BFFFC-C0C9-2794-089A-C827A8BB0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318335"/>
            <a:ext cx="9444644" cy="588637"/>
          </a:xfrm>
        </p:spPr>
        <p:txBody>
          <a:bodyPr>
            <a:noAutofit/>
          </a:bodyPr>
          <a:lstStyle/>
          <a:p>
            <a:r>
              <a:rPr lang="en-GB" sz="3600">
                <a:solidFill>
                  <a:srgbClr val="F6C36F"/>
                </a:solidFill>
                <a:latin typeface="Segoe UI"/>
                <a:cs typeface="Segoe UI"/>
              </a:rPr>
              <a:t>LS Central SaaS Onboarding Guide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24E993-9426-C685-B306-922488A3A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91" y="1102832"/>
            <a:ext cx="10081131" cy="49857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CAB00E-D181-817C-9C9E-F13F840AC3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28" t="42552" r="51267" b="2888"/>
          <a:stretch/>
        </p:blipFill>
        <p:spPr>
          <a:xfrm>
            <a:off x="3549236" y="1593791"/>
            <a:ext cx="2532751" cy="44948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10377D-B0D9-CBF6-0B51-CC3C3EC3F2C7}"/>
              </a:ext>
            </a:extLst>
          </p:cNvPr>
          <p:cNvSpPr/>
          <p:nvPr/>
        </p:nvSpPr>
        <p:spPr>
          <a:xfrm>
            <a:off x="3735510" y="1850809"/>
            <a:ext cx="2198818" cy="160056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EFD00D-65BD-5E9C-00A1-969708A348DA}"/>
              </a:ext>
            </a:extLst>
          </p:cNvPr>
          <p:cNvSpPr/>
          <p:nvPr/>
        </p:nvSpPr>
        <p:spPr>
          <a:xfrm>
            <a:off x="3735509" y="4192837"/>
            <a:ext cx="2198816" cy="717312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C642FA-2917-A37F-3113-9C8445D8337E}"/>
              </a:ext>
            </a:extLst>
          </p:cNvPr>
          <p:cNvSpPr/>
          <p:nvPr/>
        </p:nvSpPr>
        <p:spPr>
          <a:xfrm>
            <a:off x="3735509" y="5599100"/>
            <a:ext cx="2198816" cy="32389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848362D-6BCA-A8CF-4187-0364FCD09893}"/>
              </a:ext>
            </a:extLst>
          </p:cNvPr>
          <p:cNvGrpSpPr/>
          <p:nvPr/>
        </p:nvGrpSpPr>
        <p:grpSpPr>
          <a:xfrm>
            <a:off x="3735509" y="3880011"/>
            <a:ext cx="2198816" cy="1406262"/>
            <a:chOff x="3735509" y="3880011"/>
            <a:chExt cx="2198816" cy="140626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639301A-C9F8-C185-B8E4-BBF59FEF0826}"/>
                </a:ext>
              </a:extLst>
            </p:cNvPr>
            <p:cNvSpPr/>
            <p:nvPr/>
          </p:nvSpPr>
          <p:spPr>
            <a:xfrm>
              <a:off x="3735509" y="3880011"/>
              <a:ext cx="2198816" cy="254372"/>
            </a:xfrm>
            <a:prstGeom prst="rect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2C78E6-8118-1920-66C2-62BE36EA9B40}"/>
                </a:ext>
              </a:extLst>
            </p:cNvPr>
            <p:cNvSpPr/>
            <p:nvPr/>
          </p:nvSpPr>
          <p:spPr>
            <a:xfrm>
              <a:off x="3735509" y="4962379"/>
              <a:ext cx="2198816" cy="323894"/>
            </a:xfrm>
            <a:prstGeom prst="rect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231511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dark&#10;&#10;Description automatically generated">
            <a:extLst>
              <a:ext uri="{FF2B5EF4-FFF2-40B4-BE49-F238E27FC236}">
                <a16:creationId xmlns:a16="http://schemas.microsoft.com/office/drawing/2014/main" id="{0641F9C6-25D6-63F3-5195-027C312190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6312" r="26312"/>
          <a:stretch>
            <a:fillRect/>
          </a:stretch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A450369-D0F0-5B72-B846-6008B8D93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Your Journey to LS Central </a:t>
            </a:r>
            <a:r>
              <a:rPr lang="en-US" err="1"/>
              <a:t>Saas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D80A30-3A36-66D3-B504-C60A2EFF2E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indent="-548640"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Overview Session </a:t>
            </a:r>
            <a:endParaRPr lang="en-US" sz="2400"/>
          </a:p>
          <a:p>
            <a:pPr indent="-548640"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SaaS Training</a:t>
            </a:r>
            <a:endParaRPr 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indent="-548640"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Onboarding Guide</a:t>
            </a:r>
            <a:endParaRPr 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indent="-548640">
              <a:lnSpc>
                <a:spcPct val="150000"/>
              </a:lnSpc>
            </a:pPr>
            <a:r>
              <a:rPr lang="en-US" sz="2400" b="1">
                <a:solidFill>
                  <a:srgbClr val="F6C36F"/>
                </a:solidFill>
                <a:latin typeface="Segoe UI"/>
                <a:cs typeface="Segoe UI"/>
              </a:rPr>
              <a:t>Implementation Guide</a:t>
            </a:r>
            <a:endParaRPr lang="en-US" sz="2400" b="1">
              <a:solidFill>
                <a:srgbClr val="F6C36F"/>
              </a:solidFill>
            </a:endParaRPr>
          </a:p>
          <a:p>
            <a:pPr indent="-548640"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CAP</a:t>
            </a:r>
            <a:endParaRPr lang="en-US" sz="2400"/>
          </a:p>
          <a:p>
            <a:pPr>
              <a:lnSpc>
                <a:spcPct val="15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533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F949E-CD07-012D-8DDA-D7CCE3E4A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Implementation Guide</a:t>
            </a:r>
            <a:endParaRPr lang="en-US"/>
          </a:p>
        </p:txBody>
      </p:sp>
      <p:pic>
        <p:nvPicPr>
          <p:cNvPr id="3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D95D892-067F-E081-59AB-22199BAB8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506" y="1485702"/>
            <a:ext cx="8711669" cy="4907626"/>
          </a:xfrm>
          <a:prstGeom prst="rect">
            <a:avLst/>
          </a:prstGeom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9981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689E9D-F379-D0CB-BE3E-CEA3365E9144}"/>
              </a:ext>
            </a:extLst>
          </p:cNvPr>
          <p:cNvSpPr/>
          <p:nvPr/>
        </p:nvSpPr>
        <p:spPr>
          <a:xfrm>
            <a:off x="1740263" y="1477102"/>
            <a:ext cx="8711474" cy="4916226"/>
          </a:xfrm>
          <a:prstGeom prst="rect">
            <a:avLst/>
          </a:prstGeom>
          <a:solidFill>
            <a:schemeClr val="accent6">
              <a:alpha val="9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5DD058C-3E0A-8DC1-46A7-CA7A4F78CF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426" t="40969" r="31038" b="38928"/>
          <a:stretch/>
        </p:blipFill>
        <p:spPr>
          <a:xfrm>
            <a:off x="2484400" y="2019991"/>
            <a:ext cx="7666410" cy="368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0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F949E-CD07-012D-8DDA-D7CCE3E4A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248" y="97176"/>
            <a:ext cx="7821583" cy="3250801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  <a:latin typeface="Segoe UI"/>
                <a:cs typeface="Segoe UI"/>
              </a:rPr>
              <a:t>Customer</a:t>
            </a:r>
            <a:br>
              <a:rPr lang="en-US" sz="5400">
                <a:solidFill>
                  <a:schemeClr val="bg1"/>
                </a:solidFill>
                <a:latin typeface="Segoe UI"/>
                <a:cs typeface="Segoe UI"/>
              </a:rPr>
            </a:br>
            <a:r>
              <a:rPr lang="en-US" sz="5400">
                <a:solidFill>
                  <a:schemeClr val="bg1"/>
                </a:solidFill>
                <a:latin typeface="Segoe UI"/>
                <a:cs typeface="Segoe UI"/>
              </a:rPr>
              <a:t>story</a:t>
            </a:r>
            <a:endParaRPr lang="en-US" sz="5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F949E-CD07-012D-8DDA-D7CCE3E4A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How to move your data to SaaS?</a:t>
            </a:r>
            <a:endParaRPr lang="en-US"/>
          </a:p>
        </p:txBody>
      </p:sp>
      <p:pic>
        <p:nvPicPr>
          <p:cNvPr id="4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5957AEF-3A8F-28FD-4F9A-50A00521D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02" y="1170770"/>
            <a:ext cx="10420709" cy="5200905"/>
          </a:xfrm>
          <a:prstGeom prst="rect">
            <a:avLst/>
          </a:prstGeom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0045"/>
              </a:srgbClr>
            </a:outerShdw>
          </a:effectLst>
        </p:spPr>
      </p:pic>
      <p:pic>
        <p:nvPicPr>
          <p:cNvPr id="22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281C987-CD1A-F827-A98D-8CD5B827CF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2" t="48792" r="75523"/>
          <a:stretch/>
        </p:blipFill>
        <p:spPr>
          <a:xfrm>
            <a:off x="506802" y="1170770"/>
            <a:ext cx="4705964" cy="520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5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851EC-0700-4AED-00D5-3B5D7A767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Online or Hybrid?</a:t>
            </a:r>
            <a:endParaRPr lang="en-US"/>
          </a:p>
        </p:txBody>
      </p:sp>
      <p:sp>
        <p:nvSpPr>
          <p:cNvPr id="54" name="AutoShape 22">
            <a:extLst>
              <a:ext uri="{FF2B5EF4-FFF2-40B4-BE49-F238E27FC236}">
                <a16:creationId xmlns:a16="http://schemas.microsoft.com/office/drawing/2014/main" id="{F129829E-E0BD-6318-929E-3F2AB329F6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41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  <p:sp>
        <p:nvSpPr>
          <p:cNvPr id="55" name="AutoShape 23">
            <a:extLst>
              <a:ext uri="{FF2B5EF4-FFF2-40B4-BE49-F238E27FC236}">
                <a16:creationId xmlns:a16="http://schemas.microsoft.com/office/drawing/2014/main" id="{E96BE07E-764B-3B2E-E7CA-B43A07BBE7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45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  <p:sp>
        <p:nvSpPr>
          <p:cNvPr id="56" name="AutoShape 24">
            <a:extLst>
              <a:ext uri="{FF2B5EF4-FFF2-40B4-BE49-F238E27FC236}">
                <a16:creationId xmlns:a16="http://schemas.microsoft.com/office/drawing/2014/main" id="{A9F926E0-2451-D864-02FF-51B9EBBD4D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049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  <p:sp>
        <p:nvSpPr>
          <p:cNvPr id="57" name="AutoShape 25">
            <a:extLst>
              <a:ext uri="{FF2B5EF4-FFF2-40B4-BE49-F238E27FC236}">
                <a16:creationId xmlns:a16="http://schemas.microsoft.com/office/drawing/2014/main" id="{1320578C-4C6B-96B0-8EE2-AF5F68B67F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65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  <p:sp>
        <p:nvSpPr>
          <p:cNvPr id="58" name="AutoShape 26">
            <a:extLst>
              <a:ext uri="{FF2B5EF4-FFF2-40B4-BE49-F238E27FC236}">
                <a16:creationId xmlns:a16="http://schemas.microsoft.com/office/drawing/2014/main" id="{3A45F852-9DD2-D7E2-E5D2-D3FAEC5841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256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  <p:sp>
        <p:nvSpPr>
          <p:cNvPr id="59" name="AutoShape 27">
            <a:extLst>
              <a:ext uri="{FF2B5EF4-FFF2-40B4-BE49-F238E27FC236}">
                <a16:creationId xmlns:a16="http://schemas.microsoft.com/office/drawing/2014/main" id="{B8D28F9B-7E2D-FDAF-3B6E-77AFF75CFF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860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  <p:sp>
        <p:nvSpPr>
          <p:cNvPr id="60" name="AutoShape 28">
            <a:extLst>
              <a:ext uri="{FF2B5EF4-FFF2-40B4-BE49-F238E27FC236}">
                <a16:creationId xmlns:a16="http://schemas.microsoft.com/office/drawing/2014/main" id="{9590F23C-4AE4-C0AD-4267-DEE9462360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464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  <p:sp>
        <p:nvSpPr>
          <p:cNvPr id="61" name="AutoShape 29">
            <a:extLst>
              <a:ext uri="{FF2B5EF4-FFF2-40B4-BE49-F238E27FC236}">
                <a16:creationId xmlns:a16="http://schemas.microsoft.com/office/drawing/2014/main" id="{B7BB20E5-D386-563C-0081-C7CD059D29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4067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  <p:sp>
        <p:nvSpPr>
          <p:cNvPr id="62" name="AutoShape 30">
            <a:extLst>
              <a:ext uri="{FF2B5EF4-FFF2-40B4-BE49-F238E27FC236}">
                <a16:creationId xmlns:a16="http://schemas.microsoft.com/office/drawing/2014/main" id="{9278BDF1-8814-A0C6-8412-722D7A854E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671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B3210BBE-1046-83B6-BCAA-530A51791778}"/>
              </a:ext>
            </a:extLst>
          </p:cNvPr>
          <p:cNvSpPr txBox="1"/>
          <p:nvPr/>
        </p:nvSpPr>
        <p:spPr>
          <a:xfrm>
            <a:off x="3458863" y="4944132"/>
            <a:ext cx="1146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Offline POS</a:t>
            </a:r>
          </a:p>
        </p:txBody>
      </p:sp>
      <p:pic>
        <p:nvPicPr>
          <p:cNvPr id="5" name="Graphic 2">
            <a:extLst>
              <a:ext uri="{FF2B5EF4-FFF2-40B4-BE49-F238E27FC236}">
                <a16:creationId xmlns:a16="http://schemas.microsoft.com/office/drawing/2014/main" id="{A136E206-AE3D-F1E6-E2C3-663E7413B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0458" y="4416924"/>
            <a:ext cx="527207" cy="527207"/>
          </a:xfrm>
          <a:prstGeom prst="rect">
            <a:avLst/>
          </a:prstGeom>
        </p:spPr>
      </p:pic>
      <p:pic>
        <p:nvPicPr>
          <p:cNvPr id="6" name="Graphic 3">
            <a:extLst>
              <a:ext uri="{FF2B5EF4-FFF2-40B4-BE49-F238E27FC236}">
                <a16:creationId xmlns:a16="http://schemas.microsoft.com/office/drawing/2014/main" id="{0DA8F539-7092-31B4-D697-211FE7CFA8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68138" y="1423619"/>
            <a:ext cx="717684" cy="717684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D5CE151E-9B44-8009-0BB0-705391524817}"/>
              </a:ext>
            </a:extLst>
          </p:cNvPr>
          <p:cNvSpPr txBox="1"/>
          <p:nvPr/>
        </p:nvSpPr>
        <p:spPr>
          <a:xfrm>
            <a:off x="4204940" y="1447520"/>
            <a:ext cx="2052810" cy="698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Web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Replication</a:t>
            </a:r>
          </a:p>
        </p:txBody>
      </p:sp>
      <p:pic>
        <p:nvPicPr>
          <p:cNvPr id="8" name="Graphic 5">
            <a:extLst>
              <a:ext uri="{FF2B5EF4-FFF2-40B4-BE49-F238E27FC236}">
                <a16:creationId xmlns:a16="http://schemas.microsoft.com/office/drawing/2014/main" id="{4C5FEFED-B47A-BCC6-FE7B-374A84FA89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16762" y="1426185"/>
            <a:ext cx="717684" cy="71768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2F7CC96-8434-0555-A881-67A49A03B837}"/>
              </a:ext>
            </a:extLst>
          </p:cNvPr>
          <p:cNvCxnSpPr>
            <a:cxnSpLocks/>
          </p:cNvCxnSpPr>
          <p:nvPr/>
        </p:nvCxnSpPr>
        <p:spPr>
          <a:xfrm flipH="1">
            <a:off x="4720619" y="1806990"/>
            <a:ext cx="1019374" cy="0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46">
            <a:extLst>
              <a:ext uri="{FF2B5EF4-FFF2-40B4-BE49-F238E27FC236}">
                <a16:creationId xmlns:a16="http://schemas.microsoft.com/office/drawing/2014/main" id="{FF3A1E18-14BF-9801-061F-CFEDD8596CDE}"/>
              </a:ext>
            </a:extLst>
          </p:cNvPr>
          <p:cNvSpPr/>
          <p:nvPr/>
        </p:nvSpPr>
        <p:spPr>
          <a:xfrm>
            <a:off x="4227938" y="2473281"/>
            <a:ext cx="1060167" cy="524117"/>
          </a:xfrm>
          <a:prstGeom prst="rect">
            <a:avLst/>
          </a:prstGeom>
          <a:noFill/>
          <a:ln>
            <a:solidFill>
              <a:srgbClr val="13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Hybrid component server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8FFEE7B-9EC7-8B83-5871-5D5916B52654}"/>
              </a:ext>
            </a:extLst>
          </p:cNvPr>
          <p:cNvCxnSpPr>
            <a:cxnSpLocks/>
          </p:cNvCxnSpPr>
          <p:nvPr/>
        </p:nvCxnSpPr>
        <p:spPr>
          <a:xfrm>
            <a:off x="2328558" y="3101447"/>
            <a:ext cx="409868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EA44AF0-9722-2FB1-8AA9-0AE0B75BAF7E}"/>
              </a:ext>
            </a:extLst>
          </p:cNvPr>
          <p:cNvCxnSpPr>
            <a:cxnSpLocks/>
            <a:stCxn id="7" idx="2"/>
            <a:endCxn id="21" idx="0"/>
          </p:cNvCxnSpPr>
          <p:nvPr/>
        </p:nvCxnSpPr>
        <p:spPr>
          <a:xfrm flipH="1">
            <a:off x="4035539" y="2997398"/>
            <a:ext cx="722483" cy="1049646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D791163-CBB7-AB3D-B228-87298731DDCC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4749098" y="2994898"/>
            <a:ext cx="556619" cy="1555038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8FDED0D-0B61-B5B5-2730-B86F3F7E62EF}"/>
              </a:ext>
            </a:extLst>
          </p:cNvPr>
          <p:cNvCxnSpPr>
            <a:cxnSpLocks/>
            <a:stCxn id="22" idx="2"/>
            <a:endCxn id="25" idx="0"/>
          </p:cNvCxnSpPr>
          <p:nvPr/>
        </p:nvCxnSpPr>
        <p:spPr>
          <a:xfrm flipH="1">
            <a:off x="4688105" y="4919816"/>
            <a:ext cx="617612" cy="720593"/>
          </a:xfrm>
          <a:prstGeom prst="straightConnector1">
            <a:avLst/>
          </a:prstGeom>
          <a:ln w="12700" cap="flat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51F244D-0E83-880D-5BBA-E2634FD1B2B9}"/>
              </a:ext>
            </a:extLst>
          </p:cNvPr>
          <p:cNvCxnSpPr>
            <a:cxnSpLocks/>
            <a:stCxn id="22" idx="2"/>
            <a:endCxn id="27" idx="0"/>
          </p:cNvCxnSpPr>
          <p:nvPr/>
        </p:nvCxnSpPr>
        <p:spPr>
          <a:xfrm>
            <a:off x="5305717" y="4919816"/>
            <a:ext cx="617612" cy="720593"/>
          </a:xfrm>
          <a:prstGeom prst="straightConnector1">
            <a:avLst/>
          </a:prstGeom>
          <a:ln w="12700" cap="flat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F2E2BEC-EAD2-BA52-8894-0D6D130F28EE}"/>
              </a:ext>
            </a:extLst>
          </p:cNvPr>
          <p:cNvCxnSpPr>
            <a:cxnSpLocks/>
            <a:stCxn id="22" idx="2"/>
            <a:endCxn id="26" idx="0"/>
          </p:cNvCxnSpPr>
          <p:nvPr/>
        </p:nvCxnSpPr>
        <p:spPr>
          <a:xfrm>
            <a:off x="5305717" y="4919816"/>
            <a:ext cx="0" cy="720593"/>
          </a:xfrm>
          <a:prstGeom prst="straightConnector1">
            <a:avLst/>
          </a:prstGeom>
          <a:ln w="12700" cap="flat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4">
            <a:extLst>
              <a:ext uri="{FF2B5EF4-FFF2-40B4-BE49-F238E27FC236}">
                <a16:creationId xmlns:a16="http://schemas.microsoft.com/office/drawing/2014/main" id="{8EB20A36-216A-5E98-99B0-2FA2BFE45CF2}"/>
              </a:ext>
            </a:extLst>
          </p:cNvPr>
          <p:cNvSpPr txBox="1"/>
          <p:nvPr/>
        </p:nvSpPr>
        <p:spPr>
          <a:xfrm>
            <a:off x="4524091" y="6174146"/>
            <a:ext cx="15632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Offline POS Service</a:t>
            </a: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E6D5EF41-D4DF-DA9A-122C-918D2F3CED16}"/>
              </a:ext>
            </a:extLst>
          </p:cNvPr>
          <p:cNvSpPr txBox="1"/>
          <p:nvPr/>
        </p:nvSpPr>
        <p:spPr>
          <a:xfrm>
            <a:off x="2386270" y="2604935"/>
            <a:ext cx="53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HQ</a:t>
            </a: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7BC040C0-CA69-2AE5-C6B0-880C3ECB0F80}"/>
              </a:ext>
            </a:extLst>
          </p:cNvPr>
          <p:cNvSpPr txBox="1"/>
          <p:nvPr/>
        </p:nvSpPr>
        <p:spPr>
          <a:xfrm>
            <a:off x="2386270" y="3190841"/>
            <a:ext cx="76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Store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651DFB9-F1A2-3B5C-10DF-5FF89E95CC5A}"/>
              </a:ext>
            </a:extLst>
          </p:cNvPr>
          <p:cNvCxnSpPr>
            <a:cxnSpLocks/>
            <a:endCxn id="23" idx="0"/>
          </p:cNvCxnSpPr>
          <p:nvPr/>
        </p:nvCxnSpPr>
        <p:spPr>
          <a:xfrm flipH="1">
            <a:off x="3143504" y="2145616"/>
            <a:ext cx="1234394" cy="2271308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18">
            <a:extLst>
              <a:ext uri="{FF2B5EF4-FFF2-40B4-BE49-F238E27FC236}">
                <a16:creationId xmlns:a16="http://schemas.microsoft.com/office/drawing/2014/main" id="{C65566F1-2C03-C18C-AB51-800ACA82C272}"/>
              </a:ext>
            </a:extLst>
          </p:cNvPr>
          <p:cNvSpPr txBox="1"/>
          <p:nvPr/>
        </p:nvSpPr>
        <p:spPr>
          <a:xfrm>
            <a:off x="2712136" y="4944132"/>
            <a:ext cx="862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Online POS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3CDBC45-E20D-FB2F-54A7-071E980C8D1A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4377898" y="2145616"/>
            <a:ext cx="380124" cy="327665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20">
            <a:extLst>
              <a:ext uri="{FF2B5EF4-FFF2-40B4-BE49-F238E27FC236}">
                <a16:creationId xmlns:a16="http://schemas.microsoft.com/office/drawing/2014/main" id="{D583465B-DF48-1584-368C-72749C1125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50599" y="4047044"/>
            <a:ext cx="369880" cy="369880"/>
          </a:xfrm>
          <a:prstGeom prst="rect">
            <a:avLst/>
          </a:prstGeom>
        </p:spPr>
      </p:pic>
      <p:pic>
        <p:nvPicPr>
          <p:cNvPr id="24" name="Graphic 21">
            <a:extLst>
              <a:ext uri="{FF2B5EF4-FFF2-40B4-BE49-F238E27FC236}">
                <a16:creationId xmlns:a16="http://schemas.microsoft.com/office/drawing/2014/main" id="{07AB946C-0F89-0DAA-F36D-0335367C66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20777" y="4549936"/>
            <a:ext cx="369880" cy="369880"/>
          </a:xfrm>
          <a:prstGeom prst="rect">
            <a:avLst/>
          </a:prstGeom>
        </p:spPr>
      </p:pic>
      <p:pic>
        <p:nvPicPr>
          <p:cNvPr id="25" name="Graphic 22">
            <a:extLst>
              <a:ext uri="{FF2B5EF4-FFF2-40B4-BE49-F238E27FC236}">
                <a16:creationId xmlns:a16="http://schemas.microsoft.com/office/drawing/2014/main" id="{0FBAD5E0-4A46-CC63-2679-22EF572C04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79900" y="4416924"/>
            <a:ext cx="527207" cy="527207"/>
          </a:xfrm>
          <a:prstGeom prst="rect">
            <a:avLst/>
          </a:prstGeom>
        </p:spPr>
      </p:pic>
      <p:pic>
        <p:nvPicPr>
          <p:cNvPr id="26" name="Graphic 23">
            <a:extLst>
              <a:ext uri="{FF2B5EF4-FFF2-40B4-BE49-F238E27FC236}">
                <a16:creationId xmlns:a16="http://schemas.microsoft.com/office/drawing/2014/main" id="{970D85EE-92A1-7545-D824-08FD9244F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24501" y="5640409"/>
            <a:ext cx="527207" cy="527207"/>
          </a:xfrm>
          <a:prstGeom prst="rect">
            <a:avLst/>
          </a:prstGeom>
        </p:spPr>
      </p:pic>
      <p:pic>
        <p:nvPicPr>
          <p:cNvPr id="27" name="Graphic 24">
            <a:extLst>
              <a:ext uri="{FF2B5EF4-FFF2-40B4-BE49-F238E27FC236}">
                <a16:creationId xmlns:a16="http://schemas.microsoft.com/office/drawing/2014/main" id="{2DF90B2B-3B62-AA46-DA45-0323AF56E7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42113" y="5640409"/>
            <a:ext cx="527207" cy="527207"/>
          </a:xfrm>
          <a:prstGeom prst="rect">
            <a:avLst/>
          </a:prstGeom>
        </p:spPr>
      </p:pic>
      <p:pic>
        <p:nvPicPr>
          <p:cNvPr id="28" name="Graphic 25">
            <a:extLst>
              <a:ext uri="{FF2B5EF4-FFF2-40B4-BE49-F238E27FC236}">
                <a16:creationId xmlns:a16="http://schemas.microsoft.com/office/drawing/2014/main" id="{3182C796-6781-B551-A1D6-5DA36DC6C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59725" y="5640409"/>
            <a:ext cx="527207" cy="527207"/>
          </a:xfrm>
          <a:prstGeom prst="rect">
            <a:avLst/>
          </a:prstGeom>
        </p:spPr>
      </p:pic>
      <p:sp>
        <p:nvSpPr>
          <p:cNvPr id="29" name="TextBox 26">
            <a:extLst>
              <a:ext uri="{FF2B5EF4-FFF2-40B4-BE49-F238E27FC236}">
                <a16:creationId xmlns:a16="http://schemas.microsoft.com/office/drawing/2014/main" id="{2C907D7A-1950-A73B-FC55-3BCEAB7CC004}"/>
              </a:ext>
            </a:extLst>
          </p:cNvPr>
          <p:cNvSpPr txBox="1"/>
          <p:nvPr/>
        </p:nvSpPr>
        <p:spPr>
          <a:xfrm>
            <a:off x="6769847" y="1619310"/>
            <a:ext cx="1888485" cy="375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 in SaaS</a:t>
            </a:r>
          </a:p>
        </p:txBody>
      </p:sp>
      <p:pic>
        <p:nvPicPr>
          <p:cNvPr id="4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3CD38AD-ACEB-8DA3-A539-B4A78122CEC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9952"/>
          <a:stretch/>
        </p:blipFill>
        <p:spPr>
          <a:xfrm>
            <a:off x="367430" y="1221535"/>
            <a:ext cx="7905750" cy="539204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3B30F06-874C-24D4-3B49-74EB28B1E445}"/>
              </a:ext>
            </a:extLst>
          </p:cNvPr>
          <p:cNvSpPr/>
          <p:nvPr/>
        </p:nvSpPr>
        <p:spPr>
          <a:xfrm>
            <a:off x="361950" y="1217591"/>
            <a:ext cx="7905750" cy="5392041"/>
          </a:xfrm>
          <a:prstGeom prst="rect">
            <a:avLst/>
          </a:prstGeom>
          <a:solidFill>
            <a:schemeClr val="accent6">
              <a:alpha val="8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8E7E348-F483-B824-3758-F09BAF63CF9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0367" r="72949" b="15724"/>
          <a:stretch/>
        </p:blipFill>
        <p:spPr>
          <a:xfrm>
            <a:off x="360495" y="1221534"/>
            <a:ext cx="2606725" cy="539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8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FF574-5A1F-1FDB-2F0A-28DC7506FA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2963" y="488950"/>
            <a:ext cx="9152662" cy="5889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F6C36F"/>
                </a:solidFill>
              </a:rPr>
              <a:t>Online POS</a:t>
            </a:r>
            <a:br>
              <a:rPr lang="en-US">
                <a:solidFill>
                  <a:srgbClr val="F6C36F"/>
                </a:solidFill>
              </a:rPr>
            </a:br>
            <a:endParaRPr lang="en-DE">
              <a:solidFill>
                <a:srgbClr val="F6C36F"/>
              </a:solidFill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B3A55FE-DC76-16C8-996E-22F9651F9356}"/>
              </a:ext>
            </a:extLst>
          </p:cNvPr>
          <p:cNvGrpSpPr/>
          <p:nvPr/>
        </p:nvGrpSpPr>
        <p:grpSpPr>
          <a:xfrm>
            <a:off x="2679572" y="863704"/>
            <a:ext cx="7201276" cy="5130591"/>
            <a:chOff x="2679572" y="863704"/>
            <a:chExt cx="7201276" cy="513059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721D97E-674C-7BF7-8774-AF42E2CC1688}"/>
                </a:ext>
              </a:extLst>
            </p:cNvPr>
            <p:cNvSpPr txBox="1"/>
            <p:nvPr/>
          </p:nvSpPr>
          <p:spPr>
            <a:xfrm>
              <a:off x="7051438" y="1183826"/>
              <a:ext cx="28294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S" sz="1200" b="1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HEAD OFFICE IN THE CLOUD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BB1D6FE-F357-AE41-95F6-94B0939C6FE0}"/>
                </a:ext>
              </a:extLst>
            </p:cNvPr>
            <p:cNvCxnSpPr>
              <a:cxnSpLocks/>
            </p:cNvCxnSpPr>
            <p:nvPr/>
          </p:nvCxnSpPr>
          <p:spPr>
            <a:xfrm>
              <a:off x="6720921" y="1492271"/>
              <a:ext cx="3074777" cy="0"/>
            </a:xfrm>
            <a:prstGeom prst="line">
              <a:avLst/>
            </a:prstGeom>
            <a:ln w="25400">
              <a:solidFill>
                <a:srgbClr val="BFFF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C6CEECB0-4625-97DB-9219-0D474CFD4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19194" y="863704"/>
              <a:ext cx="1532243" cy="1410202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FFB37A87-F7E5-8688-7785-CF4497EBB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078069" y="2273906"/>
              <a:ext cx="930555" cy="112100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4533AA7-8841-99E5-CE96-7BF15DC3BECE}"/>
                </a:ext>
              </a:extLst>
            </p:cNvPr>
            <p:cNvSpPr txBox="1"/>
            <p:nvPr/>
          </p:nvSpPr>
          <p:spPr>
            <a:xfrm>
              <a:off x="2679572" y="2436599"/>
              <a:ext cx="13984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S" sz="1200" b="1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BACK OFFICE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ABFE914-B61C-AA1F-201A-696684E00932}"/>
                </a:ext>
              </a:extLst>
            </p:cNvPr>
            <p:cNvCxnSpPr>
              <a:cxnSpLocks/>
            </p:cNvCxnSpPr>
            <p:nvPr/>
          </p:nvCxnSpPr>
          <p:spPr>
            <a:xfrm>
              <a:off x="2968075" y="2778999"/>
              <a:ext cx="830123" cy="0"/>
            </a:xfrm>
            <a:prstGeom prst="line">
              <a:avLst/>
            </a:prstGeom>
            <a:ln w="12700">
              <a:solidFill>
                <a:srgbClr val="BFE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7A720771-62FA-47C5-536D-0E942A1F9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89802" y="4451282"/>
              <a:ext cx="930555" cy="1121004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6BFB1CC7-3F79-B292-BCDA-8F46AB42F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809568" y="4451282"/>
              <a:ext cx="930555" cy="1121004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AEDA7665-F516-CA92-16EC-7772E1650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95928" y="4451282"/>
              <a:ext cx="930555" cy="112100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44A8557-C7DD-E546-7673-486361B447C9}"/>
                </a:ext>
              </a:extLst>
            </p:cNvPr>
            <p:cNvSpPr txBox="1"/>
            <p:nvPr/>
          </p:nvSpPr>
          <p:spPr>
            <a:xfrm>
              <a:off x="3212342" y="5651895"/>
              <a:ext cx="13984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S" sz="1200" b="1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O</a:t>
              </a:r>
              <a:r>
                <a:rPr lang="en-GB" sz="1200" b="1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NLINE POS</a:t>
              </a:r>
              <a:endParaRPr lang="en-IS" sz="12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9F14114-CEA4-7496-101D-DFAE61FB31E2}"/>
                </a:ext>
              </a:extLst>
            </p:cNvPr>
            <p:cNvCxnSpPr>
              <a:cxnSpLocks/>
            </p:cNvCxnSpPr>
            <p:nvPr/>
          </p:nvCxnSpPr>
          <p:spPr>
            <a:xfrm>
              <a:off x="3500845" y="5994295"/>
              <a:ext cx="830123" cy="0"/>
            </a:xfrm>
            <a:prstGeom prst="line">
              <a:avLst/>
            </a:prstGeom>
            <a:ln w="12700">
              <a:solidFill>
                <a:srgbClr val="BFE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BF96E4B-4589-C2A2-970A-516FF2E4B510}"/>
                </a:ext>
              </a:extLst>
            </p:cNvPr>
            <p:cNvSpPr txBox="1"/>
            <p:nvPr/>
          </p:nvSpPr>
          <p:spPr>
            <a:xfrm>
              <a:off x="5620901" y="5651895"/>
              <a:ext cx="13984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S" sz="1200" b="1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O</a:t>
              </a:r>
              <a:r>
                <a:rPr lang="en-GB" sz="1200" b="1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NLINE POS</a:t>
              </a:r>
              <a:endParaRPr lang="en-IS" sz="12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endParaRP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2131914-0B54-F40D-2319-29D6C1661746}"/>
                </a:ext>
              </a:extLst>
            </p:cNvPr>
            <p:cNvCxnSpPr>
              <a:cxnSpLocks/>
            </p:cNvCxnSpPr>
            <p:nvPr/>
          </p:nvCxnSpPr>
          <p:spPr>
            <a:xfrm>
              <a:off x="5909405" y="5994295"/>
              <a:ext cx="830123" cy="0"/>
            </a:xfrm>
            <a:prstGeom prst="line">
              <a:avLst/>
            </a:prstGeom>
            <a:ln w="12700">
              <a:solidFill>
                <a:srgbClr val="BFE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EF3EA0B-3AAE-6810-1E14-8989767B75E1}"/>
                </a:ext>
              </a:extLst>
            </p:cNvPr>
            <p:cNvSpPr txBox="1"/>
            <p:nvPr/>
          </p:nvSpPr>
          <p:spPr>
            <a:xfrm>
              <a:off x="7940667" y="5651895"/>
              <a:ext cx="13984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S" sz="1200" b="1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O</a:t>
              </a:r>
              <a:r>
                <a:rPr lang="en-GB" sz="1200" b="1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NLINE POS</a:t>
              </a:r>
              <a:endParaRPr lang="en-IS" sz="12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endParaRP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3CB75B5-6381-1800-156A-2644685349B6}"/>
                </a:ext>
              </a:extLst>
            </p:cNvPr>
            <p:cNvCxnSpPr>
              <a:cxnSpLocks/>
            </p:cNvCxnSpPr>
            <p:nvPr/>
          </p:nvCxnSpPr>
          <p:spPr>
            <a:xfrm>
              <a:off x="8229170" y="5994295"/>
              <a:ext cx="830123" cy="0"/>
            </a:xfrm>
            <a:prstGeom prst="line">
              <a:avLst/>
            </a:prstGeom>
            <a:ln w="12700">
              <a:solidFill>
                <a:srgbClr val="BFE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D043BC85-0B9A-D80F-2312-FAD0D2508F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97737" y="1903545"/>
              <a:ext cx="894705" cy="612043"/>
            </a:xfrm>
            <a:prstGeom prst="straightConnector1">
              <a:avLst/>
            </a:prstGeom>
            <a:ln w="12700">
              <a:solidFill>
                <a:srgbClr val="BFEC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A870435B-A39C-7A64-CA37-C7248B3B7693}"/>
                </a:ext>
              </a:extLst>
            </p:cNvPr>
            <p:cNvCxnSpPr/>
            <p:nvPr/>
          </p:nvCxnSpPr>
          <p:spPr>
            <a:xfrm flipH="1">
              <a:off x="4222028" y="2054909"/>
              <a:ext cx="1687377" cy="2638047"/>
            </a:xfrm>
            <a:prstGeom prst="straightConnector1">
              <a:avLst/>
            </a:prstGeom>
            <a:ln w="12700">
              <a:solidFill>
                <a:srgbClr val="BFEC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53E50556-3514-4A3E-F8A7-454B11794E5E}"/>
                </a:ext>
              </a:extLst>
            </p:cNvPr>
            <p:cNvCxnSpPr>
              <a:cxnSpLocks/>
            </p:cNvCxnSpPr>
            <p:nvPr/>
          </p:nvCxnSpPr>
          <p:spPr>
            <a:xfrm>
              <a:off x="6294673" y="2143318"/>
              <a:ext cx="50824" cy="2473955"/>
            </a:xfrm>
            <a:prstGeom prst="straightConnector1">
              <a:avLst/>
            </a:prstGeom>
            <a:ln w="12700">
              <a:solidFill>
                <a:srgbClr val="BFEC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DA07490B-68EC-F0DF-5039-34A814B52B8D}"/>
                </a:ext>
              </a:extLst>
            </p:cNvPr>
            <p:cNvCxnSpPr>
              <a:cxnSpLocks/>
            </p:cNvCxnSpPr>
            <p:nvPr/>
          </p:nvCxnSpPr>
          <p:spPr>
            <a:xfrm>
              <a:off x="6739528" y="2273906"/>
              <a:ext cx="1538518" cy="2138225"/>
            </a:xfrm>
            <a:prstGeom prst="straightConnector1">
              <a:avLst/>
            </a:prstGeom>
            <a:ln w="12700">
              <a:solidFill>
                <a:srgbClr val="BFEC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9468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FF574-5A1F-1FDB-2F0A-28DC7506FA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2963" y="488950"/>
            <a:ext cx="9152662" cy="5889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F6C36F"/>
                </a:solidFill>
              </a:rPr>
              <a:t>Online POS</a:t>
            </a:r>
            <a:br>
              <a:rPr lang="en-US">
                <a:solidFill>
                  <a:srgbClr val="F6C36F"/>
                </a:solidFill>
              </a:rPr>
            </a:br>
            <a:endParaRPr lang="en-DE">
              <a:solidFill>
                <a:srgbClr val="F6C36F"/>
              </a:solidFill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1E355A5-1496-1F12-1A82-3DC646685DBC}"/>
              </a:ext>
            </a:extLst>
          </p:cNvPr>
          <p:cNvGrpSpPr/>
          <p:nvPr/>
        </p:nvGrpSpPr>
        <p:grpSpPr>
          <a:xfrm>
            <a:off x="3266834" y="1037290"/>
            <a:ext cx="6880297" cy="5428145"/>
            <a:chOff x="3266834" y="1037290"/>
            <a:chExt cx="6880297" cy="5428145"/>
          </a:xfrm>
        </p:grpSpPr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0F90B29E-6EB5-F7E8-DB16-E519EF1F5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88258" y="4406956"/>
              <a:ext cx="744542" cy="744542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5EA66A6A-6DFB-0FAD-5E3C-08667A0CF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55531" y="1037290"/>
              <a:ext cx="1257300" cy="12573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2FEFF1B-C6A8-818C-59A4-1EF6E2DD3D93}"/>
                </a:ext>
              </a:extLst>
            </p:cNvPr>
            <p:cNvSpPr txBox="1"/>
            <p:nvPr/>
          </p:nvSpPr>
          <p:spPr>
            <a:xfrm>
              <a:off x="5181785" y="1416273"/>
              <a:ext cx="26483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Microsoft Dynamics 365 </a:t>
              </a:r>
            </a:p>
            <a:p>
              <a:r>
                <a:rPr lang="en-US">
                  <a:solidFill>
                    <a:schemeClr val="bg1"/>
                  </a:solidFill>
                </a:rPr>
                <a:t>Business Central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36EBF4E-4B47-E175-3E98-759FB874622B}"/>
                </a:ext>
              </a:extLst>
            </p:cNvPr>
            <p:cNvCxnSpPr>
              <a:cxnSpLocks/>
            </p:cNvCxnSpPr>
            <p:nvPr/>
          </p:nvCxnSpPr>
          <p:spPr>
            <a:xfrm>
              <a:off x="3266834" y="2332907"/>
              <a:ext cx="5208447" cy="0"/>
            </a:xfrm>
            <a:prstGeom prst="line">
              <a:avLst/>
            </a:prstGeom>
            <a:ln>
              <a:solidFill>
                <a:srgbClr val="8ED6E8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12561326-A0D3-B44A-00BF-368CF93F2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821155" y="5054639"/>
              <a:ext cx="325976" cy="325975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5F774D8-0549-0B98-32F2-ABE474BECAB4}"/>
                </a:ext>
              </a:extLst>
            </p:cNvPr>
            <p:cNvGrpSpPr/>
            <p:nvPr/>
          </p:nvGrpSpPr>
          <p:grpSpPr>
            <a:xfrm>
              <a:off x="4641334" y="5928179"/>
              <a:ext cx="2270287" cy="465248"/>
              <a:chOff x="945393" y="4642155"/>
              <a:chExt cx="3202936" cy="656375"/>
            </a:xfrm>
          </p:grpSpPr>
          <p:pic>
            <p:nvPicPr>
              <p:cNvPr id="41" name="Graphic 40">
                <a:extLst>
                  <a:ext uri="{FF2B5EF4-FFF2-40B4-BE49-F238E27FC236}">
                    <a16:creationId xmlns:a16="http://schemas.microsoft.com/office/drawing/2014/main" id="{529FE538-ABCF-F4FF-ACBD-CE31B1DBA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45393" y="4650458"/>
                <a:ext cx="648072" cy="648072"/>
              </a:xfrm>
              <a:prstGeom prst="rect">
                <a:avLst/>
              </a:prstGeom>
            </p:spPr>
          </p:pic>
          <p:pic>
            <p:nvPicPr>
              <p:cNvPr id="42" name="Graphic 41">
                <a:extLst>
                  <a:ext uri="{FF2B5EF4-FFF2-40B4-BE49-F238E27FC236}">
                    <a16:creationId xmlns:a16="http://schemas.microsoft.com/office/drawing/2014/main" id="{7461E721-2FA6-D218-6481-7DB9CF70CD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850178" y="4716718"/>
                <a:ext cx="515551" cy="515551"/>
              </a:xfrm>
              <a:prstGeom prst="rect">
                <a:avLst/>
              </a:prstGeom>
            </p:spPr>
          </p:pic>
          <p:pic>
            <p:nvPicPr>
              <p:cNvPr id="43" name="Graphic 42">
                <a:extLst>
                  <a:ext uri="{FF2B5EF4-FFF2-40B4-BE49-F238E27FC236}">
                    <a16:creationId xmlns:a16="http://schemas.microsoft.com/office/drawing/2014/main" id="{584D2121-E27A-C55C-9E24-DCD161C235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622442" y="4662214"/>
                <a:ext cx="624558" cy="624558"/>
              </a:xfrm>
              <a:prstGeom prst="rect">
                <a:avLst/>
              </a:prstGeom>
            </p:spPr>
          </p:pic>
          <p:pic>
            <p:nvPicPr>
              <p:cNvPr id="44" name="Graphic 43">
                <a:extLst>
                  <a:ext uri="{FF2B5EF4-FFF2-40B4-BE49-F238E27FC236}">
                    <a16:creationId xmlns:a16="http://schemas.microsoft.com/office/drawing/2014/main" id="{0E7725A1-8AF1-683E-1280-3ED9772BE1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3503712" y="4642155"/>
                <a:ext cx="644617" cy="644617"/>
              </a:xfrm>
              <a:prstGeom prst="rect">
                <a:avLst/>
              </a:prstGeom>
            </p:spPr>
          </p:pic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4E4930E-0D3D-F47B-6480-575BC890A9DA}"/>
                </a:ext>
              </a:extLst>
            </p:cNvPr>
            <p:cNvSpPr/>
            <p:nvPr/>
          </p:nvSpPr>
          <p:spPr>
            <a:xfrm>
              <a:off x="3955531" y="5844499"/>
              <a:ext cx="3143913" cy="620936"/>
            </a:xfrm>
            <a:prstGeom prst="rect">
              <a:avLst/>
            </a:prstGeom>
            <a:noFill/>
            <a:ln>
              <a:solidFill>
                <a:srgbClr val="8ED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A02EDD35-CEB4-111C-DAAF-628F60663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5595516" y="2522160"/>
              <a:ext cx="620935" cy="620935"/>
            </a:xfrm>
            <a:prstGeom prst="rect">
              <a:avLst/>
            </a:prstGeom>
          </p:spPr>
        </p:pic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FA0F9F4-8EB2-2928-360D-09E47BA1EFB9}"/>
                </a:ext>
              </a:extLst>
            </p:cNvPr>
            <p:cNvCxnSpPr>
              <a:cxnSpLocks/>
            </p:cNvCxnSpPr>
            <p:nvPr/>
          </p:nvCxnSpPr>
          <p:spPr>
            <a:xfrm>
              <a:off x="4584181" y="2133787"/>
              <a:ext cx="0" cy="2094010"/>
            </a:xfrm>
            <a:prstGeom prst="straightConnector1">
              <a:avLst/>
            </a:prstGeom>
            <a:ln>
              <a:solidFill>
                <a:srgbClr val="8ED6E8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07E2C887-78B5-AB48-6FC8-418D69A9021A}"/>
                </a:ext>
              </a:extLst>
            </p:cNvPr>
            <p:cNvCxnSpPr>
              <a:cxnSpLocks/>
            </p:cNvCxnSpPr>
            <p:nvPr/>
          </p:nvCxnSpPr>
          <p:spPr>
            <a:xfrm>
              <a:off x="5262002" y="2867039"/>
              <a:ext cx="377941" cy="0"/>
            </a:xfrm>
            <a:prstGeom prst="straightConnector1">
              <a:avLst/>
            </a:prstGeom>
            <a:ln>
              <a:solidFill>
                <a:srgbClr val="8ED6E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1F06893-D2D5-EDBD-AB7D-28F0AB2C9E7E}"/>
                </a:ext>
              </a:extLst>
            </p:cNvPr>
            <p:cNvCxnSpPr>
              <a:cxnSpLocks/>
            </p:cNvCxnSpPr>
            <p:nvPr/>
          </p:nvCxnSpPr>
          <p:spPr>
            <a:xfrm>
              <a:off x="5262002" y="2865035"/>
              <a:ext cx="0" cy="1362762"/>
            </a:xfrm>
            <a:prstGeom prst="straightConnector1">
              <a:avLst/>
            </a:prstGeom>
            <a:ln>
              <a:solidFill>
                <a:srgbClr val="8ED6E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F045FDE-E987-99EC-FCD7-2D8988922405}"/>
                </a:ext>
              </a:extLst>
            </p:cNvPr>
            <p:cNvSpPr txBox="1"/>
            <p:nvPr/>
          </p:nvSpPr>
          <p:spPr>
            <a:xfrm>
              <a:off x="3266834" y="1911087"/>
              <a:ext cx="6209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8ED6E8"/>
                  </a:solidFill>
                </a:rPr>
                <a:t>HQ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9DC83EA-E91D-DF3E-02BE-5F3AD92002A8}"/>
                </a:ext>
              </a:extLst>
            </p:cNvPr>
            <p:cNvSpPr txBox="1"/>
            <p:nvPr/>
          </p:nvSpPr>
          <p:spPr>
            <a:xfrm>
              <a:off x="3266834" y="2495703"/>
              <a:ext cx="8749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8ED6E8"/>
                  </a:solidFill>
                </a:rPr>
                <a:t>Store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B7CC9768-77D2-C7F0-AF68-A15F8C6A7C3D}"/>
                </a:ext>
              </a:extLst>
            </p:cNvPr>
            <p:cNvCxnSpPr>
              <a:endCxn id="66" idx="4"/>
            </p:cNvCxnSpPr>
            <p:nvPr/>
          </p:nvCxnSpPr>
          <p:spPr>
            <a:xfrm flipV="1">
              <a:off x="8041691" y="5904389"/>
              <a:ext cx="0" cy="259356"/>
            </a:xfrm>
            <a:prstGeom prst="straightConnector1">
              <a:avLst/>
            </a:prstGeom>
            <a:ln>
              <a:solidFill>
                <a:srgbClr val="8ED6E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9A67624F-8D99-2C61-2C3F-23B3D5D2C83F}"/>
                </a:ext>
              </a:extLst>
            </p:cNvPr>
            <p:cNvCxnSpPr>
              <a:cxnSpLocks/>
              <a:endCxn id="45" idx="3"/>
            </p:cNvCxnSpPr>
            <p:nvPr/>
          </p:nvCxnSpPr>
          <p:spPr>
            <a:xfrm flipH="1" flipV="1">
              <a:off x="7099444" y="6154967"/>
              <a:ext cx="942248" cy="8778"/>
            </a:xfrm>
            <a:prstGeom prst="straightConnector1">
              <a:avLst/>
            </a:prstGeom>
            <a:ln>
              <a:solidFill>
                <a:srgbClr val="8ED6E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AAE5F0A8-D89C-E5C4-6E7A-684085A565DB}"/>
                </a:ext>
              </a:extLst>
            </p:cNvPr>
            <p:cNvCxnSpPr>
              <a:cxnSpLocks/>
              <a:endCxn id="66" idx="0"/>
            </p:cNvCxnSpPr>
            <p:nvPr/>
          </p:nvCxnSpPr>
          <p:spPr>
            <a:xfrm>
              <a:off x="8041691" y="2881175"/>
              <a:ext cx="0" cy="2373600"/>
            </a:xfrm>
            <a:prstGeom prst="straightConnector1">
              <a:avLst/>
            </a:prstGeom>
            <a:ln>
              <a:solidFill>
                <a:srgbClr val="8ED6E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7142B05-FB1B-8542-C409-3DD4CE70D7CB}"/>
                </a:ext>
              </a:extLst>
            </p:cNvPr>
            <p:cNvSpPr txBox="1"/>
            <p:nvPr/>
          </p:nvSpPr>
          <p:spPr>
            <a:xfrm>
              <a:off x="8424562" y="5287194"/>
              <a:ext cx="13681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</a:rPr>
                <a:t>Hardware Station</a:t>
              </a:r>
            </a:p>
          </p:txBody>
        </p:sp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75E2439D-D526-7C69-2375-64E23BE02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rot="16200000">
              <a:off x="4584181" y="4227798"/>
              <a:ext cx="1102859" cy="1102859"/>
            </a:xfrm>
            <a:prstGeom prst="rect">
              <a:avLst/>
            </a:prstGeom>
          </p:spPr>
        </p:pic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EF759E40-2B4B-36B0-B92C-648304580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rot="16200000">
              <a:off x="8424562" y="3815189"/>
              <a:ext cx="744543" cy="744543"/>
            </a:xfrm>
            <a:prstGeom prst="rect">
              <a:avLst/>
            </a:prstGeom>
          </p:spPr>
        </p:pic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B094806F-15BE-A929-14ED-CCC69797D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rot="16200000">
              <a:off x="8424562" y="3162046"/>
              <a:ext cx="744543" cy="744543"/>
            </a:xfrm>
            <a:prstGeom prst="rect">
              <a:avLst/>
            </a:prstGeom>
          </p:spPr>
        </p:pic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E9B8033A-837E-1456-5933-D23251F3B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rot="16200000">
              <a:off x="8424562" y="2508904"/>
              <a:ext cx="744543" cy="744543"/>
            </a:xfrm>
            <a:prstGeom prst="rect">
              <a:avLst/>
            </a:prstGeom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9786A8C-1471-40F8-C01E-5EE7A518A949}"/>
                </a:ext>
              </a:extLst>
            </p:cNvPr>
            <p:cNvSpPr/>
            <p:nvPr/>
          </p:nvSpPr>
          <p:spPr>
            <a:xfrm>
              <a:off x="3288147" y="4250484"/>
              <a:ext cx="3277185" cy="1102851"/>
            </a:xfrm>
            <a:prstGeom prst="rect">
              <a:avLst/>
            </a:prstGeom>
            <a:noFill/>
            <a:ln>
              <a:solidFill>
                <a:srgbClr val="8ED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A41A811E-C382-00D9-D68B-E689E02D947C}"/>
                </a:ext>
              </a:extLst>
            </p:cNvPr>
            <p:cNvCxnSpPr>
              <a:cxnSpLocks/>
              <a:endCxn id="59" idx="0"/>
            </p:cNvCxnSpPr>
            <p:nvPr/>
          </p:nvCxnSpPr>
          <p:spPr>
            <a:xfrm>
              <a:off x="8041691" y="2881175"/>
              <a:ext cx="382871" cy="0"/>
            </a:xfrm>
            <a:prstGeom prst="straightConnector1">
              <a:avLst/>
            </a:prstGeom>
            <a:ln>
              <a:solidFill>
                <a:srgbClr val="8ED6E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51439470-F436-7B6C-1478-EAD55B62A748}"/>
                </a:ext>
              </a:extLst>
            </p:cNvPr>
            <p:cNvCxnSpPr>
              <a:cxnSpLocks/>
              <a:endCxn id="58" idx="0"/>
            </p:cNvCxnSpPr>
            <p:nvPr/>
          </p:nvCxnSpPr>
          <p:spPr>
            <a:xfrm>
              <a:off x="8041691" y="3530789"/>
              <a:ext cx="382871" cy="3528"/>
            </a:xfrm>
            <a:prstGeom prst="straightConnector1">
              <a:avLst/>
            </a:prstGeom>
            <a:ln>
              <a:solidFill>
                <a:srgbClr val="8ED6E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96618F8A-8D2F-455D-7E35-EB06F0C1E4AA}"/>
                </a:ext>
              </a:extLst>
            </p:cNvPr>
            <p:cNvCxnSpPr>
              <a:cxnSpLocks/>
              <a:endCxn id="57" idx="0"/>
            </p:cNvCxnSpPr>
            <p:nvPr/>
          </p:nvCxnSpPr>
          <p:spPr>
            <a:xfrm>
              <a:off x="8041691" y="4187460"/>
              <a:ext cx="382871" cy="0"/>
            </a:xfrm>
            <a:prstGeom prst="straightConnector1">
              <a:avLst/>
            </a:prstGeom>
            <a:ln>
              <a:solidFill>
                <a:srgbClr val="8ED6E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3D5BF01C-90FC-1BE7-B66F-136B23F083BD}"/>
                </a:ext>
              </a:extLst>
            </p:cNvPr>
            <p:cNvCxnSpPr>
              <a:cxnSpLocks/>
              <a:stCxn id="66" idx="1"/>
              <a:endCxn id="60" idx="3"/>
            </p:cNvCxnSpPr>
            <p:nvPr/>
          </p:nvCxnSpPr>
          <p:spPr>
            <a:xfrm flipH="1" flipV="1">
              <a:off x="6565332" y="4801910"/>
              <a:ext cx="1246686" cy="547999"/>
            </a:xfrm>
            <a:prstGeom prst="straightConnector1">
              <a:avLst/>
            </a:prstGeom>
            <a:ln>
              <a:solidFill>
                <a:srgbClr val="8ED6E8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6792737E-656B-49A9-BAEC-1F538736AD81}"/>
                </a:ext>
              </a:extLst>
            </p:cNvPr>
            <p:cNvGrpSpPr/>
            <p:nvPr/>
          </p:nvGrpSpPr>
          <p:grpSpPr>
            <a:xfrm>
              <a:off x="7716884" y="5254775"/>
              <a:ext cx="649614" cy="649614"/>
              <a:chOff x="7283110" y="5098660"/>
              <a:chExt cx="649614" cy="649614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6A8E8604-0D89-0CE9-40AC-93E6358485EC}"/>
                  </a:ext>
                </a:extLst>
              </p:cNvPr>
              <p:cNvSpPr/>
              <p:nvPr/>
            </p:nvSpPr>
            <p:spPr>
              <a:xfrm>
                <a:off x="7283110" y="5098660"/>
                <a:ext cx="649614" cy="649614"/>
              </a:xfrm>
              <a:prstGeom prst="ellipse">
                <a:avLst/>
              </a:prstGeom>
              <a:solidFill>
                <a:srgbClr val="1388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7" name="Graphic 66">
                <a:extLst>
                  <a:ext uri="{FF2B5EF4-FFF2-40B4-BE49-F238E27FC236}">
                    <a16:creationId xmlns:a16="http://schemas.microsoft.com/office/drawing/2014/main" id="{6A2FA3E7-34F9-E750-979B-5310F898E9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7436367" y="5224499"/>
                <a:ext cx="343099" cy="343099"/>
              </a:xfrm>
              <a:prstGeom prst="rect">
                <a:avLst/>
              </a:prstGeom>
            </p:spPr>
          </p:pic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35529A1-3B5E-2563-2CEC-F2F1D0503436}"/>
                </a:ext>
              </a:extLst>
            </p:cNvPr>
            <p:cNvSpPr/>
            <p:nvPr/>
          </p:nvSpPr>
          <p:spPr>
            <a:xfrm>
              <a:off x="7542149" y="5134155"/>
              <a:ext cx="2250559" cy="869163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9DCD97D-8CC1-1B49-5958-650D60B1D515}"/>
                </a:ext>
              </a:extLst>
            </p:cNvPr>
            <p:cNvSpPr txBox="1"/>
            <p:nvPr/>
          </p:nvSpPr>
          <p:spPr>
            <a:xfrm>
              <a:off x="9229453" y="2604176"/>
              <a:ext cx="6211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8ED6E8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POS 1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5991344-90EE-8A55-EFA0-D401EA4D2E3B}"/>
                </a:ext>
              </a:extLst>
            </p:cNvPr>
            <p:cNvSpPr txBox="1"/>
            <p:nvPr/>
          </p:nvSpPr>
          <p:spPr>
            <a:xfrm>
              <a:off x="9248091" y="3869165"/>
              <a:ext cx="7445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8ED6E8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POS N</a:t>
              </a:r>
            </a:p>
          </p:txBody>
        </p:sp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32B9F715-5B68-4FB9-1662-224BAC0CC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3475665" y="4286276"/>
              <a:ext cx="992669" cy="992669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AC04087-4689-9D52-C465-9E832888F475}"/>
                </a:ext>
              </a:extLst>
            </p:cNvPr>
            <p:cNvSpPr txBox="1"/>
            <p:nvPr/>
          </p:nvSpPr>
          <p:spPr>
            <a:xfrm>
              <a:off x="4143058" y="6004971"/>
              <a:ext cx="3539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1600">
                  <a:solidFill>
                    <a:schemeClr val="bg1"/>
                  </a:solidFill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422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dark&#10;&#10;Description automatically generated">
            <a:extLst>
              <a:ext uri="{FF2B5EF4-FFF2-40B4-BE49-F238E27FC236}">
                <a16:creationId xmlns:a16="http://schemas.microsoft.com/office/drawing/2014/main" id="{0641F9C6-25D6-63F3-5195-027C312190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6312" r="26312"/>
          <a:stretch>
            <a:fillRect/>
          </a:stretch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A450369-D0F0-5B72-B846-6008B8D93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Your Journey to LS Central </a:t>
            </a:r>
            <a:r>
              <a:rPr lang="en-US" err="1"/>
              <a:t>Saas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D80A30-3A36-66D3-B504-C60A2EFF2E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indent="-548640"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Overview Session </a:t>
            </a:r>
          </a:p>
          <a:p>
            <a:pPr indent="-548640"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SaaS Training</a:t>
            </a:r>
            <a:endParaRPr lang="en-US" sz="2400"/>
          </a:p>
          <a:p>
            <a:pPr indent="-548640"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Onboarding Guide</a:t>
            </a:r>
            <a:endParaRPr 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indent="-548640"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Implementation Guide</a:t>
            </a:r>
            <a:endParaRPr lang="en-US" sz="2400"/>
          </a:p>
          <a:p>
            <a:pPr indent="-548640"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CAP</a:t>
            </a:r>
            <a:endParaRPr lang="en-US" sz="2400"/>
          </a:p>
          <a:p>
            <a:pPr>
              <a:lnSpc>
                <a:spcPct val="15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56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892A4-4566-F8FE-E161-84AF8969C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rgbClr val="FDD89E"/>
                </a:solidFill>
              </a:rPr>
              <a:t>Hybrid POS</a:t>
            </a:r>
            <a:br>
              <a:rPr lang="en-US">
                <a:solidFill>
                  <a:srgbClr val="FDD89E"/>
                </a:solidFill>
              </a:rPr>
            </a:b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E6A966-1F8B-4DDF-B135-FE995DBD1C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US" sz="2000">
              <a:solidFill>
                <a:schemeClr val="bg1"/>
              </a:solidFill>
              <a:latin typeface="Segoe UI"/>
              <a:cs typeface="Segoe UI"/>
            </a:endParaRPr>
          </a:p>
          <a:p>
            <a:endParaRPr lang="en-US" sz="2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2000">
              <a:solidFill>
                <a:schemeClr val="bg1"/>
              </a:solidFill>
              <a:latin typeface="Segoe UI"/>
              <a:cs typeface="Segoe U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2CD118-B8F8-0AD8-02EA-F8CAEEE4F10C}"/>
              </a:ext>
            </a:extLst>
          </p:cNvPr>
          <p:cNvSpPr/>
          <p:nvPr/>
        </p:nvSpPr>
        <p:spPr>
          <a:xfrm>
            <a:off x="4798278" y="3476377"/>
            <a:ext cx="2787614" cy="3065173"/>
          </a:xfrm>
          <a:prstGeom prst="rect">
            <a:avLst/>
          </a:prstGeom>
          <a:solidFill>
            <a:schemeClr val="bg1">
              <a:lumMod val="85000"/>
              <a:alpha val="3211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78370B9-D2E9-7F28-07B6-1B2798ED2571}"/>
              </a:ext>
            </a:extLst>
          </p:cNvPr>
          <p:cNvCxnSpPr>
            <a:cxnSpLocks/>
          </p:cNvCxnSpPr>
          <p:nvPr/>
        </p:nvCxnSpPr>
        <p:spPr>
          <a:xfrm>
            <a:off x="3494310" y="1971188"/>
            <a:ext cx="1772187" cy="0"/>
          </a:xfrm>
          <a:prstGeom prst="straightConnector1">
            <a:avLst/>
          </a:prstGeom>
          <a:ln w="25400">
            <a:solidFill>
              <a:srgbClr val="BFFFD9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BF1F5A-D025-6A56-3BC1-BA0FFA91C4A0}"/>
              </a:ext>
            </a:extLst>
          </p:cNvPr>
          <p:cNvCxnSpPr>
            <a:cxnSpLocks/>
          </p:cNvCxnSpPr>
          <p:nvPr/>
        </p:nvCxnSpPr>
        <p:spPr>
          <a:xfrm>
            <a:off x="7386185" y="3625442"/>
            <a:ext cx="491859" cy="0"/>
          </a:xfrm>
          <a:prstGeom prst="line">
            <a:avLst/>
          </a:prstGeom>
          <a:ln w="1905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B31F34D-7A1D-EBCD-ECFC-48E87B01F270}"/>
              </a:ext>
            </a:extLst>
          </p:cNvPr>
          <p:cNvSpPr txBox="1"/>
          <p:nvPr/>
        </p:nvSpPr>
        <p:spPr>
          <a:xfrm>
            <a:off x="2922879" y="3520250"/>
            <a:ext cx="16257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Master data replicatied to POS</a:t>
            </a:r>
          </a:p>
          <a:p>
            <a:pPr algn="ctr"/>
            <a:r>
              <a:rPr lang="en-IS" sz="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(Data Director)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ABEA66-929C-9991-DC7B-A6479C30E38D}"/>
              </a:ext>
            </a:extLst>
          </p:cNvPr>
          <p:cNvSpPr txBox="1"/>
          <p:nvPr/>
        </p:nvSpPr>
        <p:spPr>
          <a:xfrm>
            <a:off x="1984727" y="3151050"/>
            <a:ext cx="1510996" cy="295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rgbClr val="BFFFD9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STORE 1</a:t>
            </a:r>
          </a:p>
        </p:txBody>
      </p:sp>
      <p:cxnSp>
        <p:nvCxnSpPr>
          <p:cNvPr id="11" name="Elbow Connector 49">
            <a:extLst>
              <a:ext uri="{FF2B5EF4-FFF2-40B4-BE49-F238E27FC236}">
                <a16:creationId xmlns:a16="http://schemas.microsoft.com/office/drawing/2014/main" id="{C4D4DF66-2E5E-B640-C6C8-5F7FB8137CEA}"/>
              </a:ext>
            </a:extLst>
          </p:cNvPr>
          <p:cNvCxnSpPr>
            <a:cxnSpLocks/>
          </p:cNvCxnSpPr>
          <p:nvPr/>
        </p:nvCxnSpPr>
        <p:spPr>
          <a:xfrm rot="10800000" flipV="1">
            <a:off x="2316017" y="3623163"/>
            <a:ext cx="646117" cy="113772"/>
          </a:xfrm>
          <a:prstGeom prst="bentConnector3">
            <a:avLst/>
          </a:prstGeom>
          <a:ln w="19050">
            <a:solidFill>
              <a:srgbClr val="FFDC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67E2D8C-CA1E-954E-CE8E-55946980C978}"/>
              </a:ext>
            </a:extLst>
          </p:cNvPr>
          <p:cNvSpPr txBox="1"/>
          <p:nvPr/>
        </p:nvSpPr>
        <p:spPr>
          <a:xfrm>
            <a:off x="6943924" y="1803393"/>
            <a:ext cx="2874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4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HEAD OFFICE IN THE CLOUD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DB3EED-54D4-2B09-114B-03C82BA84A59}"/>
              </a:ext>
            </a:extLst>
          </p:cNvPr>
          <p:cNvSpPr txBox="1"/>
          <p:nvPr/>
        </p:nvSpPr>
        <p:spPr>
          <a:xfrm>
            <a:off x="1373678" y="1750935"/>
            <a:ext cx="1420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4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BACK OFFICE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1402BB-747D-3C54-273C-8307C16DEB78}"/>
              </a:ext>
            </a:extLst>
          </p:cNvPr>
          <p:cNvSpPr txBox="1"/>
          <p:nvPr/>
        </p:nvSpPr>
        <p:spPr>
          <a:xfrm>
            <a:off x="3158717" y="2236665"/>
            <a:ext cx="1772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Sales data pushed after each sale</a:t>
            </a:r>
          </a:p>
          <a:p>
            <a:pPr algn="ctr"/>
            <a:r>
              <a:rPr lang="en-IS" sz="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(Webservice)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793A402-04B9-B655-18B0-44F589AD8A76}"/>
              </a:ext>
            </a:extLst>
          </p:cNvPr>
          <p:cNvCxnSpPr>
            <a:cxnSpLocks/>
          </p:cNvCxnSpPr>
          <p:nvPr/>
        </p:nvCxnSpPr>
        <p:spPr>
          <a:xfrm>
            <a:off x="2039155" y="2341871"/>
            <a:ext cx="1101844" cy="0"/>
          </a:xfrm>
          <a:prstGeom prst="line">
            <a:avLst/>
          </a:prstGeom>
          <a:ln w="12700"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4889124-F8A9-4F91-BD79-8372C26DFAF3}"/>
              </a:ext>
            </a:extLst>
          </p:cNvPr>
          <p:cNvCxnSpPr>
            <a:cxnSpLocks/>
          </p:cNvCxnSpPr>
          <p:nvPr/>
        </p:nvCxnSpPr>
        <p:spPr>
          <a:xfrm>
            <a:off x="2042371" y="2341871"/>
            <a:ext cx="0" cy="1059660"/>
          </a:xfrm>
          <a:prstGeom prst="line">
            <a:avLst/>
          </a:prstGeom>
          <a:ln w="12700"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84F781-71B8-B91B-0507-901C99839F85}"/>
              </a:ext>
            </a:extLst>
          </p:cNvPr>
          <p:cNvCxnSpPr>
            <a:cxnSpLocks/>
          </p:cNvCxnSpPr>
          <p:nvPr/>
        </p:nvCxnSpPr>
        <p:spPr>
          <a:xfrm>
            <a:off x="1666769" y="2072204"/>
            <a:ext cx="843323" cy="0"/>
          </a:xfrm>
          <a:prstGeom prst="line">
            <a:avLst/>
          </a:prstGeom>
          <a:ln w="12700">
            <a:solidFill>
              <a:srgbClr val="BFE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phic 17">
            <a:extLst>
              <a:ext uri="{FF2B5EF4-FFF2-40B4-BE49-F238E27FC236}">
                <a16:creationId xmlns:a16="http://schemas.microsoft.com/office/drawing/2014/main" id="{CC697C23-302A-F492-294B-0857021CE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88228" y="3536012"/>
            <a:ext cx="546858" cy="60767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55B43E39-9C49-3FF5-7781-89332AEC8B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85897" y="1695801"/>
            <a:ext cx="425433" cy="473347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24CC515-6D23-7F00-5712-8A2C8AFFAE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46065" y="4107862"/>
            <a:ext cx="449455" cy="49943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9332BE5C-F2B5-1D5B-EF3F-07384051E4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87708" y="4895174"/>
            <a:ext cx="581497" cy="4237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B48AC26-F41C-3EFD-4542-FB0847AC259F}"/>
              </a:ext>
            </a:extLst>
          </p:cNvPr>
          <p:cNvSpPr txBox="1"/>
          <p:nvPr/>
        </p:nvSpPr>
        <p:spPr>
          <a:xfrm>
            <a:off x="5140160" y="2886575"/>
            <a:ext cx="2088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Master data pulled from HQ</a:t>
            </a:r>
          </a:p>
          <a:p>
            <a:pPr algn="ctr"/>
            <a:r>
              <a:rPr lang="en-I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(Scheduled Webservice job)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96BB5E-9403-31B1-35C0-0478840D555B}"/>
              </a:ext>
            </a:extLst>
          </p:cNvPr>
          <p:cNvSpPr txBox="1"/>
          <p:nvPr/>
        </p:nvSpPr>
        <p:spPr>
          <a:xfrm>
            <a:off x="5013262" y="3449852"/>
            <a:ext cx="2449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HYBRID COMPONENT SERVER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80F133-DD24-1FAC-96B5-775A4C88C637}"/>
              </a:ext>
            </a:extLst>
          </p:cNvPr>
          <p:cNvSpPr txBox="1"/>
          <p:nvPr/>
        </p:nvSpPr>
        <p:spPr>
          <a:xfrm>
            <a:off x="5686322" y="4628884"/>
            <a:ext cx="10173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 MASTER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031EB8-3E59-2BE4-EBA7-9F69B4E0955C}"/>
              </a:ext>
            </a:extLst>
          </p:cNvPr>
          <p:cNvSpPr txBox="1"/>
          <p:nvPr/>
        </p:nvSpPr>
        <p:spPr>
          <a:xfrm>
            <a:off x="5686322" y="6111002"/>
            <a:ext cx="10173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UPDATE SERVICE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B09AD2-2FB6-A425-379E-6352D97F2385}"/>
              </a:ext>
            </a:extLst>
          </p:cNvPr>
          <p:cNvSpPr txBox="1"/>
          <p:nvPr/>
        </p:nvSpPr>
        <p:spPr>
          <a:xfrm>
            <a:off x="7910629" y="3520250"/>
            <a:ext cx="16257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Master data replicatied to POS</a:t>
            </a:r>
          </a:p>
          <a:p>
            <a:pPr algn="ctr"/>
            <a:r>
              <a:rPr lang="en-IS" sz="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(Data Director)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9665763-ED60-8924-44B4-13364D897665}"/>
              </a:ext>
            </a:extLst>
          </p:cNvPr>
          <p:cNvCxnSpPr>
            <a:cxnSpLocks/>
          </p:cNvCxnSpPr>
          <p:nvPr/>
        </p:nvCxnSpPr>
        <p:spPr>
          <a:xfrm>
            <a:off x="4877821" y="2341871"/>
            <a:ext cx="614495" cy="0"/>
          </a:xfrm>
          <a:prstGeom prst="straightConnector1">
            <a:avLst/>
          </a:prstGeom>
          <a:ln w="12700">
            <a:solidFill>
              <a:srgbClr val="F484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FD150A3-FD97-712B-C1F9-24D4666A4FDF}"/>
              </a:ext>
            </a:extLst>
          </p:cNvPr>
          <p:cNvSpPr txBox="1"/>
          <p:nvPr/>
        </p:nvSpPr>
        <p:spPr>
          <a:xfrm>
            <a:off x="8788983" y="3151050"/>
            <a:ext cx="1510996" cy="295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rgbClr val="BFFFD9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STORE 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080F3E-4443-0B10-DEF2-5B9B70BF04CE}"/>
              </a:ext>
            </a:extLst>
          </p:cNvPr>
          <p:cNvSpPr txBox="1"/>
          <p:nvPr/>
        </p:nvSpPr>
        <p:spPr>
          <a:xfrm>
            <a:off x="1475449" y="5091499"/>
            <a:ext cx="1135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4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Offline POS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2F2A408-9068-F158-2F53-D191FFB5D4B5}"/>
              </a:ext>
            </a:extLst>
          </p:cNvPr>
          <p:cNvCxnSpPr>
            <a:cxnSpLocks/>
          </p:cNvCxnSpPr>
          <p:nvPr/>
        </p:nvCxnSpPr>
        <p:spPr>
          <a:xfrm>
            <a:off x="4509382" y="3625442"/>
            <a:ext cx="491859" cy="0"/>
          </a:xfrm>
          <a:prstGeom prst="line">
            <a:avLst/>
          </a:prstGeom>
          <a:ln w="1905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Graphic 30">
            <a:extLst>
              <a:ext uri="{FF2B5EF4-FFF2-40B4-BE49-F238E27FC236}">
                <a16:creationId xmlns:a16="http://schemas.microsoft.com/office/drawing/2014/main" id="{957EF26B-20CA-F11F-AE9D-C1EA7690A8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38895" y="5609919"/>
            <a:ext cx="535485" cy="473129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70D4F55-5F9D-5910-5876-CFCC7DE9FF46}"/>
              </a:ext>
            </a:extLst>
          </p:cNvPr>
          <p:cNvCxnSpPr>
            <a:cxnSpLocks/>
          </p:cNvCxnSpPr>
          <p:nvPr/>
        </p:nvCxnSpPr>
        <p:spPr>
          <a:xfrm>
            <a:off x="2044433" y="4165801"/>
            <a:ext cx="491" cy="334342"/>
          </a:xfrm>
          <a:prstGeom prst="straightConnector1">
            <a:avLst/>
          </a:prstGeom>
          <a:ln w="12700">
            <a:solidFill>
              <a:srgbClr val="BFECFF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FCCE198-0A5C-FFB8-2559-CD571227C6CC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6184367" y="2695136"/>
            <a:ext cx="2211" cy="191439"/>
          </a:xfrm>
          <a:prstGeom prst="straightConnector1">
            <a:avLst/>
          </a:prstGeom>
          <a:ln w="12700">
            <a:solidFill>
              <a:srgbClr val="BFEC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72B492B-4972-203A-BA9A-290D7D0AD301}"/>
              </a:ext>
            </a:extLst>
          </p:cNvPr>
          <p:cNvCxnSpPr/>
          <p:nvPr/>
        </p:nvCxnSpPr>
        <p:spPr>
          <a:xfrm>
            <a:off x="9512506" y="3623163"/>
            <a:ext cx="219315" cy="0"/>
          </a:xfrm>
          <a:prstGeom prst="straightConnector1">
            <a:avLst/>
          </a:prstGeom>
          <a:ln w="12700">
            <a:solidFill>
              <a:srgbClr val="FFDC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6CCEF4D-4917-B7DE-46EF-D35FA38F8F3B}"/>
              </a:ext>
            </a:extLst>
          </p:cNvPr>
          <p:cNvCxnSpPr>
            <a:cxnSpLocks/>
          </p:cNvCxnSpPr>
          <p:nvPr/>
        </p:nvCxnSpPr>
        <p:spPr>
          <a:xfrm>
            <a:off x="3483796" y="2577288"/>
            <a:ext cx="2008520" cy="0"/>
          </a:xfrm>
          <a:prstGeom prst="straightConnector1">
            <a:avLst/>
          </a:prstGeom>
          <a:ln w="12700">
            <a:solidFill>
              <a:srgbClr val="F484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24756E8-4B3F-15B8-B33C-B314EC98D943}"/>
              </a:ext>
            </a:extLst>
          </p:cNvPr>
          <p:cNvCxnSpPr>
            <a:cxnSpLocks/>
          </p:cNvCxnSpPr>
          <p:nvPr/>
        </p:nvCxnSpPr>
        <p:spPr>
          <a:xfrm>
            <a:off x="3482697" y="2574270"/>
            <a:ext cx="0" cy="891722"/>
          </a:xfrm>
          <a:prstGeom prst="line">
            <a:avLst/>
          </a:prstGeom>
          <a:ln w="12700"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phic 36">
            <a:extLst>
              <a:ext uri="{FF2B5EF4-FFF2-40B4-BE49-F238E27FC236}">
                <a16:creationId xmlns:a16="http://schemas.microsoft.com/office/drawing/2014/main" id="{8B436253-97BD-2EAB-B487-2D5308535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32208" y="4539479"/>
            <a:ext cx="425433" cy="473347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26B8F274-6F53-99FF-AEBA-E10BAF02D9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22736" y="5230861"/>
            <a:ext cx="425433" cy="473347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9868104-EC33-ADCE-663B-E608518C35FA}"/>
              </a:ext>
            </a:extLst>
          </p:cNvPr>
          <p:cNvCxnSpPr>
            <a:cxnSpLocks/>
          </p:cNvCxnSpPr>
          <p:nvPr/>
        </p:nvCxnSpPr>
        <p:spPr>
          <a:xfrm>
            <a:off x="1610076" y="5386215"/>
            <a:ext cx="860345" cy="0"/>
          </a:xfrm>
          <a:prstGeom prst="line">
            <a:avLst/>
          </a:prstGeom>
          <a:ln w="19050">
            <a:solidFill>
              <a:srgbClr val="BFFF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7735E9B4-ACF0-22B2-4D7F-5A90C5BB7643}"/>
              </a:ext>
            </a:extLst>
          </p:cNvPr>
          <p:cNvSpPr txBox="1"/>
          <p:nvPr/>
        </p:nvSpPr>
        <p:spPr>
          <a:xfrm>
            <a:off x="2888048" y="5798420"/>
            <a:ext cx="1135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4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Offline POS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4A45E96-7172-AE0B-3227-5A88853B25BD}"/>
              </a:ext>
            </a:extLst>
          </p:cNvPr>
          <p:cNvCxnSpPr>
            <a:cxnSpLocks/>
          </p:cNvCxnSpPr>
          <p:nvPr/>
        </p:nvCxnSpPr>
        <p:spPr>
          <a:xfrm>
            <a:off x="3022676" y="6093136"/>
            <a:ext cx="860345" cy="0"/>
          </a:xfrm>
          <a:prstGeom prst="line">
            <a:avLst/>
          </a:prstGeom>
          <a:ln w="19050">
            <a:solidFill>
              <a:srgbClr val="BFFF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Graphic 41">
            <a:extLst>
              <a:ext uri="{FF2B5EF4-FFF2-40B4-BE49-F238E27FC236}">
                <a16:creationId xmlns:a16="http://schemas.microsoft.com/office/drawing/2014/main" id="{275181ED-816B-A61D-CE64-B52180B3F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17381" y="4253294"/>
            <a:ext cx="546858" cy="607671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27CEC1B-ECF7-2198-114B-662B6CDBF274}"/>
              </a:ext>
            </a:extLst>
          </p:cNvPr>
          <p:cNvCxnSpPr>
            <a:cxnSpLocks/>
          </p:cNvCxnSpPr>
          <p:nvPr/>
        </p:nvCxnSpPr>
        <p:spPr>
          <a:xfrm>
            <a:off x="3451515" y="4883082"/>
            <a:ext cx="491" cy="334342"/>
          </a:xfrm>
          <a:prstGeom prst="straightConnector1">
            <a:avLst/>
          </a:prstGeom>
          <a:ln w="12700">
            <a:solidFill>
              <a:srgbClr val="BFECFF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2224C501-EA03-03C9-5CBE-210B6727A12A}"/>
              </a:ext>
            </a:extLst>
          </p:cNvPr>
          <p:cNvSpPr txBox="1"/>
          <p:nvPr/>
        </p:nvSpPr>
        <p:spPr>
          <a:xfrm>
            <a:off x="5686322" y="5328202"/>
            <a:ext cx="10173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 DIRECTOR</a:t>
            </a:r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F2C4CE80-EF97-3CE7-94D6-500791C52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95269" y="3536012"/>
            <a:ext cx="546858" cy="60767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8D936E7-8451-1EBB-DF33-8A8AD31154C3}"/>
              </a:ext>
            </a:extLst>
          </p:cNvPr>
          <p:cNvSpPr txBox="1"/>
          <p:nvPr/>
        </p:nvSpPr>
        <p:spPr>
          <a:xfrm>
            <a:off x="9682490" y="5091499"/>
            <a:ext cx="1135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4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Offline POS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53056C2-A01B-2506-D1F1-8CC809093C9E}"/>
              </a:ext>
            </a:extLst>
          </p:cNvPr>
          <p:cNvCxnSpPr>
            <a:cxnSpLocks/>
          </p:cNvCxnSpPr>
          <p:nvPr/>
        </p:nvCxnSpPr>
        <p:spPr>
          <a:xfrm>
            <a:off x="10251475" y="4165801"/>
            <a:ext cx="491" cy="334342"/>
          </a:xfrm>
          <a:prstGeom prst="straightConnector1">
            <a:avLst/>
          </a:prstGeom>
          <a:ln w="12700">
            <a:solidFill>
              <a:srgbClr val="BFECFF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Graphic 47">
            <a:extLst>
              <a:ext uri="{FF2B5EF4-FFF2-40B4-BE49-F238E27FC236}">
                <a16:creationId xmlns:a16="http://schemas.microsoft.com/office/drawing/2014/main" id="{CAC0536F-6E2A-E235-1770-AAF2069176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39250" y="4539479"/>
            <a:ext cx="425433" cy="473347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BC680460-6755-F5F3-B857-0BBB473B94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36885" y="5252737"/>
            <a:ext cx="425433" cy="473347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DD87E71-CAA6-DFD7-40F0-EA40F27E5A5E}"/>
              </a:ext>
            </a:extLst>
          </p:cNvPr>
          <p:cNvCxnSpPr>
            <a:cxnSpLocks/>
          </p:cNvCxnSpPr>
          <p:nvPr/>
        </p:nvCxnSpPr>
        <p:spPr>
          <a:xfrm>
            <a:off x="9817118" y="5386215"/>
            <a:ext cx="860345" cy="0"/>
          </a:xfrm>
          <a:prstGeom prst="line">
            <a:avLst/>
          </a:prstGeom>
          <a:ln w="19050">
            <a:solidFill>
              <a:srgbClr val="BFFF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3AB863C3-676C-99C7-282B-22EACEF2A95E}"/>
              </a:ext>
            </a:extLst>
          </p:cNvPr>
          <p:cNvSpPr txBox="1"/>
          <p:nvPr/>
        </p:nvSpPr>
        <p:spPr>
          <a:xfrm>
            <a:off x="8302197" y="5820296"/>
            <a:ext cx="1135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4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Offline POS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A81005E-009D-AB6E-E850-EC209FEB15A2}"/>
              </a:ext>
            </a:extLst>
          </p:cNvPr>
          <p:cNvCxnSpPr>
            <a:cxnSpLocks/>
          </p:cNvCxnSpPr>
          <p:nvPr/>
        </p:nvCxnSpPr>
        <p:spPr>
          <a:xfrm>
            <a:off x="8436825" y="6115012"/>
            <a:ext cx="860345" cy="0"/>
          </a:xfrm>
          <a:prstGeom prst="line">
            <a:avLst/>
          </a:prstGeom>
          <a:ln w="19050">
            <a:solidFill>
              <a:srgbClr val="BFFF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Graphic 52">
            <a:extLst>
              <a:ext uri="{FF2B5EF4-FFF2-40B4-BE49-F238E27FC236}">
                <a16:creationId xmlns:a16="http://schemas.microsoft.com/office/drawing/2014/main" id="{6873814D-EF5C-DED4-C203-48EE4EA0A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31530" y="4275170"/>
            <a:ext cx="546858" cy="607671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50D08EE-BF63-281D-53BF-0E55E4C43290}"/>
              </a:ext>
            </a:extLst>
          </p:cNvPr>
          <p:cNvCxnSpPr>
            <a:cxnSpLocks/>
          </p:cNvCxnSpPr>
          <p:nvPr/>
        </p:nvCxnSpPr>
        <p:spPr>
          <a:xfrm>
            <a:off x="8865664" y="4904958"/>
            <a:ext cx="491" cy="334342"/>
          </a:xfrm>
          <a:prstGeom prst="straightConnector1">
            <a:avLst/>
          </a:prstGeom>
          <a:ln w="12700">
            <a:solidFill>
              <a:srgbClr val="BFECFF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E6B9476-9375-01C7-6F07-DA8F71A85C35}"/>
              </a:ext>
            </a:extLst>
          </p:cNvPr>
          <p:cNvSpPr txBox="1"/>
          <p:nvPr/>
        </p:nvSpPr>
        <p:spPr>
          <a:xfrm>
            <a:off x="7462626" y="2236665"/>
            <a:ext cx="1772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Sales data pushed after each sale</a:t>
            </a:r>
          </a:p>
          <a:p>
            <a:pPr algn="ctr"/>
            <a:r>
              <a:rPr lang="en-IS" sz="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(Webservice) 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027F0BE-8102-C500-4FA4-907EA71D502D}"/>
              </a:ext>
            </a:extLst>
          </p:cNvPr>
          <p:cNvCxnSpPr>
            <a:cxnSpLocks/>
          </p:cNvCxnSpPr>
          <p:nvPr/>
        </p:nvCxnSpPr>
        <p:spPr>
          <a:xfrm>
            <a:off x="6943924" y="2341871"/>
            <a:ext cx="500984" cy="0"/>
          </a:xfrm>
          <a:prstGeom prst="line">
            <a:avLst/>
          </a:prstGeom>
          <a:ln w="12700">
            <a:solidFill>
              <a:srgbClr val="F4848C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596A3B34-D2A0-60C6-1307-197EB58F55E8}"/>
              </a:ext>
            </a:extLst>
          </p:cNvPr>
          <p:cNvCxnSpPr>
            <a:cxnSpLocks/>
          </p:cNvCxnSpPr>
          <p:nvPr/>
        </p:nvCxnSpPr>
        <p:spPr>
          <a:xfrm>
            <a:off x="9234812" y="2341871"/>
            <a:ext cx="1111504" cy="0"/>
          </a:xfrm>
          <a:prstGeom prst="straightConnector1">
            <a:avLst/>
          </a:prstGeom>
          <a:ln w="12700">
            <a:solidFill>
              <a:srgbClr val="F4848C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03CF72D-64E4-68FD-F0E8-A8A2FAB7AC65}"/>
              </a:ext>
            </a:extLst>
          </p:cNvPr>
          <p:cNvCxnSpPr>
            <a:cxnSpLocks/>
          </p:cNvCxnSpPr>
          <p:nvPr/>
        </p:nvCxnSpPr>
        <p:spPr>
          <a:xfrm>
            <a:off x="7077301" y="2577288"/>
            <a:ext cx="1796708" cy="0"/>
          </a:xfrm>
          <a:prstGeom prst="straightConnector1">
            <a:avLst/>
          </a:prstGeom>
          <a:ln w="12700">
            <a:solidFill>
              <a:srgbClr val="F4848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5C6C5BB-9315-70CA-BDB4-6E42CC754538}"/>
              </a:ext>
            </a:extLst>
          </p:cNvPr>
          <p:cNvCxnSpPr>
            <a:cxnSpLocks/>
          </p:cNvCxnSpPr>
          <p:nvPr/>
        </p:nvCxnSpPr>
        <p:spPr>
          <a:xfrm>
            <a:off x="8871308" y="2574270"/>
            <a:ext cx="0" cy="891722"/>
          </a:xfrm>
          <a:prstGeom prst="line">
            <a:avLst/>
          </a:prstGeom>
          <a:ln w="12700"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89EDD69-4E4A-D95D-5BD7-8E4D07030585}"/>
              </a:ext>
            </a:extLst>
          </p:cNvPr>
          <p:cNvCxnSpPr>
            <a:cxnSpLocks/>
          </p:cNvCxnSpPr>
          <p:nvPr/>
        </p:nvCxnSpPr>
        <p:spPr>
          <a:xfrm>
            <a:off x="6608151" y="2092803"/>
            <a:ext cx="3123670" cy="0"/>
          </a:xfrm>
          <a:prstGeom prst="line">
            <a:avLst/>
          </a:prstGeom>
          <a:ln w="25400">
            <a:solidFill>
              <a:srgbClr val="BFFF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Graphic 60">
            <a:extLst>
              <a:ext uri="{FF2B5EF4-FFF2-40B4-BE49-F238E27FC236}">
                <a16:creationId xmlns:a16="http://schemas.microsoft.com/office/drawing/2014/main" id="{5D9A4C7C-8E3F-2956-7FFF-4C2DF4ADCC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87316" y="1503028"/>
            <a:ext cx="1556608" cy="1323171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0A527C2-ABDC-C8F9-6FF4-B54288F348B3}"/>
              </a:ext>
            </a:extLst>
          </p:cNvPr>
          <p:cNvCxnSpPr>
            <a:cxnSpLocks/>
          </p:cNvCxnSpPr>
          <p:nvPr/>
        </p:nvCxnSpPr>
        <p:spPr>
          <a:xfrm>
            <a:off x="10340938" y="2341871"/>
            <a:ext cx="0" cy="1178380"/>
          </a:xfrm>
          <a:prstGeom prst="line">
            <a:avLst/>
          </a:prstGeom>
          <a:ln w="12700"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9D4262F-CE3A-53CC-90C0-C7C17857992D}"/>
              </a:ext>
            </a:extLst>
          </p:cNvPr>
          <p:cNvCxnSpPr>
            <a:cxnSpLocks/>
          </p:cNvCxnSpPr>
          <p:nvPr/>
        </p:nvCxnSpPr>
        <p:spPr>
          <a:xfrm flipV="1">
            <a:off x="6186578" y="3254123"/>
            <a:ext cx="0" cy="123503"/>
          </a:xfrm>
          <a:prstGeom prst="straightConnector1">
            <a:avLst/>
          </a:prstGeom>
          <a:ln w="12700">
            <a:solidFill>
              <a:srgbClr val="BFECFF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56E4A72-12FF-64BD-637A-936069C20640}"/>
              </a:ext>
            </a:extLst>
          </p:cNvPr>
          <p:cNvCxnSpPr>
            <a:cxnSpLocks/>
          </p:cNvCxnSpPr>
          <p:nvPr/>
        </p:nvCxnSpPr>
        <p:spPr>
          <a:xfrm flipH="1">
            <a:off x="3838720" y="4253294"/>
            <a:ext cx="1092183" cy="189799"/>
          </a:xfrm>
          <a:prstGeom prst="straightConnector1">
            <a:avLst/>
          </a:prstGeom>
          <a:ln w="12700">
            <a:solidFill>
              <a:srgbClr val="FFDC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60DDCC7-4829-E41C-73A2-E5FE577E09A2}"/>
              </a:ext>
            </a:extLst>
          </p:cNvPr>
          <p:cNvCxnSpPr>
            <a:cxnSpLocks/>
          </p:cNvCxnSpPr>
          <p:nvPr/>
        </p:nvCxnSpPr>
        <p:spPr>
          <a:xfrm>
            <a:off x="7474647" y="4253053"/>
            <a:ext cx="1050106" cy="206897"/>
          </a:xfrm>
          <a:prstGeom prst="straightConnector1">
            <a:avLst/>
          </a:prstGeom>
          <a:ln w="12700">
            <a:solidFill>
              <a:srgbClr val="FFDC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567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892A4-4566-F8FE-E161-84AF8969C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rgbClr val="FDD89E"/>
                </a:solidFill>
              </a:rPr>
              <a:t>Hybrid POS</a:t>
            </a:r>
            <a:br>
              <a:rPr lang="en-US">
                <a:solidFill>
                  <a:srgbClr val="FDD89E"/>
                </a:solidFill>
              </a:rPr>
            </a:br>
            <a:endParaRPr lang="en-DE"/>
          </a:p>
        </p:txBody>
      </p:sp>
      <p:pic>
        <p:nvPicPr>
          <p:cNvPr id="3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3C209B1-E55B-65DC-C399-D2A17EBEF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641" y="1360251"/>
            <a:ext cx="7487728" cy="5235919"/>
          </a:xfrm>
          <a:prstGeom prst="rect">
            <a:avLst/>
          </a:prstGeom>
        </p:spPr>
      </p:pic>
      <p:pic>
        <p:nvPicPr>
          <p:cNvPr id="67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505F712-B86E-9D40-0F23-70278287A7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" t="34560" r="72653" b="16927"/>
          <a:stretch/>
        </p:blipFill>
        <p:spPr>
          <a:xfrm>
            <a:off x="2257641" y="1360250"/>
            <a:ext cx="4145440" cy="523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0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892A4-4566-F8FE-E161-84AF8969C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rgbClr val="FDD89E"/>
                </a:solidFill>
              </a:rPr>
              <a:t>Hybrid POS</a:t>
            </a:r>
            <a:br>
              <a:rPr lang="en-US">
                <a:solidFill>
                  <a:srgbClr val="FDD89E"/>
                </a:solidFill>
              </a:rPr>
            </a:br>
            <a:endParaRPr lang="en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BFC36B-DD27-E50C-9462-70F727241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004" y="1309430"/>
            <a:ext cx="6905265" cy="5049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EFFD32-D54C-0E20-23A8-CADC83DC0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004" y="1309430"/>
            <a:ext cx="5707086" cy="526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3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F949E-CD07-012D-8DDA-D7CCE3E4A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Updates in SaaS</a:t>
            </a:r>
            <a:endParaRPr lang="en-US"/>
          </a:p>
        </p:txBody>
      </p:sp>
      <p:pic>
        <p:nvPicPr>
          <p:cNvPr id="5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EEF0611-3109-80D8-D3CD-434E83A39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3473" y="1260367"/>
            <a:ext cx="7760898" cy="5431640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B394220-3E83-08C1-9038-665C3C7207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345" r="74711" b="16568"/>
          <a:stretch/>
        </p:blipFill>
        <p:spPr>
          <a:xfrm>
            <a:off x="2033472" y="1260367"/>
            <a:ext cx="3998286" cy="543164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3A459D8-733B-4885-56C4-C4A4D5994178}"/>
              </a:ext>
            </a:extLst>
          </p:cNvPr>
          <p:cNvGrpSpPr/>
          <p:nvPr/>
        </p:nvGrpSpPr>
        <p:grpSpPr>
          <a:xfrm>
            <a:off x="496498" y="1136010"/>
            <a:ext cx="11547347" cy="4585979"/>
            <a:chOff x="270075" y="1101177"/>
            <a:chExt cx="11547347" cy="458597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8154A4-984E-9978-A5DE-E3EAAC05A5D6}"/>
                </a:ext>
              </a:extLst>
            </p:cNvPr>
            <p:cNvSpPr/>
            <p:nvPr/>
          </p:nvSpPr>
          <p:spPr>
            <a:xfrm>
              <a:off x="876836" y="2294420"/>
              <a:ext cx="7154687" cy="452336"/>
            </a:xfrm>
            <a:prstGeom prst="rect">
              <a:avLst/>
            </a:prstGeom>
            <a:solidFill>
              <a:srgbClr val="29B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Within upgrade window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93762BB-D099-9014-AAA8-597313EF64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6836" y="1866403"/>
              <a:ext cx="1" cy="1566154"/>
            </a:xfrm>
            <a:prstGeom prst="line">
              <a:avLst/>
            </a:prstGeom>
            <a:ln>
              <a:solidFill>
                <a:srgbClr val="94326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E0996836-0512-0AA3-4B59-B0E5BA891A4B}"/>
                </a:ext>
              </a:extLst>
            </p:cNvPr>
            <p:cNvSpPr txBox="1"/>
            <p:nvPr/>
          </p:nvSpPr>
          <p:spPr>
            <a:xfrm>
              <a:off x="270075" y="1343182"/>
              <a:ext cx="121352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Update is available</a:t>
              </a:r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A42F2621-E1A3-AB66-9005-ADF9119AD3D1}"/>
                </a:ext>
              </a:extLst>
            </p:cNvPr>
            <p:cNvSpPr txBox="1"/>
            <p:nvPr/>
          </p:nvSpPr>
          <p:spPr>
            <a:xfrm>
              <a:off x="270075" y="3563488"/>
              <a:ext cx="121352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Day 1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C45907B-D056-B06F-A749-7E14994EA6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29722" y="1867189"/>
              <a:ext cx="1201" cy="1585393"/>
            </a:xfrm>
            <a:prstGeom prst="line">
              <a:avLst/>
            </a:prstGeom>
            <a:ln>
              <a:solidFill>
                <a:srgbClr val="94326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91184FBE-8C9C-7CDB-C5DD-33E626AEE214}"/>
                </a:ext>
              </a:extLst>
            </p:cNvPr>
            <p:cNvSpPr txBox="1"/>
            <p:nvPr/>
          </p:nvSpPr>
          <p:spPr>
            <a:xfrm>
              <a:off x="7371857" y="1101177"/>
              <a:ext cx="139632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Last selectable Scheduled Update date</a:t>
              </a:r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2C5B127B-0602-275E-7218-8E0A17C0B28B}"/>
                </a:ext>
              </a:extLst>
            </p:cNvPr>
            <p:cNvSpPr txBox="1"/>
            <p:nvPr/>
          </p:nvSpPr>
          <p:spPr>
            <a:xfrm>
              <a:off x="7463256" y="3563487"/>
              <a:ext cx="121352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Day 21</a:t>
              </a:r>
            </a:p>
          </p:txBody>
        </p:sp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3910AC8A-682C-751C-248B-1F6F60625A52}"/>
                </a:ext>
              </a:extLst>
            </p:cNvPr>
            <p:cNvSpPr txBox="1"/>
            <p:nvPr/>
          </p:nvSpPr>
          <p:spPr>
            <a:xfrm>
              <a:off x="454086" y="4948492"/>
              <a:ext cx="205902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The day when the version of LS Central SaaS becomes available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CBD0796-8B43-B44B-F858-C9D0CB9BA9C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3827" y="4016215"/>
              <a:ext cx="177550" cy="932277"/>
            </a:xfrm>
            <a:prstGeom prst="straightConnector1">
              <a:avLst/>
            </a:prstGeom>
            <a:ln>
              <a:solidFill>
                <a:srgbClr val="94326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0">
              <a:extLst>
                <a:ext uri="{FF2B5EF4-FFF2-40B4-BE49-F238E27FC236}">
                  <a16:creationId xmlns:a16="http://schemas.microsoft.com/office/drawing/2014/main" id="{095D9B0A-5420-EFD3-D9FC-A82D5AEE6967}"/>
                </a:ext>
              </a:extLst>
            </p:cNvPr>
            <p:cNvSpPr txBox="1"/>
            <p:nvPr/>
          </p:nvSpPr>
          <p:spPr>
            <a:xfrm>
              <a:off x="7297690" y="4948492"/>
              <a:ext cx="205902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The last day you can choose to extend your upgrade date to.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EBF74A5-7EEF-A2B1-299D-417049F8A5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33734" y="3982169"/>
              <a:ext cx="120807" cy="864405"/>
            </a:xfrm>
            <a:prstGeom prst="straightConnector1">
              <a:avLst/>
            </a:prstGeom>
            <a:ln>
              <a:solidFill>
                <a:srgbClr val="94326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12">
              <a:extLst>
                <a:ext uri="{FF2B5EF4-FFF2-40B4-BE49-F238E27FC236}">
                  <a16:creationId xmlns:a16="http://schemas.microsoft.com/office/drawing/2014/main" id="{E45D3D5D-7962-5C86-44AD-02686459F9AC}"/>
                </a:ext>
              </a:extLst>
            </p:cNvPr>
            <p:cNvSpPr txBox="1"/>
            <p:nvPr/>
          </p:nvSpPr>
          <p:spPr>
            <a:xfrm>
              <a:off x="3386177" y="2894823"/>
              <a:ext cx="205902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Test window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9575B6C-969B-D763-123A-A5D4E6511DEA}"/>
                </a:ext>
              </a:extLst>
            </p:cNvPr>
            <p:cNvCxnSpPr>
              <a:cxnSpLocks/>
            </p:cNvCxnSpPr>
            <p:nvPr/>
          </p:nvCxnSpPr>
          <p:spPr>
            <a:xfrm>
              <a:off x="5022444" y="3054755"/>
              <a:ext cx="2932097" cy="0"/>
            </a:xfrm>
            <a:prstGeom prst="straightConnector1">
              <a:avLst/>
            </a:prstGeom>
            <a:ln>
              <a:solidFill>
                <a:srgbClr val="943267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0C98C7F-4B50-E7F3-E3AB-253334775D2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3827" y="3048711"/>
              <a:ext cx="2930477" cy="6044"/>
            </a:xfrm>
            <a:prstGeom prst="straightConnector1">
              <a:avLst/>
            </a:prstGeom>
            <a:ln>
              <a:solidFill>
                <a:srgbClr val="943267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15">
              <a:extLst>
                <a:ext uri="{FF2B5EF4-FFF2-40B4-BE49-F238E27FC236}">
                  <a16:creationId xmlns:a16="http://schemas.microsoft.com/office/drawing/2014/main" id="{20FB0580-256E-6966-46D6-5B8652262679}"/>
                </a:ext>
              </a:extLst>
            </p:cNvPr>
            <p:cNvSpPr txBox="1"/>
            <p:nvPr/>
          </p:nvSpPr>
          <p:spPr>
            <a:xfrm>
              <a:off x="8106104" y="2901440"/>
              <a:ext cx="160018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Upgrade starts*</a:t>
              </a:r>
            </a:p>
          </p:txBody>
        </p:sp>
        <p:sp>
          <p:nvSpPr>
            <p:cNvPr id="25" name="TextBox 16">
              <a:extLst>
                <a:ext uri="{FF2B5EF4-FFF2-40B4-BE49-F238E27FC236}">
                  <a16:creationId xmlns:a16="http://schemas.microsoft.com/office/drawing/2014/main" id="{5C5A515F-5B5F-BC74-F6C0-0BE685265C34}"/>
                </a:ext>
              </a:extLst>
            </p:cNvPr>
            <p:cNvSpPr txBox="1"/>
            <p:nvPr/>
          </p:nvSpPr>
          <p:spPr>
            <a:xfrm>
              <a:off x="9589682" y="3511171"/>
              <a:ext cx="2227740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1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* If Scheduled Update date has not been set earlier within the upgrade window</a:t>
              </a:r>
            </a:p>
          </p:txBody>
        </p:sp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BAAD6757-8F91-9BDF-7073-C1A6FC43625C}"/>
                </a:ext>
              </a:extLst>
            </p:cNvPr>
            <p:cNvSpPr/>
            <p:nvPr/>
          </p:nvSpPr>
          <p:spPr>
            <a:xfrm>
              <a:off x="8029722" y="2072191"/>
              <a:ext cx="3625592" cy="902017"/>
            </a:xfrm>
            <a:prstGeom prst="rightArrow">
              <a:avLst/>
            </a:prstGeom>
            <a:solidFill>
              <a:srgbClr val="FBD9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>
                  <a:solidFill>
                    <a:srgbClr val="323133"/>
                  </a:solidFill>
                </a:rPr>
                <a:t>Outside upgrade window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5B23C62-3C25-4C53-1146-81BA82C050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41381" y="1924130"/>
              <a:ext cx="1" cy="1566154"/>
            </a:xfrm>
            <a:prstGeom prst="line">
              <a:avLst/>
            </a:prstGeom>
            <a:ln>
              <a:solidFill>
                <a:srgbClr val="94326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9">
              <a:extLst>
                <a:ext uri="{FF2B5EF4-FFF2-40B4-BE49-F238E27FC236}">
                  <a16:creationId xmlns:a16="http://schemas.microsoft.com/office/drawing/2014/main" id="{59CD7C12-E2D9-8F5A-B230-0CBF67EB17BB}"/>
                </a:ext>
              </a:extLst>
            </p:cNvPr>
            <p:cNvSpPr txBox="1"/>
            <p:nvPr/>
          </p:nvSpPr>
          <p:spPr>
            <a:xfrm>
              <a:off x="5323556" y="3568793"/>
              <a:ext cx="2743200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>
                  <a:solidFill>
                    <a:schemeClr val="bg1"/>
                  </a:solidFill>
                  <a:latin typeface="Segoe UI"/>
                </a:rPr>
                <a:t>Day 14</a:t>
              </a:r>
              <a:endParaRPr lang="en-US" sz="1400">
                <a:solidFill>
                  <a:schemeClr val="bg1"/>
                </a:solidFill>
                <a:latin typeface="Segoe UI"/>
                <a:cs typeface="Segoe UI"/>
              </a:endParaRPr>
            </a:p>
          </p:txBody>
        </p:sp>
        <p:sp>
          <p:nvSpPr>
            <p:cNvPr id="29" name="TextBox 20">
              <a:extLst>
                <a:ext uri="{FF2B5EF4-FFF2-40B4-BE49-F238E27FC236}">
                  <a16:creationId xmlns:a16="http://schemas.microsoft.com/office/drawing/2014/main" id="{9ECD172B-2196-DA9B-40E0-EDED10F05E2B}"/>
                </a:ext>
              </a:extLst>
            </p:cNvPr>
            <p:cNvSpPr txBox="1"/>
            <p:nvPr/>
          </p:nvSpPr>
          <p:spPr>
            <a:xfrm>
              <a:off x="4343580" y="4948492"/>
              <a:ext cx="2461590" cy="52322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>
                  <a:solidFill>
                    <a:schemeClr val="bg1"/>
                  </a:solidFill>
                  <a:latin typeface="Segoe UI"/>
                  <a:cs typeface="Segoe UI"/>
                </a:rPr>
                <a:t>The day when the update is automatically scheduled</a:t>
              </a:r>
              <a:endParaRPr lang="en-GB"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FF2E6AB-3567-A943-71CA-88368948D2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47734" y="3982169"/>
              <a:ext cx="120807" cy="864405"/>
            </a:xfrm>
            <a:prstGeom prst="straightConnector1">
              <a:avLst/>
            </a:prstGeom>
            <a:ln>
              <a:solidFill>
                <a:srgbClr val="94326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88AE20A-04E7-721F-0078-C64BE40536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7441" y="1260367"/>
            <a:ext cx="8483768" cy="532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1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892A4-4566-F8FE-E161-84AF8969C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rgbClr val="FDD89E"/>
                </a:solidFill>
              </a:rPr>
              <a:t>Telemetry</a:t>
            </a:r>
            <a:br>
              <a:rPr lang="en-US">
                <a:solidFill>
                  <a:srgbClr val="FDD89E"/>
                </a:solidFill>
              </a:rPr>
            </a:br>
            <a:endParaRPr lang="en-DE"/>
          </a:p>
        </p:txBody>
      </p:sp>
      <p:pic>
        <p:nvPicPr>
          <p:cNvPr id="4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A4911BE-F993-9E61-595B-54372B229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09" y="1302499"/>
            <a:ext cx="8307237" cy="491199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B4806D8-AB4C-5A60-F4FC-3564AC386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30" y="1217157"/>
            <a:ext cx="7183821" cy="5409030"/>
          </a:xfrm>
          <a:prstGeom prst="rect">
            <a:avLst/>
          </a:prstGeom>
        </p:spPr>
      </p:pic>
      <p:pic>
        <p:nvPicPr>
          <p:cNvPr id="6" name="Picture 6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A6BD7748-7A9C-5F4D-92DE-ABC36A9CF4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332" y="1109999"/>
            <a:ext cx="7775027" cy="56102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4D86CB-5B63-A90A-ED57-A32161CD918D}"/>
              </a:ext>
            </a:extLst>
          </p:cNvPr>
          <p:cNvSpPr/>
          <p:nvPr/>
        </p:nvSpPr>
        <p:spPr>
          <a:xfrm>
            <a:off x="4410635" y="4518212"/>
            <a:ext cx="2678654" cy="10372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1666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dark&#10;&#10;Description automatically generated">
            <a:extLst>
              <a:ext uri="{FF2B5EF4-FFF2-40B4-BE49-F238E27FC236}">
                <a16:creationId xmlns:a16="http://schemas.microsoft.com/office/drawing/2014/main" id="{0641F9C6-25D6-63F3-5195-027C312190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6312" r="26312"/>
          <a:stretch>
            <a:fillRect/>
          </a:stretch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A450369-D0F0-5B72-B846-6008B8D93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Your Journey to LS Central </a:t>
            </a:r>
            <a:r>
              <a:rPr lang="en-US" err="1"/>
              <a:t>Saas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D80A30-3A36-66D3-B504-C60A2EFF2E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indent="-548640"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Overview Session </a:t>
            </a:r>
            <a:endParaRPr lang="en-US" sz="2400"/>
          </a:p>
          <a:p>
            <a:pPr indent="-548640"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SaaS Training</a:t>
            </a:r>
            <a:endParaRPr 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indent="-548640"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Onboarding Guide</a:t>
            </a:r>
            <a:endParaRPr 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indent="-548640"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Implementation Guide</a:t>
            </a:r>
            <a:endParaRPr lang="en-US" sz="2400"/>
          </a:p>
          <a:p>
            <a:pPr indent="-548640">
              <a:lnSpc>
                <a:spcPct val="150000"/>
              </a:lnSpc>
            </a:pPr>
            <a:r>
              <a:rPr lang="en-US" sz="2400" b="1">
                <a:solidFill>
                  <a:srgbClr val="F6C36F"/>
                </a:solidFill>
                <a:latin typeface="Segoe UI"/>
                <a:cs typeface="Segoe UI"/>
              </a:rPr>
              <a:t>CAP</a:t>
            </a:r>
            <a:endParaRPr lang="en-US" sz="2400" b="1">
              <a:solidFill>
                <a:srgbClr val="F6C36F"/>
              </a:solidFill>
            </a:endParaRPr>
          </a:p>
          <a:p>
            <a:pPr>
              <a:lnSpc>
                <a:spcPct val="15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627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9E6C1-C963-BC56-668E-E273C0420C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srgbClr val="F6C36F"/>
                </a:solidFill>
              </a:rPr>
              <a:t>How are we supporting you in </a:t>
            </a:r>
            <a:br>
              <a:rPr lang="en-US" sz="4000">
                <a:solidFill>
                  <a:srgbClr val="F6C36F"/>
                </a:solidFill>
              </a:rPr>
            </a:br>
            <a:r>
              <a:rPr lang="en-US" sz="4000">
                <a:solidFill>
                  <a:srgbClr val="F6C36F"/>
                </a:solidFill>
              </a:rPr>
              <a:t>your SaaS journey?</a:t>
            </a:r>
          </a:p>
        </p:txBody>
      </p:sp>
    </p:spTree>
    <p:extLst>
      <p:ext uri="{BB962C8B-B14F-4D97-AF65-F5344CB8AC3E}">
        <p14:creationId xmlns:p14="http://schemas.microsoft.com/office/powerpoint/2010/main" val="337373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939A1-EDE7-4D56-952F-C273176D7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Partners journey to SaaS</a:t>
            </a:r>
            <a:br>
              <a:rPr lang="en-US"/>
            </a:br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7BAFA26-008F-1B0D-7B92-966224F856E0}"/>
              </a:ext>
            </a:extLst>
          </p:cNvPr>
          <p:cNvGrpSpPr/>
          <p:nvPr/>
        </p:nvGrpSpPr>
        <p:grpSpPr>
          <a:xfrm>
            <a:off x="1200983" y="2587588"/>
            <a:ext cx="9762894" cy="3171361"/>
            <a:chOff x="815302" y="2587588"/>
            <a:chExt cx="9762894" cy="31713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5C85347-C7E1-5FC7-EDD9-B1E3E86475E7}"/>
                </a:ext>
              </a:extLst>
            </p:cNvPr>
            <p:cNvGrpSpPr/>
            <p:nvPr/>
          </p:nvGrpSpPr>
          <p:grpSpPr>
            <a:xfrm>
              <a:off x="815302" y="2587588"/>
              <a:ext cx="3008347" cy="3156541"/>
              <a:chOff x="848874" y="2302590"/>
              <a:chExt cx="3008347" cy="3156541"/>
            </a:xfrm>
          </p:grpSpPr>
          <p:pic>
            <p:nvPicPr>
              <p:cNvPr id="5" name="Picture 4" descr="Text, chat or text message, icon&#10;&#10;Description automatically generated">
                <a:extLst>
                  <a:ext uri="{FF2B5EF4-FFF2-40B4-BE49-F238E27FC236}">
                    <a16:creationId xmlns:a16="http://schemas.microsoft.com/office/drawing/2014/main" id="{5170EADD-8F47-ED0A-DECB-DA23BE1DE3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8874" y="2302590"/>
                <a:ext cx="3008347" cy="3156541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A720654-47D0-281C-5396-1E1A017CBD22}"/>
                  </a:ext>
                </a:extLst>
              </p:cNvPr>
              <p:cNvSpPr txBox="1"/>
              <p:nvPr/>
            </p:nvSpPr>
            <p:spPr>
              <a:xfrm>
                <a:off x="2100404" y="3407783"/>
                <a:ext cx="121292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3600" b="1">
                    <a:solidFill>
                      <a:srgbClr val="0A3C6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CSP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CD1FD5D-1E5E-6EDA-54EC-14A075E893D5}"/>
                </a:ext>
              </a:extLst>
            </p:cNvPr>
            <p:cNvGrpSpPr/>
            <p:nvPr/>
          </p:nvGrpSpPr>
          <p:grpSpPr>
            <a:xfrm>
              <a:off x="4254767" y="2594998"/>
              <a:ext cx="3011082" cy="3163951"/>
              <a:chOff x="4022525" y="2256838"/>
              <a:chExt cx="3011082" cy="3163951"/>
            </a:xfrm>
          </p:grpSpPr>
          <p:pic>
            <p:nvPicPr>
              <p:cNvPr id="8" name="Picture 7" descr="Text, application, chat or text message, icon&#10;&#10;Description automatically generated">
                <a:extLst>
                  <a:ext uri="{FF2B5EF4-FFF2-40B4-BE49-F238E27FC236}">
                    <a16:creationId xmlns:a16="http://schemas.microsoft.com/office/drawing/2014/main" id="{FB62DE50-9EB4-7198-A393-8B356CD0AC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22525" y="2256838"/>
                <a:ext cx="3008347" cy="3163951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4B0D21F-5992-1B2A-D7D9-AE10896994D6}"/>
                  </a:ext>
                </a:extLst>
              </p:cNvPr>
              <p:cNvSpPr txBox="1"/>
              <p:nvPr/>
            </p:nvSpPr>
            <p:spPr>
              <a:xfrm>
                <a:off x="4730010" y="3359937"/>
                <a:ext cx="2303597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>
                  <a:defRPr/>
                </a:pPr>
                <a:r>
                  <a:rPr lang="en-US" sz="3600" b="1">
                    <a:solidFill>
                      <a:srgbClr val="0A3C66"/>
                    </a:solidFill>
                    <a:latin typeface="Segoe UI"/>
                    <a:cs typeface="Segoe UI"/>
                  </a:rPr>
                  <a:t>Overview</a:t>
                </a:r>
              </a:p>
              <a:p>
                <a:pPr>
                  <a:defRPr/>
                </a:pPr>
                <a:endParaRPr lang="en-US" b="1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064ABA3-F2FB-25F0-41C6-F8A2434383B3}"/>
                </a:ext>
              </a:extLst>
            </p:cNvPr>
            <p:cNvGrpSpPr/>
            <p:nvPr/>
          </p:nvGrpSpPr>
          <p:grpSpPr>
            <a:xfrm>
              <a:off x="7576912" y="2609818"/>
              <a:ext cx="3001284" cy="3149131"/>
              <a:chOff x="7610484" y="2324820"/>
              <a:chExt cx="3001284" cy="3149131"/>
            </a:xfrm>
          </p:grpSpPr>
          <p:pic>
            <p:nvPicPr>
              <p:cNvPr id="11" name="Picture 10" descr="Text, chat or text message, icon&#10;&#10;Description automatically generated">
                <a:extLst>
                  <a:ext uri="{FF2B5EF4-FFF2-40B4-BE49-F238E27FC236}">
                    <a16:creationId xmlns:a16="http://schemas.microsoft.com/office/drawing/2014/main" id="{7E265578-2C10-6D75-E6FB-31D09F4A5D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10484" y="2324820"/>
                <a:ext cx="3001284" cy="3149131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3E07FEE-9B5A-8B61-9C23-0573AE6A544A}"/>
                  </a:ext>
                </a:extLst>
              </p:cNvPr>
              <p:cNvSpPr txBox="1"/>
              <p:nvPr/>
            </p:nvSpPr>
            <p:spPr>
              <a:xfrm>
                <a:off x="8614926" y="3413099"/>
                <a:ext cx="195545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3600" b="1">
                    <a:solidFill>
                      <a:srgbClr val="0A3C6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Training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A674E8-7C30-F53E-25B0-2B49F19A2022}"/>
              </a:ext>
            </a:extLst>
          </p:cNvPr>
          <p:cNvGrpSpPr/>
          <p:nvPr/>
        </p:nvGrpSpPr>
        <p:grpSpPr>
          <a:xfrm>
            <a:off x="396656" y="1453034"/>
            <a:ext cx="3354070" cy="461665"/>
            <a:chOff x="979569" y="1371132"/>
            <a:chExt cx="3354070" cy="46166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C3C9BC9-2BEE-30BA-2A8A-206B80BB5D52}"/>
                </a:ext>
              </a:extLst>
            </p:cNvPr>
            <p:cNvSpPr/>
            <p:nvPr/>
          </p:nvSpPr>
          <p:spPr>
            <a:xfrm>
              <a:off x="979569" y="1371132"/>
              <a:ext cx="3354070" cy="461665"/>
            </a:xfrm>
            <a:prstGeom prst="roundRect">
              <a:avLst/>
            </a:prstGeom>
            <a:gradFill flip="none" rotWithShape="1">
              <a:gsLst>
                <a:gs pos="0">
                  <a:srgbClr val="3A7889"/>
                </a:gs>
                <a:gs pos="100000">
                  <a:srgbClr val="244063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56F2593-BBD1-7404-B0FE-E8CC28662C4B}"/>
                </a:ext>
              </a:extLst>
            </p:cNvPr>
            <p:cNvSpPr txBox="1"/>
            <p:nvPr/>
          </p:nvSpPr>
          <p:spPr>
            <a:xfrm>
              <a:off x="979569" y="1371132"/>
              <a:ext cx="329813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1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cs typeface="Segoe UI"/>
                </a:rPr>
                <a:t>Phase 1 – CSP Partner</a:t>
              </a: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"/>
                <a:cs typeface="Segoe UI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D6F663B-D251-727D-7CF7-9B64F7C15BEB}"/>
              </a:ext>
            </a:extLst>
          </p:cNvPr>
          <p:cNvSpPr/>
          <p:nvPr/>
        </p:nvSpPr>
        <p:spPr>
          <a:xfrm>
            <a:off x="5428668" y="3638414"/>
            <a:ext cx="2103761" cy="1106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solidFill>
                  <a:srgbClr val="0A3C66"/>
                </a:solidFill>
                <a:latin typeface="Segoe UI"/>
                <a:cs typeface="Segoe UI"/>
              </a:rPr>
              <a:t>130+ </a:t>
            </a:r>
            <a:r>
              <a:rPr lang="en-US">
                <a:solidFill>
                  <a:srgbClr val="0A3C66"/>
                </a:solidFill>
                <a:latin typeface="Segoe UI"/>
                <a:cs typeface="Segoe UI"/>
              </a:rPr>
              <a:t>onboarding </a:t>
            </a:r>
            <a:br>
              <a:rPr lang="en-US">
                <a:latin typeface="Segoe UI"/>
                <a:cs typeface="Segoe UI"/>
              </a:rPr>
            </a:br>
            <a:r>
              <a:rPr lang="en-US">
                <a:solidFill>
                  <a:srgbClr val="0A3C66"/>
                </a:solidFill>
                <a:latin typeface="Segoe UI"/>
                <a:cs typeface="Segoe UI"/>
              </a:rPr>
              <a:t>sessions with partners</a:t>
            </a:r>
            <a:endParaRPr lang="en-US">
              <a:solidFill>
                <a:srgbClr val="0A3C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83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A7FF49-61C1-1CD9-0693-C3919F83A5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69" b="28513"/>
          <a:stretch/>
        </p:blipFill>
        <p:spPr>
          <a:xfrm>
            <a:off x="-60158" y="-1"/>
            <a:ext cx="12252158" cy="6858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50F28A-B623-8708-6419-F0EA5D2A747E}"/>
              </a:ext>
            </a:extLst>
          </p:cNvPr>
          <p:cNvSpPr txBox="1"/>
          <p:nvPr/>
        </p:nvSpPr>
        <p:spPr>
          <a:xfrm>
            <a:off x="287079" y="-80420"/>
            <a:ext cx="43593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C23100-E63F-C471-607B-DC25215E6585}"/>
              </a:ext>
            </a:extLst>
          </p:cNvPr>
          <p:cNvSpPr txBox="1"/>
          <p:nvPr/>
        </p:nvSpPr>
        <p:spPr>
          <a:xfrm>
            <a:off x="382772" y="1701209"/>
            <a:ext cx="3072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Cloud Acceleration Program</a:t>
            </a:r>
          </a:p>
        </p:txBody>
      </p:sp>
    </p:spTree>
    <p:extLst>
      <p:ext uri="{BB962C8B-B14F-4D97-AF65-F5344CB8AC3E}">
        <p14:creationId xmlns:p14="http://schemas.microsoft.com/office/powerpoint/2010/main" val="183559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9E317FF8-41A3-AEDE-E0E1-FBD61AA6AC94}"/>
              </a:ext>
            </a:extLst>
          </p:cNvPr>
          <p:cNvGrpSpPr/>
          <p:nvPr/>
        </p:nvGrpSpPr>
        <p:grpSpPr>
          <a:xfrm>
            <a:off x="396656" y="1442239"/>
            <a:ext cx="6548283" cy="461665"/>
            <a:chOff x="979568" y="1371132"/>
            <a:chExt cx="6548283" cy="461665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E5A89640-0DB2-C798-7B94-7949DFB07056}"/>
                </a:ext>
              </a:extLst>
            </p:cNvPr>
            <p:cNvSpPr/>
            <p:nvPr/>
          </p:nvSpPr>
          <p:spPr>
            <a:xfrm>
              <a:off x="979568" y="1371132"/>
              <a:ext cx="6548283" cy="461665"/>
            </a:xfrm>
            <a:prstGeom prst="roundRect">
              <a:avLst/>
            </a:prstGeom>
            <a:gradFill flip="none" rotWithShape="1">
              <a:gsLst>
                <a:gs pos="0">
                  <a:srgbClr val="3A7889"/>
                </a:gs>
                <a:gs pos="100000">
                  <a:srgbClr val="24406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F73F890-ADD7-DBEB-DDCA-65B7D9834B9B}"/>
                </a:ext>
              </a:extLst>
            </p:cNvPr>
            <p:cNvSpPr txBox="1"/>
            <p:nvPr/>
          </p:nvSpPr>
          <p:spPr>
            <a:xfrm>
              <a:off x="979569" y="1371132"/>
              <a:ext cx="654828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Phase 2 – Cloud Acceleration Program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6C36F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(CAP)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8A939A1-EDE7-4D56-952F-C273176D77C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Partners journey to SaaS</a:t>
            </a:r>
            <a:br>
              <a:rPr lang="en-US"/>
            </a:br>
            <a:endParaRPr lang="en-US"/>
          </a:p>
        </p:txBody>
      </p: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4322E068-AC0D-10DB-3409-6C76D70BD0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026"/>
          <a:stretch/>
        </p:blipFill>
        <p:spPr>
          <a:xfrm>
            <a:off x="7367574" y="2679349"/>
            <a:ext cx="4383645" cy="1517082"/>
          </a:xfrm>
          <a:prstGeom prst="rect">
            <a:avLst/>
          </a:prstGeom>
        </p:spPr>
      </p:pic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13E740C9-B265-96AF-BCFA-B4B04E93F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581" b="30561"/>
          <a:stretch/>
        </p:blipFill>
        <p:spPr>
          <a:xfrm>
            <a:off x="7367574" y="4411594"/>
            <a:ext cx="4383645" cy="160385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9DCEB85-E106-1B4D-A1DF-EE47600E5346}"/>
              </a:ext>
            </a:extLst>
          </p:cNvPr>
          <p:cNvGrpSpPr/>
          <p:nvPr/>
        </p:nvGrpSpPr>
        <p:grpSpPr>
          <a:xfrm>
            <a:off x="167535" y="2795665"/>
            <a:ext cx="3075380" cy="3226877"/>
            <a:chOff x="452119" y="2029419"/>
            <a:chExt cx="3364571" cy="3530314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435024BB-3501-9445-1D23-9487B54B3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119" y="2029419"/>
              <a:ext cx="3364571" cy="353031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974B5DC-8319-1D93-6D0C-121D804F074B}"/>
                </a:ext>
              </a:extLst>
            </p:cNvPr>
            <p:cNvSpPr txBox="1"/>
            <p:nvPr/>
          </p:nvSpPr>
          <p:spPr>
            <a:xfrm>
              <a:off x="1516511" y="3332910"/>
              <a:ext cx="2067893" cy="437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SaaS License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7717034-FB17-EB75-B08F-408B5F48D6ED}"/>
              </a:ext>
            </a:extLst>
          </p:cNvPr>
          <p:cNvGrpSpPr/>
          <p:nvPr/>
        </p:nvGrpSpPr>
        <p:grpSpPr>
          <a:xfrm>
            <a:off x="3541593" y="2829569"/>
            <a:ext cx="3083365" cy="3226877"/>
            <a:chOff x="3825426" y="2063323"/>
            <a:chExt cx="3373307" cy="3530314"/>
          </a:xfrm>
        </p:grpSpPr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598D22CE-0F16-8D42-3B8E-9576A7866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25426" y="2063323"/>
              <a:ext cx="3364571" cy="353031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51AF10E-A466-2875-4FFE-F083FD48BA48}"/>
                </a:ext>
              </a:extLst>
            </p:cNvPr>
            <p:cNvSpPr txBox="1"/>
            <p:nvPr/>
          </p:nvSpPr>
          <p:spPr>
            <a:xfrm>
              <a:off x="4589289" y="3209800"/>
              <a:ext cx="26094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SaaS Project</a:t>
              </a:r>
              <a:b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Evaluation Meeting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2538B07-E0FE-1C91-414F-7D216A8938E2}"/>
              </a:ext>
            </a:extLst>
          </p:cNvPr>
          <p:cNvSpPr txBox="1"/>
          <p:nvPr/>
        </p:nvSpPr>
        <p:spPr>
          <a:xfrm>
            <a:off x="8080615" y="3184303"/>
            <a:ext cx="24797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Guided Onboarding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A3C66"/>
              </a:solidFill>
              <a:effectLst/>
              <a:uLnTx/>
              <a:uFillTx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FF1ABC-D36B-5F8B-9037-2707125E29D6}"/>
              </a:ext>
            </a:extLst>
          </p:cNvPr>
          <p:cNvSpPr txBox="1"/>
          <p:nvPr/>
        </p:nvSpPr>
        <p:spPr>
          <a:xfrm>
            <a:off x="8176426" y="4665510"/>
            <a:ext cx="2107701" cy="878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8890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Onboarding with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Consulting Team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A3C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82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dark&#10;&#10;Description automatically generated">
            <a:extLst>
              <a:ext uri="{FF2B5EF4-FFF2-40B4-BE49-F238E27FC236}">
                <a16:creationId xmlns:a16="http://schemas.microsoft.com/office/drawing/2014/main" id="{0641F9C6-25D6-63F3-5195-027C312190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6312" r="26312"/>
          <a:stretch>
            <a:fillRect/>
          </a:stretch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A450369-D0F0-5B72-B846-6008B8D93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Your Journey to LS Central </a:t>
            </a:r>
            <a:r>
              <a:rPr lang="en-US" err="1"/>
              <a:t>Saas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D80A30-3A36-66D3-B504-C60A2EFF2E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indent="-548640">
              <a:lnSpc>
                <a:spcPct val="150000"/>
              </a:lnSpc>
            </a:pPr>
            <a:r>
              <a:rPr lang="en-US" sz="2400">
                <a:solidFill>
                  <a:srgbClr val="FFFFFF"/>
                </a:solidFill>
                <a:latin typeface="Segoe UI"/>
                <a:cs typeface="Segoe UI"/>
              </a:rPr>
              <a:t>Overview Session</a:t>
            </a:r>
            <a:r>
              <a:rPr lang="en-US" sz="2400" b="1">
                <a:solidFill>
                  <a:schemeClr val="accent2">
                    <a:lumMod val="60000"/>
                    <a:lumOff val="40000"/>
                  </a:schemeClr>
                </a:solidFill>
                <a:latin typeface="Segoe UI"/>
                <a:cs typeface="Segoe UI"/>
              </a:rPr>
              <a:t> </a:t>
            </a:r>
            <a:endParaRPr lang="en-US" sz="2400" b="1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indent="-548640"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SaaS Training</a:t>
            </a:r>
            <a:endParaRPr 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indent="-548640"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Onboarding Guide</a:t>
            </a:r>
            <a:endParaRPr 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indent="-548640"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Implementation Guide</a:t>
            </a:r>
            <a:endParaRPr lang="en-US" sz="2400"/>
          </a:p>
          <a:p>
            <a:pPr indent="-548640"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CAP</a:t>
            </a:r>
            <a:endParaRPr lang="en-US" sz="2400"/>
          </a:p>
          <a:p>
            <a:pPr>
              <a:lnSpc>
                <a:spcPct val="15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5648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17D2C-F0A0-E8BB-D0F9-61676A018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lang="en-US"/>
              <a:t>CAP – Guided Onboarding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D294446-F0A9-F90C-FF93-BCC93F708BA2}"/>
              </a:ext>
            </a:extLst>
          </p:cNvPr>
          <p:cNvGrpSpPr/>
          <p:nvPr/>
        </p:nvGrpSpPr>
        <p:grpSpPr>
          <a:xfrm>
            <a:off x="660118" y="1372349"/>
            <a:ext cx="2419196" cy="2538368"/>
            <a:chOff x="497386" y="1103333"/>
            <a:chExt cx="2794086" cy="2931726"/>
          </a:xfrm>
        </p:grpSpPr>
        <p:pic>
          <p:nvPicPr>
            <p:cNvPr id="32" name="Picture 31" descr="Text, chat or text message, icon&#10;&#10;Description automatically generated">
              <a:extLst>
                <a:ext uri="{FF2B5EF4-FFF2-40B4-BE49-F238E27FC236}">
                  <a16:creationId xmlns:a16="http://schemas.microsoft.com/office/drawing/2014/main" id="{72937DDD-A389-19B5-313B-4A5702AD3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386" y="1103333"/>
              <a:ext cx="2794086" cy="293172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83B569F-FB9E-769C-E507-4C2EFEC4C7A4}"/>
                </a:ext>
              </a:extLst>
            </p:cNvPr>
            <p:cNvSpPr txBox="1"/>
            <p:nvPr/>
          </p:nvSpPr>
          <p:spPr>
            <a:xfrm>
              <a:off x="1202528" y="2186046"/>
              <a:ext cx="1865411" cy="533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Migration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62B0646-59F5-C44F-37C0-725D57B8B384}"/>
              </a:ext>
            </a:extLst>
          </p:cNvPr>
          <p:cNvGrpSpPr/>
          <p:nvPr/>
        </p:nvGrpSpPr>
        <p:grpSpPr>
          <a:xfrm>
            <a:off x="2476886" y="4179733"/>
            <a:ext cx="2603095" cy="2544327"/>
            <a:chOff x="2314154" y="3910717"/>
            <a:chExt cx="3006483" cy="2938608"/>
          </a:xfrm>
        </p:grpSpPr>
        <p:pic>
          <p:nvPicPr>
            <p:cNvPr id="35" name="Picture 34" descr="Text, application, chat or text message, icon&#10;&#10;Description automatically generated">
              <a:extLst>
                <a:ext uri="{FF2B5EF4-FFF2-40B4-BE49-F238E27FC236}">
                  <a16:creationId xmlns:a16="http://schemas.microsoft.com/office/drawing/2014/main" id="{5E16F2CE-40DD-BF26-608E-DE404BE55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4154" y="3910717"/>
              <a:ext cx="2794086" cy="293860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53CFAD1-857A-0D87-5C68-4344A3CE2292}"/>
                </a:ext>
              </a:extLst>
            </p:cNvPr>
            <p:cNvSpPr txBox="1"/>
            <p:nvPr/>
          </p:nvSpPr>
          <p:spPr>
            <a:xfrm>
              <a:off x="2941237" y="4803240"/>
              <a:ext cx="2379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Test environment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460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17D2C-F0A0-E8BB-D0F9-61676A018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lang="en-US"/>
              <a:t>CAP – Guided Onboarding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D294446-F0A9-F90C-FF93-BCC93F708BA2}"/>
              </a:ext>
            </a:extLst>
          </p:cNvPr>
          <p:cNvGrpSpPr/>
          <p:nvPr/>
        </p:nvGrpSpPr>
        <p:grpSpPr>
          <a:xfrm>
            <a:off x="660118" y="1372349"/>
            <a:ext cx="2419196" cy="2538368"/>
            <a:chOff x="497386" y="1103333"/>
            <a:chExt cx="2794086" cy="2931726"/>
          </a:xfrm>
        </p:grpSpPr>
        <p:pic>
          <p:nvPicPr>
            <p:cNvPr id="32" name="Picture 31" descr="Text, chat or text message, icon&#10;&#10;Description automatically generated">
              <a:extLst>
                <a:ext uri="{FF2B5EF4-FFF2-40B4-BE49-F238E27FC236}">
                  <a16:creationId xmlns:a16="http://schemas.microsoft.com/office/drawing/2014/main" id="{72937DDD-A389-19B5-313B-4A5702AD3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386" y="1103333"/>
              <a:ext cx="2794086" cy="293172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83B569F-FB9E-769C-E507-4C2EFEC4C7A4}"/>
                </a:ext>
              </a:extLst>
            </p:cNvPr>
            <p:cNvSpPr txBox="1"/>
            <p:nvPr/>
          </p:nvSpPr>
          <p:spPr>
            <a:xfrm>
              <a:off x="1202528" y="2186046"/>
              <a:ext cx="1865411" cy="533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Migration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62B0646-59F5-C44F-37C0-725D57B8B384}"/>
              </a:ext>
            </a:extLst>
          </p:cNvPr>
          <p:cNvGrpSpPr/>
          <p:nvPr/>
        </p:nvGrpSpPr>
        <p:grpSpPr>
          <a:xfrm>
            <a:off x="2476886" y="4179733"/>
            <a:ext cx="2603095" cy="2544327"/>
            <a:chOff x="2314154" y="3910717"/>
            <a:chExt cx="3006483" cy="2938608"/>
          </a:xfrm>
        </p:grpSpPr>
        <p:pic>
          <p:nvPicPr>
            <p:cNvPr id="35" name="Picture 34" descr="Text, application, chat or text message, icon&#10;&#10;Description automatically generated">
              <a:extLst>
                <a:ext uri="{FF2B5EF4-FFF2-40B4-BE49-F238E27FC236}">
                  <a16:creationId xmlns:a16="http://schemas.microsoft.com/office/drawing/2014/main" id="{5E16F2CE-40DD-BF26-608E-DE404BE55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4154" y="3910717"/>
              <a:ext cx="2794086" cy="293860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53CFAD1-857A-0D87-5C68-4344A3CE2292}"/>
                </a:ext>
              </a:extLst>
            </p:cNvPr>
            <p:cNvSpPr txBox="1"/>
            <p:nvPr/>
          </p:nvSpPr>
          <p:spPr>
            <a:xfrm>
              <a:off x="2941237" y="4803240"/>
              <a:ext cx="2379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Test environment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AB102C1-24CF-ADBF-D5D6-9B27BA837FD4}"/>
              </a:ext>
            </a:extLst>
          </p:cNvPr>
          <p:cNvGrpSpPr/>
          <p:nvPr/>
        </p:nvGrpSpPr>
        <p:grpSpPr>
          <a:xfrm>
            <a:off x="4654602" y="1378700"/>
            <a:ext cx="2419196" cy="2538368"/>
            <a:chOff x="4491870" y="1109684"/>
            <a:chExt cx="2794086" cy="2931726"/>
          </a:xfrm>
        </p:grpSpPr>
        <p:pic>
          <p:nvPicPr>
            <p:cNvPr id="38" name="Picture 37" descr="Text, chat or text message, icon&#10;&#10;Description automatically generated">
              <a:extLst>
                <a:ext uri="{FF2B5EF4-FFF2-40B4-BE49-F238E27FC236}">
                  <a16:creationId xmlns:a16="http://schemas.microsoft.com/office/drawing/2014/main" id="{4BC7C4A8-C862-A3D8-B073-2ED73EFA9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1870" y="1109684"/>
              <a:ext cx="2794086" cy="2931726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5334CE5-5702-E6CE-3161-BED5F427892A}"/>
                </a:ext>
              </a:extLst>
            </p:cNvPr>
            <p:cNvSpPr txBox="1"/>
            <p:nvPr/>
          </p:nvSpPr>
          <p:spPr>
            <a:xfrm>
              <a:off x="5108240" y="1993176"/>
              <a:ext cx="2167003" cy="959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First Store/</a:t>
              </a:r>
              <a:br>
                <a:rPr lang="en-US" sz="24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24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POS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7C45674-AA22-06F1-F90C-42B9856612B0}"/>
              </a:ext>
            </a:extLst>
          </p:cNvPr>
          <p:cNvGrpSpPr/>
          <p:nvPr/>
        </p:nvGrpSpPr>
        <p:grpSpPr>
          <a:xfrm>
            <a:off x="7034096" y="4179733"/>
            <a:ext cx="2419196" cy="2544327"/>
            <a:chOff x="6871364" y="3910717"/>
            <a:chExt cx="2794086" cy="2938608"/>
          </a:xfrm>
        </p:grpSpPr>
        <p:pic>
          <p:nvPicPr>
            <p:cNvPr id="41" name="Picture 40" descr="Text, chat or text message, icon&#10;&#10;Description automatically generated">
              <a:extLst>
                <a:ext uri="{FF2B5EF4-FFF2-40B4-BE49-F238E27FC236}">
                  <a16:creationId xmlns:a16="http://schemas.microsoft.com/office/drawing/2014/main" id="{427B4B42-EFA2-9FBB-3125-6323735DE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71364" y="3910717"/>
              <a:ext cx="2794086" cy="293860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D4134C3-08AB-01B8-8F6C-1A928112DD9B}"/>
                </a:ext>
              </a:extLst>
            </p:cNvPr>
            <p:cNvSpPr txBox="1"/>
            <p:nvPr/>
          </p:nvSpPr>
          <p:spPr>
            <a:xfrm>
              <a:off x="7477021" y="4728882"/>
              <a:ext cx="2167003" cy="1279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First HO/POS</a:t>
              </a:r>
              <a:br>
                <a:rPr lang="en-US" sz="22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22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Update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B83BCC5-3F49-B172-10FC-4025BE322C4C}"/>
              </a:ext>
            </a:extLst>
          </p:cNvPr>
          <p:cNvGrpSpPr/>
          <p:nvPr/>
        </p:nvGrpSpPr>
        <p:grpSpPr>
          <a:xfrm>
            <a:off x="8431139" y="1378700"/>
            <a:ext cx="2419196" cy="2544327"/>
            <a:chOff x="8268407" y="1109684"/>
            <a:chExt cx="2794086" cy="2938608"/>
          </a:xfrm>
        </p:grpSpPr>
        <p:pic>
          <p:nvPicPr>
            <p:cNvPr id="44" name="Picture 43" descr="Text, application, chat or text message, icon&#10;&#10;Description automatically generated">
              <a:extLst>
                <a:ext uri="{FF2B5EF4-FFF2-40B4-BE49-F238E27FC236}">
                  <a16:creationId xmlns:a16="http://schemas.microsoft.com/office/drawing/2014/main" id="{347ACA4C-15C7-54A5-FEE5-BB4824596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68407" y="1109684"/>
              <a:ext cx="2794086" cy="2938608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9A35972-4355-0326-6D61-B609CD47F1E1}"/>
                </a:ext>
              </a:extLst>
            </p:cNvPr>
            <p:cNvSpPr txBox="1"/>
            <p:nvPr/>
          </p:nvSpPr>
          <p:spPr>
            <a:xfrm>
              <a:off x="8895490" y="2033147"/>
              <a:ext cx="216700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Q&amp;A Session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879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17D2C-F0A0-E8BB-D0F9-61676A018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lang="en-US"/>
              <a:t>CAP – Guided Onboarding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D294446-F0A9-F90C-FF93-BCC93F708BA2}"/>
              </a:ext>
            </a:extLst>
          </p:cNvPr>
          <p:cNvGrpSpPr/>
          <p:nvPr/>
        </p:nvGrpSpPr>
        <p:grpSpPr>
          <a:xfrm>
            <a:off x="660118" y="1372349"/>
            <a:ext cx="2419196" cy="2538368"/>
            <a:chOff x="497386" y="1103333"/>
            <a:chExt cx="2794086" cy="2931726"/>
          </a:xfrm>
        </p:grpSpPr>
        <p:pic>
          <p:nvPicPr>
            <p:cNvPr id="32" name="Picture 31" descr="Text, chat or text message, icon&#10;&#10;Description automatically generated">
              <a:extLst>
                <a:ext uri="{FF2B5EF4-FFF2-40B4-BE49-F238E27FC236}">
                  <a16:creationId xmlns:a16="http://schemas.microsoft.com/office/drawing/2014/main" id="{72937DDD-A389-19B5-313B-4A5702AD3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386" y="1103333"/>
              <a:ext cx="2794086" cy="293172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83B569F-FB9E-769C-E507-4C2EFEC4C7A4}"/>
                </a:ext>
              </a:extLst>
            </p:cNvPr>
            <p:cNvSpPr txBox="1"/>
            <p:nvPr/>
          </p:nvSpPr>
          <p:spPr>
            <a:xfrm>
              <a:off x="1202528" y="2186046"/>
              <a:ext cx="1865411" cy="533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Migration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62B0646-59F5-C44F-37C0-725D57B8B384}"/>
              </a:ext>
            </a:extLst>
          </p:cNvPr>
          <p:cNvGrpSpPr/>
          <p:nvPr/>
        </p:nvGrpSpPr>
        <p:grpSpPr>
          <a:xfrm>
            <a:off x="2476886" y="4179733"/>
            <a:ext cx="2603095" cy="2544327"/>
            <a:chOff x="2314154" y="3910717"/>
            <a:chExt cx="3006483" cy="2938608"/>
          </a:xfrm>
        </p:grpSpPr>
        <p:pic>
          <p:nvPicPr>
            <p:cNvPr id="35" name="Picture 34" descr="Text, application, chat or text message, icon&#10;&#10;Description automatically generated">
              <a:extLst>
                <a:ext uri="{FF2B5EF4-FFF2-40B4-BE49-F238E27FC236}">
                  <a16:creationId xmlns:a16="http://schemas.microsoft.com/office/drawing/2014/main" id="{5E16F2CE-40DD-BF26-608E-DE404BE55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4154" y="3910717"/>
              <a:ext cx="2794086" cy="293860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53CFAD1-857A-0D87-5C68-4344A3CE2292}"/>
                </a:ext>
              </a:extLst>
            </p:cNvPr>
            <p:cNvSpPr txBox="1"/>
            <p:nvPr/>
          </p:nvSpPr>
          <p:spPr>
            <a:xfrm>
              <a:off x="2941237" y="4803240"/>
              <a:ext cx="2379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Test environment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AB102C1-24CF-ADBF-D5D6-9B27BA837FD4}"/>
              </a:ext>
            </a:extLst>
          </p:cNvPr>
          <p:cNvGrpSpPr/>
          <p:nvPr/>
        </p:nvGrpSpPr>
        <p:grpSpPr>
          <a:xfrm>
            <a:off x="4654602" y="1378700"/>
            <a:ext cx="2419196" cy="2538368"/>
            <a:chOff x="4491870" y="1109684"/>
            <a:chExt cx="2794086" cy="2931726"/>
          </a:xfrm>
        </p:grpSpPr>
        <p:pic>
          <p:nvPicPr>
            <p:cNvPr id="38" name="Picture 37" descr="Text, chat or text message, icon&#10;&#10;Description automatically generated">
              <a:extLst>
                <a:ext uri="{FF2B5EF4-FFF2-40B4-BE49-F238E27FC236}">
                  <a16:creationId xmlns:a16="http://schemas.microsoft.com/office/drawing/2014/main" id="{4BC7C4A8-C862-A3D8-B073-2ED73EFA9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1870" y="1109684"/>
              <a:ext cx="2794086" cy="2931726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5334CE5-5702-E6CE-3161-BED5F427892A}"/>
                </a:ext>
              </a:extLst>
            </p:cNvPr>
            <p:cNvSpPr txBox="1"/>
            <p:nvPr/>
          </p:nvSpPr>
          <p:spPr>
            <a:xfrm>
              <a:off x="5108240" y="1993176"/>
              <a:ext cx="2167003" cy="959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First Store/</a:t>
              </a:r>
              <a:br>
                <a:rPr lang="en-US" sz="24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24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POS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7C45674-AA22-06F1-F90C-42B9856612B0}"/>
              </a:ext>
            </a:extLst>
          </p:cNvPr>
          <p:cNvGrpSpPr/>
          <p:nvPr/>
        </p:nvGrpSpPr>
        <p:grpSpPr>
          <a:xfrm>
            <a:off x="7034096" y="4179733"/>
            <a:ext cx="2419196" cy="2544327"/>
            <a:chOff x="6871364" y="3910717"/>
            <a:chExt cx="2794086" cy="2938608"/>
          </a:xfrm>
        </p:grpSpPr>
        <p:pic>
          <p:nvPicPr>
            <p:cNvPr id="41" name="Picture 40" descr="Text, chat or text message, icon&#10;&#10;Description automatically generated">
              <a:extLst>
                <a:ext uri="{FF2B5EF4-FFF2-40B4-BE49-F238E27FC236}">
                  <a16:creationId xmlns:a16="http://schemas.microsoft.com/office/drawing/2014/main" id="{427B4B42-EFA2-9FBB-3125-6323735DE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71364" y="3910717"/>
              <a:ext cx="2794086" cy="293860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D4134C3-08AB-01B8-8F6C-1A928112DD9B}"/>
                </a:ext>
              </a:extLst>
            </p:cNvPr>
            <p:cNvSpPr txBox="1"/>
            <p:nvPr/>
          </p:nvSpPr>
          <p:spPr>
            <a:xfrm>
              <a:off x="7477021" y="4728882"/>
              <a:ext cx="2167003" cy="1279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First HO/POS</a:t>
              </a:r>
              <a:br>
                <a:rPr lang="en-US" sz="22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22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Update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B83BCC5-3F49-B172-10FC-4025BE322C4C}"/>
              </a:ext>
            </a:extLst>
          </p:cNvPr>
          <p:cNvGrpSpPr/>
          <p:nvPr/>
        </p:nvGrpSpPr>
        <p:grpSpPr>
          <a:xfrm>
            <a:off x="8431139" y="1378700"/>
            <a:ext cx="2419196" cy="2544327"/>
            <a:chOff x="8268407" y="1109684"/>
            <a:chExt cx="2794086" cy="2938608"/>
          </a:xfrm>
        </p:grpSpPr>
        <p:pic>
          <p:nvPicPr>
            <p:cNvPr id="44" name="Picture 43" descr="Text, application, chat or text message, icon&#10;&#10;Description automatically generated">
              <a:extLst>
                <a:ext uri="{FF2B5EF4-FFF2-40B4-BE49-F238E27FC236}">
                  <a16:creationId xmlns:a16="http://schemas.microsoft.com/office/drawing/2014/main" id="{347ACA4C-15C7-54A5-FEE5-BB4824596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68407" y="1109684"/>
              <a:ext cx="2794086" cy="2938608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9A35972-4355-0326-6D61-B609CD47F1E1}"/>
                </a:ext>
              </a:extLst>
            </p:cNvPr>
            <p:cNvSpPr txBox="1"/>
            <p:nvPr/>
          </p:nvSpPr>
          <p:spPr>
            <a:xfrm>
              <a:off x="8895490" y="2033147"/>
              <a:ext cx="216700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Q&amp;A Session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56827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AD69A-8A5B-B058-D480-0358CB1751E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6224" y="488950"/>
            <a:ext cx="11591926" cy="5889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US">
                <a:solidFill>
                  <a:srgbClr val="361D5C"/>
                </a:solidFill>
              </a:rPr>
              <a:t>Onboarding with consulting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84B53275-98E8-ADAC-DC84-74741009F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631" y="1743075"/>
            <a:ext cx="4135968" cy="405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625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3AE627-5A8B-20C2-770F-692950D58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F6C36F"/>
                </a:solidFill>
                <a:latin typeface="Segoe UI"/>
                <a:cs typeface="Segoe UI"/>
              </a:rPr>
              <a:t>How much does it cost?</a:t>
            </a:r>
            <a:endParaRPr lang="en-US">
              <a:solidFill>
                <a:srgbClr val="F6C3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69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E77F9-DD64-7562-4F10-76BC852D0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LS Central SaaS – Large Implementations</a:t>
            </a:r>
            <a:br>
              <a:rPr lang="en-US"/>
            </a:b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3785B1-1E30-4766-ABC9-41F05F5CEA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51197" y="1235610"/>
            <a:ext cx="6247197" cy="140017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sz="3200" b="1" dirty="0"/>
              <a:t>Microsoft</a:t>
            </a:r>
            <a:endParaRPr lang="en-US" sz="2400" b="1" dirty="0"/>
          </a:p>
          <a:p>
            <a:pPr marL="457200" lvl="1" indent="0">
              <a:buNone/>
            </a:pPr>
            <a:r>
              <a:rPr lang="en-US" sz="2400" dirty="0"/>
              <a:t>Concierge Program</a:t>
            </a:r>
            <a:endParaRPr lang="en-US" dirty="0"/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39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E77F9-DD64-7562-4F10-76BC852D0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egoe UI"/>
                <a:cs typeface="Segoe UI"/>
              </a:rPr>
              <a:t>Book a session with the Onboarding team</a:t>
            </a:r>
            <a:br>
              <a:rPr lang="en-US" dirty="0"/>
            </a:br>
            <a:endParaRPr lang="en-DE" dirty="0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6D6B6D1-84AC-C8D1-E577-A4997901C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244" y="1411388"/>
            <a:ext cx="4069845" cy="405662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3785B1-1E30-4766-ABC9-41F05F5CEA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2067906"/>
            <a:ext cx="7484194" cy="5073650"/>
          </a:xfrm>
          <a:prstGeom prst="rect">
            <a:avLst/>
          </a:prstGeom>
        </p:spPr>
        <p:txBody>
          <a:bodyPr/>
          <a:lstStyle/>
          <a:p>
            <a:pPr marL="0" indent="0" algn="l" rtl="0" fontAlgn="base">
              <a:buNone/>
            </a:pPr>
            <a:r>
              <a:rPr lang="en-US" sz="1800" b="0" i="0" u="none" strike="noStrike" dirty="0">
                <a:solidFill>
                  <a:srgbClr val="323133"/>
                </a:solidFill>
                <a:effectLst/>
                <a:latin typeface="Segoe UI" panose="020B0502040204020203" pitchFamily="34" charset="0"/>
              </a:rPr>
              <a:t>Book your overview session when it fits you</a:t>
            </a:r>
            <a:r>
              <a:rPr lang="en-US" sz="1800" b="0" i="0" dirty="0">
                <a:solidFill>
                  <a:srgbClr val="323133"/>
                </a:solidFill>
                <a:effectLst/>
                <a:latin typeface="Segoe UI" panose="020B0502040204020203" pitchFamily="34" charset="0"/>
              </a:rPr>
              <a:t>​</a:t>
            </a:r>
            <a:endParaRPr lang="en-US" sz="1600" b="0" i="0" dirty="0">
              <a:solidFill>
                <a:srgbClr val="242C2F"/>
              </a:solidFill>
              <a:effectLst/>
              <a:latin typeface="Segoe UI" panose="020B0502040204020203" pitchFamily="34" charset="0"/>
            </a:endParaRPr>
          </a:p>
          <a:p>
            <a:pPr marL="0" indent="0" algn="l" rtl="0" fontAlgn="base">
              <a:buNone/>
            </a:pPr>
            <a:r>
              <a:rPr lang="en-US" sz="1800" b="0" i="0" u="none" strike="noStrike" dirty="0">
                <a:solidFill>
                  <a:srgbClr val="323133"/>
                </a:solidFill>
                <a:effectLst/>
                <a:latin typeface="Segoe UI" panose="020B0502040204020203" pitchFamily="34" charset="0"/>
              </a:rPr>
              <a:t>Use link</a:t>
            </a:r>
            <a:r>
              <a:rPr lang="en-US" sz="1800" b="0" i="0" dirty="0">
                <a:solidFill>
                  <a:srgbClr val="323133"/>
                </a:solidFill>
                <a:effectLst/>
                <a:latin typeface="Segoe UI" panose="020B0502040204020203" pitchFamily="34" charset="0"/>
              </a:rPr>
              <a:t>​</a:t>
            </a:r>
            <a:endParaRPr lang="en-US" sz="1600" b="0" i="0" dirty="0">
              <a:solidFill>
                <a:srgbClr val="242C2F"/>
              </a:solidFill>
              <a:effectLst/>
              <a:latin typeface="Segoe UI" panose="020B0502040204020203" pitchFamily="34" charset="0"/>
            </a:endParaRPr>
          </a:p>
          <a:p>
            <a:pPr marL="0" indent="0" algn="l" rtl="0" fontAlgn="base">
              <a:buNone/>
            </a:pPr>
            <a:r>
              <a:rPr lang="en-US" sz="1800" b="0" i="0" u="sng" strike="noStrike" dirty="0">
                <a:solidFill>
                  <a:srgbClr val="006FFF"/>
                </a:solidFill>
                <a:effectLst/>
                <a:latin typeface="Segoe UI" panose="020B0502040204020203" pitchFamily="34" charset="0"/>
                <a:hlinkClick r:id="rId4"/>
              </a:rPr>
              <a:t>https://calendly.com/lsconboarding/onboarding</a:t>
            </a:r>
            <a:r>
              <a:rPr lang="en-US" sz="1800" b="0" i="0" u="none" strike="noStrike" dirty="0">
                <a:solidFill>
                  <a:srgbClr val="323133"/>
                </a:solidFill>
                <a:effectLst/>
                <a:latin typeface="Segoe UI" panose="020B0502040204020203" pitchFamily="34" charset="0"/>
              </a:rPr>
              <a:t> </a:t>
            </a:r>
            <a:r>
              <a:rPr lang="en-US" sz="1800" b="0" i="0" dirty="0">
                <a:solidFill>
                  <a:srgbClr val="323133"/>
                </a:solidFill>
                <a:effectLst/>
                <a:latin typeface="Segoe UI" panose="020B0502040204020203" pitchFamily="34" charset="0"/>
              </a:rPr>
              <a:t>​</a:t>
            </a:r>
            <a:endParaRPr lang="en-US" sz="1600" b="0" i="0" dirty="0">
              <a:solidFill>
                <a:srgbClr val="242C2F"/>
              </a:solidFill>
              <a:effectLst/>
              <a:latin typeface="Segoe UI" panose="020B0502040204020203" pitchFamily="34" charset="0"/>
            </a:endParaRPr>
          </a:p>
          <a:p>
            <a:pPr marL="0" indent="0" algn="l" rtl="0" fontAlgn="base">
              <a:buNone/>
            </a:pPr>
            <a:r>
              <a:rPr lang="en-US" sz="1800" b="0" i="0" dirty="0">
                <a:solidFill>
                  <a:srgbClr val="323133"/>
                </a:solidFill>
                <a:effectLst/>
                <a:latin typeface="Segoe UI" panose="020B0502040204020203" pitchFamily="34" charset="0"/>
              </a:rPr>
              <a:t>​</a:t>
            </a:r>
            <a:endParaRPr lang="en-US" sz="1600" b="0" i="0" dirty="0">
              <a:solidFill>
                <a:srgbClr val="242C2F"/>
              </a:solidFill>
              <a:effectLst/>
              <a:latin typeface="Segoe UI" panose="020B0502040204020203" pitchFamily="34" charset="0"/>
            </a:endParaRPr>
          </a:p>
          <a:p>
            <a:pPr marL="0" indent="0" algn="l" rtl="0" fontAlgn="base">
              <a:buNone/>
            </a:pPr>
            <a:r>
              <a:rPr lang="en-US" sz="1800" b="0" i="0" u="none" strike="noStrike" dirty="0">
                <a:solidFill>
                  <a:srgbClr val="323133"/>
                </a:solidFill>
                <a:effectLst/>
                <a:latin typeface="Segoe UI" panose="020B0502040204020203" pitchFamily="34" charset="0"/>
              </a:rPr>
              <a:t>Do you need a 30-minute session to ask any SaaS-related questions</a:t>
            </a:r>
            <a:r>
              <a:rPr lang="en-US" sz="1800" b="0" i="0" dirty="0">
                <a:solidFill>
                  <a:srgbClr val="323133"/>
                </a:solidFill>
                <a:effectLst/>
                <a:latin typeface="Segoe UI" panose="020B0502040204020203" pitchFamily="34" charset="0"/>
              </a:rPr>
              <a:t>​</a:t>
            </a:r>
            <a:endParaRPr lang="en-US" sz="1600" b="0" i="0" dirty="0">
              <a:solidFill>
                <a:srgbClr val="242C2F"/>
              </a:solidFill>
              <a:effectLst/>
              <a:latin typeface="Segoe UI" panose="020B0502040204020203" pitchFamily="34" charset="0"/>
            </a:endParaRPr>
          </a:p>
          <a:p>
            <a:pPr marL="0" indent="0" algn="l" rtl="0" fontAlgn="base">
              <a:buNone/>
            </a:pPr>
            <a:r>
              <a:rPr lang="en-US" sz="1800" b="0" i="0" u="none" strike="noStrike" dirty="0">
                <a:solidFill>
                  <a:srgbClr val="323133"/>
                </a:solidFill>
                <a:effectLst/>
                <a:latin typeface="Segoe UI" panose="020B0502040204020203" pitchFamily="34" charset="0"/>
              </a:rPr>
              <a:t>Use link</a:t>
            </a:r>
            <a:r>
              <a:rPr lang="en-US" sz="1800" b="0" i="0" dirty="0">
                <a:solidFill>
                  <a:srgbClr val="323133"/>
                </a:solidFill>
                <a:effectLst/>
                <a:latin typeface="Segoe UI" panose="020B0502040204020203" pitchFamily="34" charset="0"/>
              </a:rPr>
              <a:t>​</a:t>
            </a:r>
            <a:endParaRPr lang="en-US" sz="1600" b="0" i="0" dirty="0">
              <a:solidFill>
                <a:srgbClr val="242C2F"/>
              </a:solidFill>
              <a:effectLst/>
              <a:latin typeface="Segoe UI" panose="020B0502040204020203" pitchFamily="34" charset="0"/>
            </a:endParaRPr>
          </a:p>
          <a:p>
            <a:pPr marL="0" indent="0" algn="l" rtl="0" fontAlgn="base">
              <a:buNone/>
            </a:pPr>
            <a:r>
              <a:rPr lang="en-US" sz="1800" b="0" i="0" u="sng" strike="noStrike" dirty="0">
                <a:solidFill>
                  <a:srgbClr val="006FFF"/>
                </a:solidFill>
                <a:effectLst/>
                <a:latin typeface="Segoe UI" panose="020B0502040204020203" pitchFamily="34" charset="0"/>
                <a:hlinkClick r:id="rId5"/>
              </a:rPr>
              <a:t>https://calendly.com/lsconboarding/30minsession</a:t>
            </a:r>
            <a:endParaRPr lang="en-US" sz="1600" b="0" i="0" dirty="0">
              <a:solidFill>
                <a:srgbClr val="242C2F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0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E77F9-DD64-7562-4F10-76BC852D0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Recap</a:t>
            </a:r>
            <a:br>
              <a:rPr lang="en-US"/>
            </a:br>
            <a:endParaRPr lang="en-US"/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F6B60AA-A590-28D5-19F1-22121DB58E70}"/>
              </a:ext>
            </a:extLst>
          </p:cNvPr>
          <p:cNvSpPr/>
          <p:nvPr/>
        </p:nvSpPr>
        <p:spPr>
          <a:xfrm>
            <a:off x="591862" y="1545211"/>
            <a:ext cx="3634757" cy="848893"/>
          </a:xfrm>
          <a:prstGeom prst="round2Diag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latin typeface="Segoe UI"/>
                <a:cs typeface="Segoe UI"/>
              </a:rPr>
              <a:t>Overview Session 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00E61E-AA9A-B559-F4F6-238F81EA6542}"/>
              </a:ext>
            </a:extLst>
          </p:cNvPr>
          <p:cNvSpPr txBox="1"/>
          <p:nvPr/>
        </p:nvSpPr>
        <p:spPr>
          <a:xfrm>
            <a:off x="1746225" y="1783864"/>
            <a:ext cx="1312024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E3DAC6-E1DF-0FE9-464C-441932D87713}"/>
              </a:ext>
            </a:extLst>
          </p:cNvPr>
          <p:cNvSpPr txBox="1"/>
          <p:nvPr/>
        </p:nvSpPr>
        <p:spPr>
          <a:xfrm>
            <a:off x="1746225" y="2754032"/>
            <a:ext cx="1312024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5FF423-4342-158C-716A-593FE9961954}"/>
              </a:ext>
            </a:extLst>
          </p:cNvPr>
          <p:cNvSpPr txBox="1"/>
          <p:nvPr/>
        </p:nvSpPr>
        <p:spPr>
          <a:xfrm>
            <a:off x="1746225" y="3699855"/>
            <a:ext cx="1312024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F91D5A-F0A9-90E9-A52C-5E95C6CFBE94}"/>
              </a:ext>
            </a:extLst>
          </p:cNvPr>
          <p:cNvSpPr txBox="1"/>
          <p:nvPr/>
        </p:nvSpPr>
        <p:spPr>
          <a:xfrm>
            <a:off x="1746225" y="4730183"/>
            <a:ext cx="1312024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E37D6146-E6C7-BA36-3993-69F103FCC090}"/>
              </a:ext>
            </a:extLst>
          </p:cNvPr>
          <p:cNvSpPr/>
          <p:nvPr/>
        </p:nvSpPr>
        <p:spPr>
          <a:xfrm>
            <a:off x="588692" y="3458564"/>
            <a:ext cx="3673340" cy="848893"/>
          </a:xfrm>
          <a:prstGeom prst="round2Diag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latin typeface="Segoe UI"/>
                <a:cs typeface="Segoe UI"/>
              </a:rPr>
              <a:t>Onboarding Guide</a:t>
            </a:r>
            <a:endParaRPr lang="en-US" sz="32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87EB9EB6-2F9B-B88F-51B2-7D9447A5356C}"/>
              </a:ext>
            </a:extLst>
          </p:cNvPr>
          <p:cNvSpPr/>
          <p:nvPr/>
        </p:nvSpPr>
        <p:spPr>
          <a:xfrm>
            <a:off x="588692" y="2501887"/>
            <a:ext cx="2959567" cy="868184"/>
          </a:xfrm>
          <a:prstGeom prst="round2Diag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latin typeface="Segoe UI"/>
                <a:cs typeface="Segoe UI"/>
              </a:rPr>
              <a:t>SaaS Training</a:t>
            </a:r>
            <a:endParaRPr lang="en-US"/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538A0182-C706-C02C-3830-F9ECC11007CF}"/>
              </a:ext>
            </a:extLst>
          </p:cNvPr>
          <p:cNvSpPr/>
          <p:nvPr/>
        </p:nvSpPr>
        <p:spPr>
          <a:xfrm>
            <a:off x="588692" y="4433324"/>
            <a:ext cx="4473922" cy="848893"/>
          </a:xfrm>
          <a:prstGeom prst="round2Diag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latin typeface="Segoe UI"/>
                <a:cs typeface="Segoe UI"/>
              </a:rPr>
              <a:t>Implementation Guide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A4DC1F-5FC8-5DCB-FC38-56EB5AAFE5E8}"/>
              </a:ext>
            </a:extLst>
          </p:cNvPr>
          <p:cNvSpPr txBox="1"/>
          <p:nvPr/>
        </p:nvSpPr>
        <p:spPr>
          <a:xfrm>
            <a:off x="4644196" y="4856371"/>
            <a:ext cx="1312024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A0215567-3608-FFEE-C811-11D430C95BD4}"/>
              </a:ext>
            </a:extLst>
          </p:cNvPr>
          <p:cNvSpPr/>
          <p:nvPr/>
        </p:nvSpPr>
        <p:spPr>
          <a:xfrm>
            <a:off x="588692" y="5408721"/>
            <a:ext cx="1230778" cy="848893"/>
          </a:xfrm>
          <a:prstGeom prst="round2Diag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latin typeface="Segoe UI"/>
                <a:cs typeface="Segoe UI"/>
              </a:rPr>
              <a:t>CAP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7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048C12-AF4E-59DE-2086-14E86A2EA7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4034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dark&#10;&#10;Description automatically generated">
            <a:extLst>
              <a:ext uri="{FF2B5EF4-FFF2-40B4-BE49-F238E27FC236}">
                <a16:creationId xmlns:a16="http://schemas.microsoft.com/office/drawing/2014/main" id="{0641F9C6-25D6-63F3-5195-027C312190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6312" r="26312"/>
          <a:stretch>
            <a:fillRect/>
          </a:stretch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A450369-D0F0-5B72-B846-6008B8D93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Your Journey to LS Central </a:t>
            </a:r>
            <a:r>
              <a:rPr lang="en-US" err="1"/>
              <a:t>Saas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D80A30-3A36-66D3-B504-C60A2EFF2E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indent="-548640">
              <a:lnSpc>
                <a:spcPct val="150000"/>
              </a:lnSpc>
            </a:pPr>
            <a:r>
              <a:rPr lang="en-US" sz="2400" b="1">
                <a:solidFill>
                  <a:schemeClr val="accent2">
                    <a:lumMod val="60000"/>
                    <a:lumOff val="40000"/>
                  </a:schemeClr>
                </a:solidFill>
                <a:latin typeface="Segoe UI"/>
                <a:cs typeface="Segoe UI"/>
              </a:rPr>
              <a:t>Overview Session </a:t>
            </a:r>
            <a:endParaRPr lang="en-US" sz="2400" b="1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indent="-548640"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SaaS Training</a:t>
            </a:r>
            <a:endParaRPr 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indent="-548640"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Onboarding Guide</a:t>
            </a:r>
            <a:endParaRPr 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indent="-548640"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Implementation Guide</a:t>
            </a:r>
            <a:endParaRPr lang="en-US" sz="2400"/>
          </a:p>
          <a:p>
            <a:pPr indent="-548640"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CAP</a:t>
            </a:r>
            <a:endParaRPr lang="en-US" sz="2400"/>
          </a:p>
          <a:p>
            <a:pPr>
              <a:lnSpc>
                <a:spcPct val="15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341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BFFFC-C0C9-2794-089A-C827A8BB0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318335"/>
            <a:ext cx="9444644" cy="588637"/>
          </a:xfrm>
        </p:spPr>
        <p:txBody>
          <a:bodyPr>
            <a:noAutofit/>
          </a:bodyPr>
          <a:lstStyle/>
          <a:p>
            <a:r>
              <a:rPr lang="en-GB" sz="3600">
                <a:solidFill>
                  <a:srgbClr val="F6C36F"/>
                </a:solidFill>
                <a:latin typeface="Segoe UI"/>
                <a:cs typeface="Segoe UI"/>
              </a:rPr>
              <a:t>SaaS Overview session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BC6D88-2CC9-897D-67F3-00E20EF94F4C}"/>
              </a:ext>
            </a:extLst>
          </p:cNvPr>
          <p:cNvSpPr txBox="1"/>
          <p:nvPr/>
        </p:nvSpPr>
        <p:spPr>
          <a:xfrm>
            <a:off x="498375" y="5857276"/>
            <a:ext cx="7922443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00">
                <a:solidFill>
                  <a:srgbClr val="006FFF"/>
                </a:solidFill>
                <a:latin typeface="Calibri Light"/>
                <a:cs typeface="Segoe UI"/>
                <a:hlinkClick r:id="rId4"/>
              </a:rPr>
              <a:t>https://calendly.com/lsconboarding/onboarding</a:t>
            </a:r>
            <a:r>
              <a:rPr lang="en-US" sz="2600">
                <a:latin typeface="Calibri Light"/>
              </a:rPr>
              <a:t> </a:t>
            </a:r>
            <a:endParaRPr lang="en-US" sz="2600"/>
          </a:p>
        </p:txBody>
      </p:sp>
      <p:pic>
        <p:nvPicPr>
          <p:cNvPr id="6" name="Picture 5" descr="A collage of people&#10;&#10;Description automatically generated with medium confidence">
            <a:extLst>
              <a:ext uri="{FF2B5EF4-FFF2-40B4-BE49-F238E27FC236}">
                <a16:creationId xmlns:a16="http://schemas.microsoft.com/office/drawing/2014/main" id="{196D37F0-B5D5-6ECD-793E-E5EE9EA134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865" y="1225731"/>
            <a:ext cx="6609806" cy="440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4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dark&#10;&#10;Description automatically generated">
            <a:extLst>
              <a:ext uri="{FF2B5EF4-FFF2-40B4-BE49-F238E27FC236}">
                <a16:creationId xmlns:a16="http://schemas.microsoft.com/office/drawing/2014/main" id="{0641F9C6-25D6-63F3-5195-027C312190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6312" r="26312"/>
          <a:stretch>
            <a:fillRect/>
          </a:stretch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A450369-D0F0-5B72-B846-6008B8D93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Your Journey to LS Central </a:t>
            </a:r>
            <a:r>
              <a:rPr lang="en-US" err="1"/>
              <a:t>Saas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D80A30-3A36-66D3-B504-C60A2EFF2E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indent="-548640"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Overview Session </a:t>
            </a:r>
            <a:endParaRPr lang="en-US" sz="2400"/>
          </a:p>
          <a:p>
            <a:pPr indent="-548640">
              <a:lnSpc>
                <a:spcPct val="150000"/>
              </a:lnSpc>
            </a:pPr>
            <a:r>
              <a:rPr lang="en-US" sz="2400" b="1">
                <a:solidFill>
                  <a:schemeClr val="accent2">
                    <a:lumMod val="60000"/>
                    <a:lumOff val="40000"/>
                  </a:schemeClr>
                </a:solidFill>
                <a:latin typeface="Segoe UI"/>
                <a:cs typeface="Segoe UI"/>
              </a:rPr>
              <a:t>SaaS Training</a:t>
            </a:r>
            <a:endParaRPr lang="en-US" sz="2400" b="1">
              <a:solidFill>
                <a:schemeClr val="accent2">
                  <a:lumMod val="60000"/>
                  <a:lumOff val="4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indent="-548640"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Onboarding Guide</a:t>
            </a:r>
            <a:endParaRPr lang="en-US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indent="-548640"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Implementation Guide</a:t>
            </a:r>
            <a:endParaRPr lang="en-US" sz="2400"/>
          </a:p>
          <a:p>
            <a:pPr indent="-548640">
              <a:lnSpc>
                <a:spcPct val="150000"/>
              </a:lnSpc>
            </a:pPr>
            <a:r>
              <a:rPr lang="en-US" sz="2400">
                <a:latin typeface="Segoe UI"/>
                <a:cs typeface="Segoe UI"/>
              </a:rPr>
              <a:t>CAP</a:t>
            </a:r>
            <a:endParaRPr lang="en-US" sz="2400"/>
          </a:p>
          <a:p>
            <a:pPr>
              <a:lnSpc>
                <a:spcPct val="15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0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BFFFC-C0C9-2794-089A-C827A8BB0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318335"/>
            <a:ext cx="9444644" cy="588637"/>
          </a:xfrm>
        </p:spPr>
        <p:txBody>
          <a:bodyPr>
            <a:noAutofit/>
          </a:bodyPr>
          <a:lstStyle/>
          <a:p>
            <a:r>
              <a:rPr lang="en-GB" sz="3600">
                <a:solidFill>
                  <a:srgbClr val="F6C36F"/>
                </a:solidFill>
                <a:latin typeface="Segoe UI"/>
                <a:cs typeface="Segoe UI"/>
              </a:rPr>
              <a:t>LS Retail Academy – SaaS Training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5931032E-4376-0CE1-7484-1B1F3F3AF88D}"/>
              </a:ext>
            </a:extLst>
          </p:cNvPr>
          <p:cNvSpPr txBox="1">
            <a:spLocks/>
          </p:cNvSpPr>
          <p:nvPr/>
        </p:nvSpPr>
        <p:spPr>
          <a:xfrm>
            <a:off x="308340" y="1377515"/>
            <a:ext cx="5610877" cy="499028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-285750"/>
            <a:r>
              <a:rPr lang="en-GB">
                <a:solidFill>
                  <a:schemeClr val="bg1"/>
                </a:solidFill>
                <a:latin typeface="Segoe UI"/>
                <a:cs typeface="Segoe UI"/>
              </a:rPr>
              <a:t>Partner Center</a:t>
            </a:r>
          </a:p>
          <a:p>
            <a:pPr marL="57150" indent="-285750"/>
            <a:r>
              <a:rPr lang="en-GB">
                <a:solidFill>
                  <a:schemeClr val="bg1"/>
                </a:solidFill>
                <a:latin typeface="Segoe UI"/>
                <a:ea typeface="+mn-lt"/>
                <a:cs typeface="+mn-lt"/>
              </a:rPr>
              <a:t>Delegate Admin role</a:t>
            </a:r>
            <a:endParaRPr lang="en-GB">
              <a:solidFill>
                <a:schemeClr val="bg1"/>
              </a:solidFill>
              <a:latin typeface="Segoe UI"/>
              <a:cs typeface="Segoe UI"/>
            </a:endParaRPr>
          </a:p>
          <a:p>
            <a:pPr marL="57150" indent="-285750"/>
            <a:r>
              <a:rPr lang="en-GB">
                <a:solidFill>
                  <a:schemeClr val="bg1"/>
                </a:solidFill>
                <a:latin typeface="Segoe UI"/>
                <a:cs typeface="Segoe UI"/>
              </a:rPr>
              <a:t>Admin Center</a:t>
            </a:r>
          </a:p>
          <a:p>
            <a:pPr marL="57150" indent="-285750"/>
            <a:r>
              <a:rPr lang="en-GB">
                <a:solidFill>
                  <a:schemeClr val="bg1"/>
                </a:solidFill>
                <a:latin typeface="Segoe UI"/>
                <a:cs typeface="Segoe UI"/>
              </a:rPr>
              <a:t>Administrative tasks for tenants</a:t>
            </a:r>
          </a:p>
          <a:p>
            <a:pPr marL="57150" indent="-285750"/>
            <a:r>
              <a:rPr lang="en-GB">
                <a:solidFill>
                  <a:schemeClr val="bg1"/>
                </a:solidFill>
                <a:latin typeface="Segoe UI"/>
                <a:cs typeface="Segoe UI"/>
              </a:rPr>
              <a:t>Online POS vs. Hybrid POS</a:t>
            </a:r>
          </a:p>
          <a:p>
            <a:pPr marL="0" indent="0">
              <a:buNone/>
            </a:pPr>
            <a:endParaRPr lang="en-GB">
              <a:solidFill>
                <a:schemeClr val="bg1"/>
              </a:solidFill>
              <a:latin typeface="Segoe UI"/>
              <a:cs typeface="Segoe UI"/>
            </a:endParaRPr>
          </a:p>
          <a:p>
            <a:pPr indent="0"/>
            <a:endParaRPr lang="en-GB" sz="1800">
              <a:solidFill>
                <a:schemeClr val="bg1"/>
              </a:solidFill>
            </a:endParaRPr>
          </a:p>
          <a:p>
            <a:pPr marL="57150" indent="-285750"/>
            <a:endParaRPr lang="en-GB" sz="1800">
              <a:solidFill>
                <a:schemeClr val="bg1"/>
              </a:solidFill>
            </a:endParaRPr>
          </a:p>
          <a:p>
            <a:pPr marL="57150" indent="-285750"/>
            <a:endParaRPr lang="en-GB" sz="1800">
              <a:solidFill>
                <a:schemeClr val="bg1"/>
              </a:solidFill>
            </a:endParaRPr>
          </a:p>
          <a:p>
            <a:pPr marL="57150" indent="-285750"/>
            <a:endParaRPr lang="en-GB" sz="1800">
              <a:solidFill>
                <a:schemeClr val="bg1"/>
              </a:solidFill>
            </a:endParaRPr>
          </a:p>
        </p:txBody>
      </p:sp>
      <p:pic>
        <p:nvPicPr>
          <p:cNvPr id="4" name="Picture 3" descr="A person teaching a class&#10;&#10;Description automatically generated with low confidence">
            <a:extLst>
              <a:ext uri="{FF2B5EF4-FFF2-40B4-BE49-F238E27FC236}">
                <a16:creationId xmlns:a16="http://schemas.microsoft.com/office/drawing/2014/main" id="{6C717CA7-CFDE-F117-E829-0DE73CC0E7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69" r="5177"/>
          <a:stretch/>
        </p:blipFill>
        <p:spPr>
          <a:xfrm>
            <a:off x="6092353" y="1425960"/>
            <a:ext cx="6389932" cy="5436102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F81AF76-98B5-BA1B-1308-D220597D43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0" t="63548" r="2497"/>
          <a:stretch/>
        </p:blipFill>
        <p:spPr>
          <a:xfrm>
            <a:off x="9513651" y="5877608"/>
            <a:ext cx="2678349" cy="9803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909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BFFFC-C0C9-2794-089A-C827A8BB0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318335"/>
            <a:ext cx="9444644" cy="588637"/>
          </a:xfrm>
        </p:spPr>
        <p:txBody>
          <a:bodyPr>
            <a:noAutofit/>
          </a:bodyPr>
          <a:lstStyle/>
          <a:p>
            <a:r>
              <a:rPr lang="en-GB" sz="3600">
                <a:solidFill>
                  <a:srgbClr val="F6C36F"/>
                </a:solidFill>
                <a:latin typeface="Segoe UI"/>
                <a:cs typeface="Segoe UI"/>
              </a:rPr>
              <a:t>LS Retail Academy – SaaS Training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5931032E-4376-0CE1-7484-1B1F3F3AF88D}"/>
              </a:ext>
            </a:extLst>
          </p:cNvPr>
          <p:cNvSpPr txBox="1">
            <a:spLocks/>
          </p:cNvSpPr>
          <p:nvPr/>
        </p:nvSpPr>
        <p:spPr>
          <a:xfrm>
            <a:off x="308340" y="1377515"/>
            <a:ext cx="5610877" cy="499028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-285750"/>
            <a:r>
              <a:rPr lang="en-GB">
                <a:solidFill>
                  <a:schemeClr val="bg1"/>
                </a:solidFill>
                <a:latin typeface="Segoe UI"/>
                <a:cs typeface="Segoe UI"/>
              </a:rPr>
              <a:t>Partner Center</a:t>
            </a:r>
          </a:p>
          <a:p>
            <a:pPr marL="57150" indent="-285750"/>
            <a:r>
              <a:rPr lang="en-GB">
                <a:solidFill>
                  <a:schemeClr val="bg1"/>
                </a:solidFill>
                <a:latin typeface="Segoe UI"/>
                <a:ea typeface="+mn-lt"/>
                <a:cs typeface="+mn-lt"/>
              </a:rPr>
              <a:t>Delegate Admin role</a:t>
            </a:r>
            <a:endParaRPr lang="en-GB">
              <a:solidFill>
                <a:schemeClr val="bg1"/>
              </a:solidFill>
              <a:latin typeface="Segoe UI"/>
              <a:cs typeface="Segoe UI"/>
            </a:endParaRPr>
          </a:p>
          <a:p>
            <a:pPr marL="57150" indent="-285750"/>
            <a:r>
              <a:rPr lang="en-GB">
                <a:solidFill>
                  <a:schemeClr val="bg1"/>
                </a:solidFill>
                <a:latin typeface="Segoe UI"/>
                <a:cs typeface="Segoe UI"/>
              </a:rPr>
              <a:t>Admin Center</a:t>
            </a:r>
          </a:p>
          <a:p>
            <a:pPr marL="57150" indent="-285750"/>
            <a:r>
              <a:rPr lang="en-GB">
                <a:solidFill>
                  <a:schemeClr val="bg1"/>
                </a:solidFill>
                <a:latin typeface="Segoe UI"/>
                <a:cs typeface="Segoe UI"/>
              </a:rPr>
              <a:t>Administrative tasks for tenants</a:t>
            </a:r>
          </a:p>
          <a:p>
            <a:pPr marL="57150" indent="-285750"/>
            <a:r>
              <a:rPr lang="en-GB">
                <a:solidFill>
                  <a:schemeClr val="bg1"/>
                </a:solidFill>
                <a:latin typeface="Segoe UI"/>
                <a:cs typeface="Segoe UI"/>
              </a:rPr>
              <a:t>Online POS vs. Hybrid POS</a:t>
            </a:r>
          </a:p>
          <a:p>
            <a:pPr marL="57150" indent="-285750"/>
            <a:r>
              <a:rPr lang="en-GB">
                <a:solidFill>
                  <a:schemeClr val="bg1"/>
                </a:solidFill>
                <a:latin typeface="Segoe UI"/>
                <a:cs typeface="Segoe UI"/>
              </a:rPr>
              <a:t>Update Service – NEW</a:t>
            </a:r>
          </a:p>
          <a:p>
            <a:pPr marL="57150" indent="-285750"/>
            <a:endParaRPr lang="en-GB">
              <a:solidFill>
                <a:schemeClr val="bg1"/>
              </a:solidFill>
              <a:latin typeface="Segoe UI"/>
              <a:cs typeface="Segoe UI"/>
            </a:endParaRPr>
          </a:p>
          <a:p>
            <a:pPr marL="57150" indent="-285750"/>
            <a:endParaRPr lang="en-GB">
              <a:solidFill>
                <a:schemeClr val="bg1"/>
              </a:solidFill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GB">
                <a:solidFill>
                  <a:srgbClr val="0070C0"/>
                </a:solidFill>
                <a:latin typeface="Segoe UI"/>
                <a:ea typeface="+mn-lt"/>
                <a:cs typeface="Segoe UI"/>
              </a:rPr>
              <a:t>https://portal.lsretail.com/courses-on-demand/</a:t>
            </a:r>
            <a:endParaRPr lang="en-GB">
              <a:solidFill>
                <a:srgbClr val="0070C0"/>
              </a:solidFill>
              <a:cs typeface="Segoe UI"/>
            </a:endParaRPr>
          </a:p>
          <a:p>
            <a:pPr marL="57150" indent="-285750"/>
            <a:endParaRPr lang="en-GB" sz="1800">
              <a:solidFill>
                <a:schemeClr val="bg1"/>
              </a:solidFill>
            </a:endParaRPr>
          </a:p>
          <a:p>
            <a:pPr marL="57150" indent="-285750"/>
            <a:endParaRPr lang="en-GB" sz="1800">
              <a:solidFill>
                <a:schemeClr val="bg1"/>
              </a:solidFill>
              <a:cs typeface="Calibri" panose="020F0502020204030204"/>
            </a:endParaRPr>
          </a:p>
          <a:p>
            <a:pPr marL="57150" indent="-285750"/>
            <a:endParaRPr lang="en-GB" sz="1800">
              <a:solidFill>
                <a:schemeClr val="bg1"/>
              </a:solidFill>
              <a:cs typeface="Calibri" panose="020F0502020204030204"/>
            </a:endParaRPr>
          </a:p>
        </p:txBody>
      </p:sp>
      <p:pic>
        <p:nvPicPr>
          <p:cNvPr id="4" name="Picture 3" descr="A person teaching a class&#10;&#10;Description automatically generated with low confidence">
            <a:extLst>
              <a:ext uri="{FF2B5EF4-FFF2-40B4-BE49-F238E27FC236}">
                <a16:creationId xmlns:a16="http://schemas.microsoft.com/office/drawing/2014/main" id="{6C717CA7-CFDE-F117-E829-0DE73CC0E7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69" r="5177"/>
          <a:stretch/>
        </p:blipFill>
        <p:spPr>
          <a:xfrm>
            <a:off x="6092353" y="1425960"/>
            <a:ext cx="6389932" cy="5436102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F81AF76-98B5-BA1B-1308-D220597D43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0" t="63548" r="2497"/>
          <a:stretch/>
        </p:blipFill>
        <p:spPr>
          <a:xfrm>
            <a:off x="9513651" y="5877608"/>
            <a:ext cx="2678349" cy="9803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603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BFFFC-C0C9-2794-089A-C827A8BB0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318335"/>
            <a:ext cx="9444644" cy="588637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rgbClr val="F6C36F"/>
                </a:solidFill>
                <a:latin typeface="Segoe UI"/>
                <a:cs typeface="Segoe UI"/>
              </a:rPr>
              <a:t>Overview session and CF-900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5931032E-4376-0CE1-7484-1B1F3F3AF88D}"/>
              </a:ext>
            </a:extLst>
          </p:cNvPr>
          <p:cNvSpPr txBox="1">
            <a:spLocks/>
          </p:cNvSpPr>
          <p:nvPr/>
        </p:nvSpPr>
        <p:spPr>
          <a:xfrm>
            <a:off x="-133094" y="1425960"/>
            <a:ext cx="5610877" cy="499028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Mandatory</a:t>
            </a:r>
            <a:endParaRPr lang="en-US" sz="2800" b="1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Before purchasing a customer license in SaaS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1800" dirty="0">
              <a:solidFill>
                <a:schemeClr val="bg1"/>
              </a:solidFill>
            </a:endParaRPr>
          </a:p>
          <a:p>
            <a:pPr marL="57150" indent="-285750"/>
            <a:endParaRPr lang="en-GB" sz="1800" dirty="0">
              <a:solidFill>
                <a:schemeClr val="bg1"/>
              </a:solidFill>
              <a:cs typeface="Calibri" panose="020F0502020204030204"/>
            </a:endParaRPr>
          </a:p>
          <a:p>
            <a:pPr marL="57150" indent="-285750"/>
            <a:endParaRPr lang="en-GB" sz="1800" dirty="0">
              <a:solidFill>
                <a:schemeClr val="bg1"/>
              </a:solidFill>
              <a:cs typeface="Calibri" panose="020F0502020204030204"/>
            </a:endParaRPr>
          </a:p>
        </p:txBody>
      </p:sp>
      <p:pic>
        <p:nvPicPr>
          <p:cNvPr id="4" name="Picture 3" descr="A person teaching a class&#10;&#10;Description automatically generated with low confidence">
            <a:extLst>
              <a:ext uri="{FF2B5EF4-FFF2-40B4-BE49-F238E27FC236}">
                <a16:creationId xmlns:a16="http://schemas.microsoft.com/office/drawing/2014/main" id="{6C717CA7-CFDE-F117-E829-0DE73CC0E7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69" r="5177"/>
          <a:stretch/>
        </p:blipFill>
        <p:spPr>
          <a:xfrm>
            <a:off x="6092353" y="1425960"/>
            <a:ext cx="6389932" cy="543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9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A861EB43-32D9-42CB-A8CE-F12B427CEBB3}" vid="{906BFEF3-703C-4E3D-92E7-1CACBE236DD6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A861EB43-32D9-42CB-A8CE-F12B427CEBB3}" vid="{F644F6B5-5C7E-4994-8F51-4527D2D9CFD7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A861EB43-32D9-42CB-A8CE-F12B427CEBB3}" vid="{68B73E3C-2C12-4D06-823E-459947CD61CC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A861EB43-32D9-42CB-A8CE-F12B427CEBB3}" vid="{24029A63-F613-48A1-8662-B0B6C846C549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LS Central How is it made" id="{277846A5-DEA9-48D9-B674-C6980B84FCF1}" vid="{17892420-95C7-4719-8C7F-96F666464FD0}"/>
    </a:ext>
  </a:extLst>
</a:theme>
</file>

<file path=ppt/theme/theme6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as Best Practice-draft" id="{50A492F0-30C6-44DE-82BD-ACF7A11D66D0}" vid="{FC4EF1DC-8893-49CB-80CF-2B5E74131903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  <SharedWithUsers xmlns="a1a525c2-d4eb-46fe-9b09-8f8634d7947d">
      <UserInfo>
        <DisplayName>Matthias Matthiasson</DisplayName>
        <AccountId>27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BF9E1F-D5A5-4CC1-8631-B7B3BAD63C85}">
  <ds:schemaRefs>
    <ds:schemaRef ds:uri="0ec22545-32f7-47c8-afbd-c0084660662b"/>
    <ds:schemaRef ds:uri="a1a525c2-d4eb-46fe-9b09-8f8634d794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4CDAC53-A9DA-42AE-9568-111514231D4D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0ec22545-32f7-47c8-afbd-c0084660662b"/>
    <ds:schemaRef ds:uri="http://purl.org/dc/dcmitype/"/>
    <ds:schemaRef ds:uri="http://schemas.microsoft.com/office/infopath/2007/PartnerControls"/>
    <ds:schemaRef ds:uri="a1a525c2-d4eb-46fe-9b09-8f8634d7947d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FF2B807-A264-48E4-B12E-CB13D82729F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676</Words>
  <Application>Microsoft Office PowerPoint</Application>
  <PresentationFormat>Widescreen</PresentationFormat>
  <Paragraphs>229</Paragraphs>
  <Slides>38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Arial</vt:lpstr>
      <vt:lpstr>Calibri</vt:lpstr>
      <vt:lpstr>Calibri Light</vt:lpstr>
      <vt:lpstr>Segoe UI</vt:lpstr>
      <vt:lpstr>Segoe UI Black</vt:lpstr>
      <vt:lpstr>Segoe UI Semibold</vt:lpstr>
      <vt:lpstr>1_Purple slides</vt:lpstr>
      <vt:lpstr>White slides</vt:lpstr>
      <vt:lpstr>Purple product slides</vt:lpstr>
      <vt:lpstr>White product slides</vt:lpstr>
      <vt:lpstr>1_Custom Design</vt:lpstr>
      <vt:lpstr>1_Purple slides</vt:lpstr>
      <vt:lpstr>PowerPoint Presentation</vt:lpstr>
      <vt:lpstr>Your Journey to LS Central Saas</vt:lpstr>
      <vt:lpstr>Your Journey to LS Central Saas</vt:lpstr>
      <vt:lpstr>Your Journey to LS Central Saas</vt:lpstr>
      <vt:lpstr>SaaS Overview session</vt:lpstr>
      <vt:lpstr>Your Journey to LS Central Saas</vt:lpstr>
      <vt:lpstr>LS Retail Academy – SaaS Training</vt:lpstr>
      <vt:lpstr>LS Retail Academy – SaaS Training</vt:lpstr>
      <vt:lpstr>Overview session and CF-900</vt:lpstr>
      <vt:lpstr>Your Journey to LS Central Saas</vt:lpstr>
      <vt:lpstr>LS Central SaaS Onboarding Guide</vt:lpstr>
      <vt:lpstr>LS Central SaaS Onboarding Guide</vt:lpstr>
      <vt:lpstr>Your Journey to LS Central Saas</vt:lpstr>
      <vt:lpstr>Implementation Guide</vt:lpstr>
      <vt:lpstr>Customer story</vt:lpstr>
      <vt:lpstr>How to move your data to SaaS?</vt:lpstr>
      <vt:lpstr>Online or Hybrid?</vt:lpstr>
      <vt:lpstr>Online POS </vt:lpstr>
      <vt:lpstr>Online POS </vt:lpstr>
      <vt:lpstr>Hybrid POS </vt:lpstr>
      <vt:lpstr>Hybrid POS </vt:lpstr>
      <vt:lpstr>Hybrid POS </vt:lpstr>
      <vt:lpstr>Updates in SaaS</vt:lpstr>
      <vt:lpstr>Telemetry </vt:lpstr>
      <vt:lpstr>Your Journey to LS Central Saas</vt:lpstr>
      <vt:lpstr>PowerPoint Presentation</vt:lpstr>
      <vt:lpstr>Partners journey to SaaS </vt:lpstr>
      <vt:lpstr>PowerPoint Presentation</vt:lpstr>
      <vt:lpstr>Partners journey to SaaS </vt:lpstr>
      <vt:lpstr>CAP – Guided Onboarding</vt:lpstr>
      <vt:lpstr>CAP – Guided Onboarding</vt:lpstr>
      <vt:lpstr>CAP – Guided Onboarding</vt:lpstr>
      <vt:lpstr>Onboarding with consulting</vt:lpstr>
      <vt:lpstr>PowerPoint Presentation</vt:lpstr>
      <vt:lpstr>LS Central SaaS – Large Implementations </vt:lpstr>
      <vt:lpstr>Book a session with the Onboarding team </vt:lpstr>
      <vt:lpstr>Recap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variations and where to find them</dc:title>
  <dc:creator>Elias Johann Jonsson</dc:creator>
  <cp:lastModifiedBy>Bjorn Jonsson</cp:lastModifiedBy>
  <cp:revision>1</cp:revision>
  <dcterms:created xsi:type="dcterms:W3CDTF">2022-12-13T13:44:05Z</dcterms:created>
  <dcterms:modified xsi:type="dcterms:W3CDTF">2023-05-22T13:21:59Z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MediaServiceImageTags">
    <vt:lpwstr/>
  </property>
</Properties>
</file>