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681" r:id="rId5"/>
    <p:sldMasterId id="2147483668" r:id="rId6"/>
    <p:sldMasterId id="2147483692" r:id="rId7"/>
  </p:sldMasterIdLst>
  <p:notesMasterIdLst>
    <p:notesMasterId r:id="rId16"/>
  </p:notesMasterIdLst>
  <p:sldIdLst>
    <p:sldId id="281" r:id="rId8"/>
    <p:sldId id="288" r:id="rId9"/>
    <p:sldId id="290" r:id="rId10"/>
    <p:sldId id="289" r:id="rId11"/>
    <p:sldId id="291" r:id="rId12"/>
    <p:sldId id="292" r:id="rId13"/>
    <p:sldId id="293" r:id="rId14"/>
    <p:sldId id="286" r:id="rId1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slides" id="{A5ECEC64-94BF-2043-B0A6-51EF26FC17F0}">
          <p14:sldIdLst>
            <p14:sldId id="281"/>
            <p14:sldId id="288"/>
            <p14:sldId id="290"/>
            <p14:sldId id="289"/>
            <p14:sldId id="291"/>
            <p14:sldId id="292"/>
            <p14:sldId id="293"/>
            <p14:sldId id="286"/>
          </p14:sldIdLst>
        </p14:section>
        <p14:section name="Guidelines and tips" id="{51C262E7-DE63-B246-933C-2C733FBD6C9C}">
          <p14:sldIdLst/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8BE8"/>
    <a:srgbClr val="943267"/>
    <a:srgbClr val="C7DB80"/>
    <a:srgbClr val="94B465"/>
    <a:srgbClr val="323133"/>
    <a:srgbClr val="29B4A9"/>
    <a:srgbClr val="361D5C"/>
    <a:srgbClr val="F6C36F"/>
    <a:srgbClr val="138890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dur Olafsson" userId="35673f1e-1533-427a-a84f-da77feac3cd7" providerId="ADAL" clId="{A0AE7BB2-E471-FE45-8DAF-945B132C8A9F}"/>
    <pc:docChg chg="modSld">
      <pc:chgData name="Hordur Olafsson" userId="35673f1e-1533-427a-a84f-da77feac3cd7" providerId="ADAL" clId="{A0AE7BB2-E471-FE45-8DAF-945B132C8A9F}" dt="2023-05-04T15:19:32.399" v="4" actId="14100"/>
      <pc:docMkLst>
        <pc:docMk/>
      </pc:docMkLst>
      <pc:sldChg chg="modSp mod">
        <pc:chgData name="Hordur Olafsson" userId="35673f1e-1533-427a-a84f-da77feac3cd7" providerId="ADAL" clId="{A0AE7BB2-E471-FE45-8DAF-945B132C8A9F}" dt="2023-05-04T15:19:32.399" v="4" actId="14100"/>
        <pc:sldMkLst>
          <pc:docMk/>
          <pc:sldMk cId="3984185767" sldId="281"/>
        </pc:sldMkLst>
        <pc:spChg chg="mod">
          <ac:chgData name="Hordur Olafsson" userId="35673f1e-1533-427a-a84f-da77feac3cd7" providerId="ADAL" clId="{A0AE7BB2-E471-FE45-8DAF-945B132C8A9F}" dt="2023-05-04T15:19:32.399" v="4" actId="14100"/>
          <ac:spMkLst>
            <pc:docMk/>
            <pc:sldMk cId="3984185767" sldId="281"/>
            <ac:spMk id="2" creationId="{B4E1F265-DCFC-336F-0B58-D5940F7A973B}"/>
          </ac:spMkLst>
        </pc:spChg>
      </pc:sldChg>
    </pc:docChg>
  </pc:docChgLst>
  <pc:docChgLst>
    <pc:chgData name="Hordur Olafsson" userId="35673f1e-1533-427a-a84f-da77feac3cd7" providerId="ADAL" clId="{D7AFCA64-9433-524B-B729-0B3A8EF9901D}"/>
    <pc:docChg chg="undo redo custSel modSld">
      <pc:chgData name="Hordur Olafsson" userId="35673f1e-1533-427a-a84f-da77feac3cd7" providerId="ADAL" clId="{D7AFCA64-9433-524B-B729-0B3A8EF9901D}" dt="2023-05-17T21:20:33.267" v="18" actId="404"/>
      <pc:docMkLst>
        <pc:docMk/>
      </pc:docMkLst>
      <pc:sldChg chg="modSp mod">
        <pc:chgData name="Hordur Olafsson" userId="35673f1e-1533-427a-a84f-da77feac3cd7" providerId="ADAL" clId="{D7AFCA64-9433-524B-B729-0B3A8EF9901D}" dt="2023-05-17T21:20:33.267" v="18" actId="404"/>
        <pc:sldMkLst>
          <pc:docMk/>
          <pc:sldMk cId="364034780" sldId="286"/>
        </pc:sldMkLst>
        <pc:spChg chg="mod">
          <ac:chgData name="Hordur Olafsson" userId="35673f1e-1533-427a-a84f-da77feac3cd7" providerId="ADAL" clId="{D7AFCA64-9433-524B-B729-0B3A8EF9901D}" dt="2023-05-17T21:20:33.267" v="18" actId="404"/>
          <ac:spMkLst>
            <pc:docMk/>
            <pc:sldMk cId="364034780" sldId="286"/>
            <ac:spMk id="2" creationId="{DC048C12-AF4E-59DE-2086-14E86A2EA711}"/>
          </ac:spMkLst>
        </pc:spChg>
      </pc:sldChg>
      <pc:sldChg chg="modSp mod">
        <pc:chgData name="Hordur Olafsson" userId="35673f1e-1533-427a-a84f-da77feac3cd7" providerId="ADAL" clId="{D7AFCA64-9433-524B-B729-0B3A8EF9901D}" dt="2023-05-17T21:19:51.004" v="15" actId="167"/>
        <pc:sldMkLst>
          <pc:docMk/>
          <pc:sldMk cId="4236369888" sldId="288"/>
        </pc:sldMkLst>
        <pc:spChg chg="mod">
          <ac:chgData name="Hordur Olafsson" userId="35673f1e-1533-427a-a84f-da77feac3cd7" providerId="ADAL" clId="{D7AFCA64-9433-524B-B729-0B3A8EF9901D}" dt="2023-05-17T21:19:46.268" v="14" actId="14100"/>
          <ac:spMkLst>
            <pc:docMk/>
            <pc:sldMk cId="4236369888" sldId="288"/>
            <ac:spMk id="3" creationId="{76AFE41E-5C45-A1DC-7CC7-27E9ECBED5D3}"/>
          </ac:spMkLst>
        </pc:spChg>
        <pc:picChg chg="mod">
          <ac:chgData name="Hordur Olafsson" userId="35673f1e-1533-427a-a84f-da77feac3cd7" providerId="ADAL" clId="{D7AFCA64-9433-524B-B729-0B3A8EF9901D}" dt="2023-05-17T21:19:51.004" v="15" actId="167"/>
          <ac:picMkLst>
            <pc:docMk/>
            <pc:sldMk cId="4236369888" sldId="288"/>
            <ac:picMk id="4" creationId="{81E85F3F-F54C-CD55-97C4-2DED72173140}"/>
          </ac:picMkLst>
        </pc:picChg>
      </pc:sldChg>
    </pc:docChg>
  </pc:docChgLst>
  <pc:docChgLst>
    <pc:chgData name="Damir Babikov" userId="S::damirba@lsretail.com::57cc9772-f8cc-4ae9-84d9-49b34e6b2b27" providerId="AD" clId="Web-{6E96E520-40E3-0171-6F53-7650381157C2}"/>
    <pc:docChg chg="modSld sldOrd">
      <pc:chgData name="Damir Babikov" userId="S::damirba@lsretail.com::57cc9772-f8cc-4ae9-84d9-49b34e6b2b27" providerId="AD" clId="Web-{6E96E520-40E3-0171-6F53-7650381157C2}" dt="2023-05-15T11:24:22.108" v="177"/>
      <pc:docMkLst>
        <pc:docMk/>
      </pc:docMkLst>
      <pc:sldChg chg="modNotes">
        <pc:chgData name="Damir Babikov" userId="S::damirba@lsretail.com::57cc9772-f8cc-4ae9-84d9-49b34e6b2b27" providerId="AD" clId="Web-{6E96E520-40E3-0171-6F53-7650381157C2}" dt="2023-05-15T11:21:20.917" v="50"/>
        <pc:sldMkLst>
          <pc:docMk/>
          <pc:sldMk cId="4236369888" sldId="288"/>
        </pc:sldMkLst>
      </pc:sldChg>
      <pc:sldChg chg="modNotes">
        <pc:chgData name="Damir Babikov" userId="S::damirba@lsretail.com::57cc9772-f8cc-4ae9-84d9-49b34e6b2b27" providerId="AD" clId="Web-{6E96E520-40E3-0171-6F53-7650381157C2}" dt="2023-05-15T11:24:22.108" v="177"/>
        <pc:sldMkLst>
          <pc:docMk/>
          <pc:sldMk cId="3596108057" sldId="289"/>
        </pc:sldMkLst>
      </pc:sldChg>
      <pc:sldChg chg="ord modNotes">
        <pc:chgData name="Damir Babikov" userId="S::damirba@lsretail.com::57cc9772-f8cc-4ae9-84d9-49b34e6b2b27" providerId="AD" clId="Web-{6E96E520-40E3-0171-6F53-7650381157C2}" dt="2023-05-15T11:23:47.920" v="174"/>
        <pc:sldMkLst>
          <pc:docMk/>
          <pc:sldMk cId="1975716979" sldId="290"/>
        </pc:sldMkLst>
      </pc:sldChg>
      <pc:sldChg chg="modNotes">
        <pc:chgData name="Damir Babikov" userId="S::damirba@lsretail.com::57cc9772-f8cc-4ae9-84d9-49b34e6b2b27" providerId="AD" clId="Web-{6E96E520-40E3-0171-6F53-7650381157C2}" dt="2023-05-15T11:23:15.763" v="172"/>
        <pc:sldMkLst>
          <pc:docMk/>
          <pc:sldMk cId="2407190803" sldId="291"/>
        </pc:sldMkLst>
      </pc:sldChg>
      <pc:sldChg chg="modNotes">
        <pc:chgData name="Damir Babikov" userId="S::damirba@lsretail.com::57cc9772-f8cc-4ae9-84d9-49b34e6b2b27" providerId="AD" clId="Web-{6E96E520-40E3-0171-6F53-7650381157C2}" dt="2023-05-15T11:22:27.012" v="123"/>
        <pc:sldMkLst>
          <pc:docMk/>
          <pc:sldMk cId="1398548095" sldId="292"/>
        </pc:sldMkLst>
      </pc:sldChg>
      <pc:sldChg chg="modNotes">
        <pc:chgData name="Damir Babikov" userId="S::damirba@lsretail.com::57cc9772-f8cc-4ae9-84d9-49b34e6b2b27" providerId="AD" clId="Web-{6E96E520-40E3-0171-6F53-7650381157C2}" dt="2023-05-15T11:22:14.340" v="108"/>
        <pc:sldMkLst>
          <pc:docMk/>
          <pc:sldMk cId="928166023" sldId="293"/>
        </pc:sldMkLst>
      </pc:sldChg>
    </pc:docChg>
  </pc:docChgLst>
  <pc:docChgLst>
    <pc:chgData name="Damir Babikov" userId="S::damirba@lsretail.com::57cc9772-f8cc-4ae9-84d9-49b34e6b2b27" providerId="AD" clId="Web-{CC29F70E-3C8B-9B6F-7823-3325478A353E}"/>
    <pc:docChg chg="modSld">
      <pc:chgData name="Damir Babikov" userId="S::damirba@lsretail.com::57cc9772-f8cc-4ae9-84d9-49b34e6b2b27" providerId="AD" clId="Web-{CC29F70E-3C8B-9B6F-7823-3325478A353E}" dt="2023-05-12T16:55:48.348" v="7" actId="20577"/>
      <pc:docMkLst>
        <pc:docMk/>
      </pc:docMkLst>
      <pc:sldChg chg="modSp">
        <pc:chgData name="Damir Babikov" userId="S::damirba@lsretail.com::57cc9772-f8cc-4ae9-84d9-49b34e6b2b27" providerId="AD" clId="Web-{CC29F70E-3C8B-9B6F-7823-3325478A353E}" dt="2023-05-12T16:55:48.348" v="7" actId="20577"/>
        <pc:sldMkLst>
          <pc:docMk/>
          <pc:sldMk cId="4236369888" sldId="288"/>
        </pc:sldMkLst>
        <pc:spChg chg="mod">
          <ac:chgData name="Damir Babikov" userId="S::damirba@lsretail.com::57cc9772-f8cc-4ae9-84d9-49b34e6b2b27" providerId="AD" clId="Web-{CC29F70E-3C8B-9B6F-7823-3325478A353E}" dt="2023-05-12T16:55:48.348" v="7" actId="20577"/>
          <ac:spMkLst>
            <pc:docMk/>
            <pc:sldMk cId="4236369888" sldId="288"/>
            <ac:spMk id="3" creationId="{76AFE41E-5C45-A1DC-7CC7-27E9ECBED5D3}"/>
          </ac:spMkLst>
        </pc:spChg>
      </pc:sldChg>
    </pc:docChg>
  </pc:docChgLst>
  <pc:docChgLst>
    <pc:chgData name="Bjorn Jonsson" userId="0ba677ab-dff8-4d69-911d-adef4ed2de49" providerId="ADAL" clId="{A2394CFF-5792-4759-B4F6-A7AC6D189BB8}"/>
    <pc:docChg chg="custSel delSld modSld delMainMaster modSection">
      <pc:chgData name="Bjorn Jonsson" userId="0ba677ab-dff8-4d69-911d-adef4ed2de49" providerId="ADAL" clId="{A2394CFF-5792-4759-B4F6-A7AC6D189BB8}" dt="2023-05-22T13:30:18.982" v="30" actId="368"/>
      <pc:docMkLst>
        <pc:docMk/>
      </pc:docMkLst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3990627660" sldId="256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881244884" sldId="257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2270077022" sldId="258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703724713" sldId="262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069272341" sldId="263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4167333918" sldId="264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298593079" sldId="265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008059308" sldId="266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3990832301" sldId="267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2398993895" sldId="268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925142020" sldId="269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3327811899" sldId="270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4127168163" sldId="271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2044919659" sldId="272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3070821726" sldId="273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2872924889" sldId="274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840856922" sldId="275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14958360" sldId="276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2895607024" sldId="277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698763586" sldId="278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3474820565" sldId="279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823052831" sldId="280"/>
        </pc:sldMkLst>
      </pc:sldChg>
      <pc:sldChg chg="modNotes">
        <pc:chgData name="Bjorn Jonsson" userId="0ba677ab-dff8-4d69-911d-adef4ed2de49" providerId="ADAL" clId="{A2394CFF-5792-4759-B4F6-A7AC6D189BB8}" dt="2023-05-22T13:30:18.944" v="16" actId="368"/>
        <pc:sldMkLst>
          <pc:docMk/>
          <pc:sldMk cId="3984185767" sldId="281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3010969714" sldId="282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1782380457" sldId="283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2178122621" sldId="284"/>
        </pc:sldMkLst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922957082" sldId="285"/>
        </pc:sldMkLst>
      </pc:sldChg>
      <pc:sldChg chg="modSp mod modNotes">
        <pc:chgData name="Bjorn Jonsson" userId="0ba677ab-dff8-4d69-911d-adef4ed2de49" providerId="ADAL" clId="{A2394CFF-5792-4759-B4F6-A7AC6D189BB8}" dt="2023-05-22T13:30:18.982" v="30" actId="368"/>
        <pc:sldMkLst>
          <pc:docMk/>
          <pc:sldMk cId="364034780" sldId="286"/>
        </pc:sldMkLst>
        <pc:spChg chg="mod">
          <ac:chgData name="Bjorn Jonsson" userId="0ba677ab-dff8-4d69-911d-adef4ed2de49" providerId="ADAL" clId="{A2394CFF-5792-4759-B4F6-A7AC6D189BB8}" dt="2023-05-22T13:29:44.926" v="13" actId="1036"/>
          <ac:spMkLst>
            <pc:docMk/>
            <pc:sldMk cId="364034780" sldId="286"/>
            <ac:spMk id="2" creationId="{DC048C12-AF4E-59DE-2086-14E86A2EA711}"/>
          </ac:spMkLst>
        </pc:spChg>
      </pc:sldChg>
      <pc:sldChg chg="del">
        <pc:chgData name="Bjorn Jonsson" userId="0ba677ab-dff8-4d69-911d-adef4ed2de49" providerId="ADAL" clId="{A2394CFF-5792-4759-B4F6-A7AC6D189BB8}" dt="2023-05-22T13:29:57.997" v="14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A2394CFF-5792-4759-B4F6-A7AC6D189BB8}" dt="2023-05-22T13:30:18.949" v="18" actId="368"/>
        <pc:sldMkLst>
          <pc:docMk/>
          <pc:sldMk cId="4236369888" sldId="288"/>
        </pc:sldMkLst>
      </pc:sldChg>
      <pc:sldChg chg="modNotes">
        <pc:chgData name="Bjorn Jonsson" userId="0ba677ab-dff8-4d69-911d-adef4ed2de49" providerId="ADAL" clId="{A2394CFF-5792-4759-B4F6-A7AC6D189BB8}" dt="2023-05-22T13:30:18.962" v="22" actId="368"/>
        <pc:sldMkLst>
          <pc:docMk/>
          <pc:sldMk cId="3596108057" sldId="289"/>
        </pc:sldMkLst>
      </pc:sldChg>
      <pc:sldChg chg="modNotes">
        <pc:chgData name="Bjorn Jonsson" userId="0ba677ab-dff8-4d69-911d-adef4ed2de49" providerId="ADAL" clId="{A2394CFF-5792-4759-B4F6-A7AC6D189BB8}" dt="2023-05-22T13:30:18.955" v="20" actId="368"/>
        <pc:sldMkLst>
          <pc:docMk/>
          <pc:sldMk cId="1975716979" sldId="290"/>
        </pc:sldMkLst>
      </pc:sldChg>
      <pc:sldChg chg="modNotes">
        <pc:chgData name="Bjorn Jonsson" userId="0ba677ab-dff8-4d69-911d-adef4ed2de49" providerId="ADAL" clId="{A2394CFF-5792-4759-B4F6-A7AC6D189BB8}" dt="2023-05-22T13:30:18.968" v="24" actId="368"/>
        <pc:sldMkLst>
          <pc:docMk/>
          <pc:sldMk cId="2407190803" sldId="291"/>
        </pc:sldMkLst>
      </pc:sldChg>
      <pc:sldChg chg="modNotes">
        <pc:chgData name="Bjorn Jonsson" userId="0ba677ab-dff8-4d69-911d-adef4ed2de49" providerId="ADAL" clId="{A2394CFF-5792-4759-B4F6-A7AC6D189BB8}" dt="2023-05-22T13:30:18.973" v="26" actId="368"/>
        <pc:sldMkLst>
          <pc:docMk/>
          <pc:sldMk cId="1398548095" sldId="292"/>
        </pc:sldMkLst>
      </pc:sldChg>
      <pc:sldChg chg="modNotes">
        <pc:chgData name="Bjorn Jonsson" userId="0ba677ab-dff8-4d69-911d-adef4ed2de49" providerId="ADAL" clId="{A2394CFF-5792-4759-B4F6-A7AC6D189BB8}" dt="2023-05-22T13:30:18.978" v="28" actId="368"/>
        <pc:sldMkLst>
          <pc:docMk/>
          <pc:sldMk cId="928166023" sldId="293"/>
        </pc:sldMkLst>
      </pc:sldChg>
      <pc:sldMasterChg chg="del delSldLayout">
        <pc:chgData name="Bjorn Jonsson" userId="0ba677ab-dff8-4d69-911d-adef4ed2de49" providerId="ADAL" clId="{A2394CFF-5792-4759-B4F6-A7AC6D189BB8}" dt="2023-05-22T13:29:57.997" v="14" actId="47"/>
        <pc:sldMasterMkLst>
          <pc:docMk/>
          <pc:sldMasterMk cId="3283444625" sldId="2147483648"/>
        </pc:sldMasterMkLst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1665105537" sldId="2147483649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2200188015" sldId="2147483650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2502578996" sldId="2147483651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1930681530" sldId="2147483661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1800630161" sldId="2147483662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3637817288" sldId="2147483663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2896083228" sldId="2147483664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4096572775" sldId="2147483665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3073606224" sldId="2147483667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100400172" sldId="2147483691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Bjorn Jonsson" userId="0ba677ab-dff8-4d69-911d-adef4ed2de49" providerId="ADAL" clId="{A2394CFF-5792-4759-B4F6-A7AC6D189BB8}" dt="2023-05-22T13:29:57.997" v="14" actId="47"/>
          <pc:sldLayoutMkLst>
            <pc:docMk/>
            <pc:sldMasterMk cId="3283444625" sldId="2147483648"/>
            <pc:sldLayoutMk cId="3858008274" sldId="2147483706"/>
          </pc:sldLayoutMkLst>
        </pc:sldLayoutChg>
      </pc:sldMasterChg>
    </pc:docChg>
  </pc:docChgLst>
  <pc:docChgLst>
    <pc:chgData name="Damir Babikov" userId="S::damirba@lsretail.com::57cc9772-f8cc-4ae9-84d9-49b34e6b2b27" providerId="AD" clId="Web-{732B3969-12C5-E818-94E3-79BFF2F60004}"/>
    <pc:docChg chg="modSld">
      <pc:chgData name="Damir Babikov" userId="S::damirba@lsretail.com::57cc9772-f8cc-4ae9-84d9-49b34e6b2b27" providerId="AD" clId="Web-{732B3969-12C5-E818-94E3-79BFF2F60004}" dt="2023-04-24T14:36:00.462" v="2"/>
      <pc:docMkLst>
        <pc:docMk/>
      </pc:docMkLst>
      <pc:sldChg chg="mod modShow">
        <pc:chgData name="Damir Babikov" userId="S::damirba@lsretail.com::57cc9772-f8cc-4ae9-84d9-49b34e6b2b27" providerId="AD" clId="Web-{732B3969-12C5-E818-94E3-79BFF2F60004}" dt="2023-04-24T14:36:00.462" v="2"/>
        <pc:sldMkLst>
          <pc:docMk/>
          <pc:sldMk cId="3990627660" sldId="256"/>
        </pc:sldMkLst>
      </pc:sldChg>
      <pc:sldChg chg="mod modShow">
        <pc:chgData name="Damir Babikov" userId="S::damirba@lsretail.com::57cc9772-f8cc-4ae9-84d9-49b34e6b2b27" providerId="AD" clId="Web-{732B3969-12C5-E818-94E3-79BFF2F60004}" dt="2023-04-24T14:36:00.447" v="1"/>
        <pc:sldMkLst>
          <pc:docMk/>
          <pc:sldMk cId="1881244884" sldId="257"/>
        </pc:sldMkLst>
      </pc:sldChg>
      <pc:sldChg chg="mod modShow">
        <pc:chgData name="Damir Babikov" userId="S::damirba@lsretail.com::57cc9772-f8cc-4ae9-84d9-49b34e6b2b27" providerId="AD" clId="Web-{732B3969-12C5-E818-94E3-79BFF2F60004}" dt="2023-04-24T14:36:00.400" v="0"/>
        <pc:sldMkLst>
          <pc:docMk/>
          <pc:sldMk cId="3474820565" sldId="279"/>
        </pc:sldMkLst>
      </pc:sldChg>
    </pc:docChg>
  </pc:docChgLst>
  <pc:docChgLst>
    <pc:chgData name="Damir Babikov" userId="S::damirba@lsretail.com::57cc9772-f8cc-4ae9-84d9-49b34e6b2b27" providerId="AD" clId="Web-{3E11B7E6-2BDD-5B4E-635B-E8D28712868B}"/>
    <pc:docChg chg="modSld">
      <pc:chgData name="Damir Babikov" userId="S::damirba@lsretail.com::57cc9772-f8cc-4ae9-84d9-49b34e6b2b27" providerId="AD" clId="Web-{3E11B7E6-2BDD-5B4E-635B-E8D28712868B}" dt="2023-05-15T08:26:21.633" v="3836"/>
      <pc:docMkLst>
        <pc:docMk/>
      </pc:docMkLst>
      <pc:sldChg chg="modSp modNotes">
        <pc:chgData name="Damir Babikov" userId="S::damirba@lsretail.com::57cc9772-f8cc-4ae9-84d9-49b34e6b2b27" providerId="AD" clId="Web-{3E11B7E6-2BDD-5B4E-635B-E8D28712868B}" dt="2023-05-15T08:26:21.633" v="3836"/>
        <pc:sldMkLst>
          <pc:docMk/>
          <pc:sldMk cId="3984185767" sldId="281"/>
        </pc:sldMkLst>
        <pc:spChg chg="mod">
          <ac:chgData name="Damir Babikov" userId="S::damirba@lsretail.com::57cc9772-f8cc-4ae9-84d9-49b34e6b2b27" providerId="AD" clId="Web-{3E11B7E6-2BDD-5B4E-635B-E8D28712868B}" dt="2023-05-14T11:04:48.360" v="1856" actId="14100"/>
          <ac:spMkLst>
            <pc:docMk/>
            <pc:sldMk cId="3984185767" sldId="281"/>
            <ac:spMk id="2" creationId="{B4E1F265-DCFC-336F-0B58-D5940F7A973B}"/>
          </ac:spMkLst>
        </pc:spChg>
        <pc:spChg chg="mod">
          <ac:chgData name="Damir Babikov" userId="S::damirba@lsretail.com::57cc9772-f8cc-4ae9-84d9-49b34e6b2b27" providerId="AD" clId="Web-{3E11B7E6-2BDD-5B4E-635B-E8D28712868B}" dt="2023-05-14T11:04:30.672" v="1855" actId="1076"/>
          <ac:spMkLst>
            <pc:docMk/>
            <pc:sldMk cId="3984185767" sldId="281"/>
            <ac:spMk id="3" creationId="{FAA02102-C9D6-406B-54A8-7DEC1B0E6CCC}"/>
          </ac:spMkLst>
        </pc:spChg>
      </pc:sldChg>
      <pc:sldChg chg="modNotes">
        <pc:chgData name="Damir Babikov" userId="S::damirba@lsretail.com::57cc9772-f8cc-4ae9-84d9-49b34e6b2b27" providerId="AD" clId="Web-{3E11B7E6-2BDD-5B4E-635B-E8D28712868B}" dt="2023-05-15T08:03:17.558" v="3810"/>
        <pc:sldMkLst>
          <pc:docMk/>
          <pc:sldMk cId="364034780" sldId="286"/>
        </pc:sldMkLst>
      </pc:sldChg>
      <pc:sldChg chg="addSp modSp mod modClrScheme chgLayout modNotes">
        <pc:chgData name="Damir Babikov" userId="S::damirba@lsretail.com::57cc9772-f8cc-4ae9-84d9-49b34e6b2b27" providerId="AD" clId="Web-{3E11B7E6-2BDD-5B4E-635B-E8D28712868B}" dt="2023-05-15T08:01:25.930" v="3775"/>
        <pc:sldMkLst>
          <pc:docMk/>
          <pc:sldMk cId="4236369888" sldId="288"/>
        </pc:sldMkLst>
        <pc:spChg chg="mod">
          <ac:chgData name="Damir Babikov" userId="S::damirba@lsretail.com::57cc9772-f8cc-4ae9-84d9-49b34e6b2b27" providerId="AD" clId="Web-{3E11B7E6-2BDD-5B4E-635B-E8D28712868B}" dt="2023-05-14T10:23:05.274" v="1688"/>
          <ac:spMkLst>
            <pc:docMk/>
            <pc:sldMk cId="4236369888" sldId="288"/>
            <ac:spMk id="2" creationId="{A420E4E5-A768-0381-8D7E-33B2D5890DFB}"/>
          </ac:spMkLst>
        </pc:spChg>
        <pc:spChg chg="mod">
          <ac:chgData name="Damir Babikov" userId="S::damirba@lsretail.com::57cc9772-f8cc-4ae9-84d9-49b34e6b2b27" providerId="AD" clId="Web-{3E11B7E6-2BDD-5B4E-635B-E8D28712868B}" dt="2023-05-14T10:23:05.274" v="1688"/>
          <ac:spMkLst>
            <pc:docMk/>
            <pc:sldMk cId="4236369888" sldId="288"/>
            <ac:spMk id="3" creationId="{76AFE41E-5C45-A1DC-7CC7-27E9ECBED5D3}"/>
          </ac:spMkLst>
        </pc:spChg>
        <pc:picChg chg="add mod">
          <ac:chgData name="Damir Babikov" userId="S::damirba@lsretail.com::57cc9772-f8cc-4ae9-84d9-49b34e6b2b27" providerId="AD" clId="Web-{3E11B7E6-2BDD-5B4E-635B-E8D28712868B}" dt="2023-05-14T10:56:34.593" v="1796" actId="1076"/>
          <ac:picMkLst>
            <pc:docMk/>
            <pc:sldMk cId="4236369888" sldId="288"/>
            <ac:picMk id="4" creationId="{81E85F3F-F54C-CD55-97C4-2DED72173140}"/>
          </ac:picMkLst>
        </pc:picChg>
      </pc:sldChg>
      <pc:sldChg chg="addSp delSp modSp addAnim modAnim modNotes">
        <pc:chgData name="Damir Babikov" userId="S::damirba@lsretail.com::57cc9772-f8cc-4ae9-84d9-49b34e6b2b27" providerId="AD" clId="Web-{3E11B7E6-2BDD-5B4E-635B-E8D28712868B}" dt="2023-05-15T08:01:26.602" v="3778"/>
        <pc:sldMkLst>
          <pc:docMk/>
          <pc:sldMk cId="3596108057" sldId="289"/>
        </pc:sldMkLst>
        <pc:spChg chg="mod">
          <ac:chgData name="Damir Babikov" userId="S::damirba@lsretail.com::57cc9772-f8cc-4ae9-84d9-49b34e6b2b27" providerId="AD" clId="Web-{3E11B7E6-2BDD-5B4E-635B-E8D28712868B}" dt="2023-05-14T11:05:24.111" v="1861" actId="14100"/>
          <ac:spMkLst>
            <pc:docMk/>
            <pc:sldMk cId="3596108057" sldId="289"/>
            <ac:spMk id="2" creationId="{A420E4E5-A768-0381-8D7E-33B2D5890DFB}"/>
          </ac:spMkLst>
        </pc:spChg>
        <pc:spChg chg="mod">
          <ac:chgData name="Damir Babikov" userId="S::damirba@lsretail.com::57cc9772-f8cc-4ae9-84d9-49b34e6b2b27" providerId="AD" clId="Web-{3E11B7E6-2BDD-5B4E-635B-E8D28712868B}" dt="2023-05-14T11:03:00.872" v="1811" actId="1076"/>
          <ac:spMkLst>
            <pc:docMk/>
            <pc:sldMk cId="3596108057" sldId="289"/>
            <ac:spMk id="3" creationId="{76AFE41E-5C45-A1DC-7CC7-27E9ECBED5D3}"/>
          </ac:spMkLst>
        </pc:spChg>
        <pc:picChg chg="add del mod">
          <ac:chgData name="Damir Babikov" userId="S::damirba@lsretail.com::57cc9772-f8cc-4ae9-84d9-49b34e6b2b27" providerId="AD" clId="Web-{3E11B7E6-2BDD-5B4E-635B-E8D28712868B}" dt="2023-05-14T10:25:58.795" v="1694"/>
          <ac:picMkLst>
            <pc:docMk/>
            <pc:sldMk cId="3596108057" sldId="289"/>
            <ac:picMk id="4" creationId="{17465B42-BF6B-6208-4A3F-68D9267AD274}"/>
          </ac:picMkLst>
        </pc:picChg>
        <pc:picChg chg="add del mod">
          <ac:chgData name="Damir Babikov" userId="S::damirba@lsretail.com::57cc9772-f8cc-4ae9-84d9-49b34e6b2b27" providerId="AD" clId="Web-{3E11B7E6-2BDD-5B4E-635B-E8D28712868B}" dt="2023-05-14T10:33:42.436" v="1711"/>
          <ac:picMkLst>
            <pc:docMk/>
            <pc:sldMk cId="3596108057" sldId="289"/>
            <ac:picMk id="5" creationId="{E7A0EF1A-0B9F-A952-49C3-A83E76E654FF}"/>
          </ac:picMkLst>
        </pc:picChg>
        <pc:picChg chg="add del mod">
          <ac:chgData name="Damir Babikov" userId="S::damirba@lsretail.com::57cc9772-f8cc-4ae9-84d9-49b34e6b2b27" providerId="AD" clId="Web-{3E11B7E6-2BDD-5B4E-635B-E8D28712868B}" dt="2023-05-14T11:02:36.105" v="1805"/>
          <ac:picMkLst>
            <pc:docMk/>
            <pc:sldMk cId="3596108057" sldId="289"/>
            <ac:picMk id="6" creationId="{D1D7333D-F125-47C9-5E5F-E09EBE76B797}"/>
          </ac:picMkLst>
        </pc:picChg>
        <pc:picChg chg="add mod">
          <ac:chgData name="Damir Babikov" userId="S::damirba@lsretail.com::57cc9772-f8cc-4ae9-84d9-49b34e6b2b27" providerId="AD" clId="Web-{3E11B7E6-2BDD-5B4E-635B-E8D28712868B}" dt="2023-05-14T11:03:21.513" v="1815" actId="1076"/>
          <ac:picMkLst>
            <pc:docMk/>
            <pc:sldMk cId="3596108057" sldId="289"/>
            <ac:picMk id="7" creationId="{3162587E-8EDD-F2B4-FCD9-F93E6C6B09D2}"/>
          </ac:picMkLst>
        </pc:picChg>
      </pc:sldChg>
      <pc:sldChg chg="addSp delSp modSp modNotes">
        <pc:chgData name="Damir Babikov" userId="S::damirba@lsretail.com::57cc9772-f8cc-4ae9-84d9-49b34e6b2b27" providerId="AD" clId="Web-{3E11B7E6-2BDD-5B4E-635B-E8D28712868B}" dt="2023-05-15T08:01:35.821" v="3781"/>
        <pc:sldMkLst>
          <pc:docMk/>
          <pc:sldMk cId="1975716979" sldId="290"/>
        </pc:sldMkLst>
        <pc:spChg chg="mod">
          <ac:chgData name="Damir Babikov" userId="S::damirba@lsretail.com::57cc9772-f8cc-4ae9-84d9-49b34e6b2b27" providerId="AD" clId="Web-{3E11B7E6-2BDD-5B4E-635B-E8D28712868B}" dt="2023-05-14T10:34:35.969" v="1715" actId="20577"/>
          <ac:spMkLst>
            <pc:docMk/>
            <pc:sldMk cId="1975716979" sldId="290"/>
            <ac:spMk id="2" creationId="{A420E4E5-A768-0381-8D7E-33B2D5890DFB}"/>
          </ac:spMkLst>
        </pc:spChg>
        <pc:spChg chg="mod">
          <ac:chgData name="Damir Babikov" userId="S::damirba@lsretail.com::57cc9772-f8cc-4ae9-84d9-49b34e6b2b27" providerId="AD" clId="Web-{3E11B7E6-2BDD-5B4E-635B-E8D28712868B}" dt="2023-05-14T11:30:54.757" v="3403" actId="20577"/>
          <ac:spMkLst>
            <pc:docMk/>
            <pc:sldMk cId="1975716979" sldId="290"/>
            <ac:spMk id="3" creationId="{76AFE41E-5C45-A1DC-7CC7-27E9ECBED5D3}"/>
          </ac:spMkLst>
        </pc:spChg>
        <pc:picChg chg="add del mod">
          <ac:chgData name="Damir Babikov" userId="S::damirba@lsretail.com::57cc9772-f8cc-4ae9-84d9-49b34e6b2b27" providerId="AD" clId="Web-{3E11B7E6-2BDD-5B4E-635B-E8D28712868B}" dt="2023-05-14T10:34:20.797" v="1713"/>
          <ac:picMkLst>
            <pc:docMk/>
            <pc:sldMk cId="1975716979" sldId="290"/>
            <ac:picMk id="4" creationId="{A7DB5EF4-D867-7EE8-E069-6AA72E22942B}"/>
          </ac:picMkLst>
        </pc:picChg>
        <pc:picChg chg="add mod">
          <ac:chgData name="Damir Babikov" userId="S::damirba@lsretail.com::57cc9772-f8cc-4ae9-84d9-49b34e6b2b27" providerId="AD" clId="Web-{3E11B7E6-2BDD-5B4E-635B-E8D28712868B}" dt="2023-05-14T11:00:55.836" v="1801" actId="1076"/>
          <ac:picMkLst>
            <pc:docMk/>
            <pc:sldMk cId="1975716979" sldId="290"/>
            <ac:picMk id="5" creationId="{598D53E8-5203-7FF7-291E-4BA2EAAC7E42}"/>
          </ac:picMkLst>
        </pc:picChg>
      </pc:sldChg>
      <pc:sldChg chg="addSp modSp mod modClrScheme addAnim modAnim chgLayout modNotes">
        <pc:chgData name="Damir Babikov" userId="S::damirba@lsretail.com::57cc9772-f8cc-4ae9-84d9-49b34e6b2b27" providerId="AD" clId="Web-{3E11B7E6-2BDD-5B4E-635B-E8D28712868B}" dt="2023-05-15T08:03:23.761" v="3812"/>
        <pc:sldMkLst>
          <pc:docMk/>
          <pc:sldMk cId="2407190803" sldId="291"/>
        </pc:sldMkLst>
        <pc:spChg chg="mod ord">
          <ac:chgData name="Damir Babikov" userId="S::damirba@lsretail.com::57cc9772-f8cc-4ae9-84d9-49b34e6b2b27" providerId="AD" clId="Web-{3E11B7E6-2BDD-5B4E-635B-E8D28712868B}" dt="2023-05-14T10:51:53.177" v="1771"/>
          <ac:spMkLst>
            <pc:docMk/>
            <pc:sldMk cId="2407190803" sldId="291"/>
            <ac:spMk id="2" creationId="{A420E4E5-A768-0381-8D7E-33B2D5890DFB}"/>
          </ac:spMkLst>
        </pc:spChg>
        <pc:spChg chg="mod ord">
          <ac:chgData name="Damir Babikov" userId="S::damirba@lsretail.com::57cc9772-f8cc-4ae9-84d9-49b34e6b2b27" providerId="AD" clId="Web-{3E11B7E6-2BDD-5B4E-635B-E8D28712868B}" dt="2023-05-14T10:54:54.855" v="1789" actId="20577"/>
          <ac:spMkLst>
            <pc:docMk/>
            <pc:sldMk cId="2407190803" sldId="291"/>
            <ac:spMk id="3" creationId="{76AFE41E-5C45-A1DC-7CC7-27E9ECBED5D3}"/>
          </ac:spMkLst>
        </pc:spChg>
        <pc:picChg chg="add mod">
          <ac:chgData name="Damir Babikov" userId="S::damirba@lsretail.com::57cc9772-f8cc-4ae9-84d9-49b34e6b2b27" providerId="AD" clId="Web-{3E11B7E6-2BDD-5B4E-635B-E8D28712868B}" dt="2023-05-14T10:53:54.744" v="1780" actId="1076"/>
          <ac:picMkLst>
            <pc:docMk/>
            <pc:sldMk cId="2407190803" sldId="291"/>
            <ac:picMk id="4" creationId="{F6E5B2F1-5682-DF2E-181A-92D4AB95AFF2}"/>
          </ac:picMkLst>
        </pc:picChg>
      </pc:sldChg>
      <pc:sldChg chg="addSp modSp mod modClrScheme addAnim modAnim chgLayout modNotes">
        <pc:chgData name="Damir Babikov" userId="S::damirba@lsretail.com::57cc9772-f8cc-4ae9-84d9-49b34e6b2b27" providerId="AD" clId="Web-{3E11B7E6-2BDD-5B4E-635B-E8D28712868B}" dt="2023-05-15T08:03:26.402" v="3813"/>
        <pc:sldMkLst>
          <pc:docMk/>
          <pc:sldMk cId="1398548095" sldId="292"/>
        </pc:sldMkLst>
        <pc:spChg chg="mod">
          <ac:chgData name="Damir Babikov" userId="S::damirba@lsretail.com::57cc9772-f8cc-4ae9-84d9-49b34e6b2b27" providerId="AD" clId="Web-{3E11B7E6-2BDD-5B4E-635B-E8D28712868B}" dt="2023-05-14T10:55:40.747" v="1792"/>
          <ac:spMkLst>
            <pc:docMk/>
            <pc:sldMk cId="1398548095" sldId="292"/>
            <ac:spMk id="2" creationId="{A420E4E5-A768-0381-8D7E-33B2D5890DFB}"/>
          </ac:spMkLst>
        </pc:spChg>
        <pc:spChg chg="mod">
          <ac:chgData name="Damir Babikov" userId="S::damirba@lsretail.com::57cc9772-f8cc-4ae9-84d9-49b34e6b2b27" providerId="AD" clId="Web-{3E11B7E6-2BDD-5B4E-635B-E8D28712868B}" dt="2023-05-14T10:55:40.747" v="1792"/>
          <ac:spMkLst>
            <pc:docMk/>
            <pc:sldMk cId="1398548095" sldId="292"/>
            <ac:spMk id="3" creationId="{76AFE41E-5C45-A1DC-7CC7-27E9ECBED5D3}"/>
          </ac:spMkLst>
        </pc:spChg>
        <pc:picChg chg="add mod ord">
          <ac:chgData name="Damir Babikov" userId="S::damirba@lsretail.com::57cc9772-f8cc-4ae9-84d9-49b34e6b2b27" providerId="AD" clId="Web-{3E11B7E6-2BDD-5B4E-635B-E8D28712868B}" dt="2023-05-14T10:55:40.747" v="1792"/>
          <ac:picMkLst>
            <pc:docMk/>
            <pc:sldMk cId="1398548095" sldId="292"/>
            <ac:picMk id="4" creationId="{661830ED-9B56-04A4-CF29-FA692D745C00}"/>
          </ac:picMkLst>
        </pc:picChg>
      </pc:sldChg>
      <pc:sldChg chg="addSp modSp mod modClrScheme addAnim modAnim chgLayout modNotes">
        <pc:chgData name="Damir Babikov" userId="S::damirba@lsretail.com::57cc9772-f8cc-4ae9-84d9-49b34e6b2b27" providerId="AD" clId="Web-{3E11B7E6-2BDD-5B4E-635B-E8D28712868B}" dt="2023-05-15T08:03:04.604" v="3800"/>
        <pc:sldMkLst>
          <pc:docMk/>
          <pc:sldMk cId="928166023" sldId="293"/>
        </pc:sldMkLst>
        <pc:spChg chg="mod">
          <ac:chgData name="Damir Babikov" userId="S::damirba@lsretail.com::57cc9772-f8cc-4ae9-84d9-49b34e6b2b27" providerId="AD" clId="Web-{3E11B7E6-2BDD-5B4E-635B-E8D28712868B}" dt="2023-05-14T10:54:06.010" v="1782"/>
          <ac:spMkLst>
            <pc:docMk/>
            <pc:sldMk cId="928166023" sldId="293"/>
            <ac:spMk id="2" creationId="{A420E4E5-A768-0381-8D7E-33B2D5890DFB}"/>
          </ac:spMkLst>
        </pc:spChg>
        <pc:spChg chg="mod">
          <ac:chgData name="Damir Babikov" userId="S::damirba@lsretail.com::57cc9772-f8cc-4ae9-84d9-49b34e6b2b27" providerId="AD" clId="Web-{3E11B7E6-2BDD-5B4E-635B-E8D28712868B}" dt="2023-05-14T11:39:35.838" v="3771" actId="20577"/>
          <ac:spMkLst>
            <pc:docMk/>
            <pc:sldMk cId="928166023" sldId="293"/>
            <ac:spMk id="3" creationId="{76AFE41E-5C45-A1DC-7CC7-27E9ECBED5D3}"/>
          </ac:spMkLst>
        </pc:spChg>
        <pc:picChg chg="add mod">
          <ac:chgData name="Damir Babikov" userId="S::damirba@lsretail.com::57cc9772-f8cc-4ae9-84d9-49b34e6b2b27" providerId="AD" clId="Web-{3E11B7E6-2BDD-5B4E-635B-E8D28712868B}" dt="2023-05-14T10:56:42.203" v="1797" actId="1076"/>
          <ac:picMkLst>
            <pc:docMk/>
            <pc:sldMk cId="928166023" sldId="293"/>
            <ac:picMk id="4" creationId="{FF885457-DD19-6FC0-5478-9484FF458C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98F2C-4DA6-4D64-AB79-1064A023E039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DD578-ED59-4693-82AB-BD30C112C7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05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820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43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82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68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82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6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DD578-ED59-4693-82AB-BD30C112C70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00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19.sv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1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17.sv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36A89-2E13-EDE3-91F3-1F97C22E1EB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6201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003023-41F9-F47E-A015-9707B21E94E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6201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2CF79-ED97-9246-F787-A8EE46F4E52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6201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4E9C5B-5E05-C16E-2A12-0296BEBBCA8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6201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1F265-DCFC-336F-0B58-D5940F7A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3481" y="3029962"/>
            <a:ext cx="6679094" cy="1300019"/>
          </a:xfrm>
        </p:spPr>
        <p:txBody>
          <a:bodyPr/>
          <a:lstStyle/>
          <a:p>
            <a:r>
              <a:rPr lang="en-GB" sz="3600"/>
              <a:t>What Can Performance Audit Tell You about Your System</a:t>
            </a:r>
            <a:endParaRPr lang="en-I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3478" y="5012702"/>
            <a:ext cx="6679097" cy="702365"/>
          </a:xfrm>
        </p:spPr>
        <p:txBody>
          <a:bodyPr/>
          <a:lstStyle/>
          <a:p>
            <a:r>
              <a:rPr lang="en-GB"/>
              <a:t>Damir Babikov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1E85F3F-F54C-CD55-97C4-2DED72173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07" y="1378490"/>
            <a:ext cx="5561428" cy="504700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0E4E5-A768-0381-8D7E-33B2D589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GB" sz="3400"/>
              <a:t>What is Performance Audit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E41E-5C45-A1DC-7CC7-27E9ECBED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074365" cy="5073650"/>
          </a:xfrm>
        </p:spPr>
        <p:txBody>
          <a:bodyPr lIns="91440" tIns="45720" rIns="91440" bIns="45720">
            <a:normAutofit/>
          </a:bodyPr>
          <a:lstStyle/>
          <a:p>
            <a:r>
              <a:rPr lang="en-GB"/>
              <a:t>Service provided by LS Retail to partners and customers</a:t>
            </a:r>
          </a:p>
          <a:p>
            <a:r>
              <a:rPr lang="en-GB"/>
              <a:t>Your implementation's health status</a:t>
            </a:r>
          </a:p>
          <a:p>
            <a:r>
              <a:rPr lang="en-GB"/>
              <a:t>Best practice</a:t>
            </a:r>
          </a:p>
          <a:p>
            <a:r>
              <a:rPr lang="en-GB"/>
              <a:t>Report, with explanation during online meeting</a:t>
            </a:r>
          </a:p>
          <a:p>
            <a:r>
              <a:rPr lang="en-GB"/>
              <a:t>Guidance &amp; support, if required</a:t>
            </a:r>
          </a:p>
        </p:txBody>
      </p:sp>
    </p:spTree>
    <p:extLst>
      <p:ext uri="{BB962C8B-B14F-4D97-AF65-F5344CB8AC3E}">
        <p14:creationId xmlns:p14="http://schemas.microsoft.com/office/powerpoint/2010/main" val="423636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0E4E5-A768-0381-8D7E-33B2D589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Segoe UI"/>
                <a:cs typeface="Segoe UI"/>
              </a:rPr>
              <a:t>My System is Slow...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E41E-5C45-A1DC-7CC7-27E9ECBED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6698221" cy="5073650"/>
          </a:xfrm>
        </p:spPr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Architecture – what is installed where and purpose</a:t>
            </a:r>
          </a:p>
          <a:p>
            <a:r>
              <a:rPr lang="en-GB">
                <a:latin typeface="Segoe UI"/>
                <a:cs typeface="Segoe UI"/>
              </a:rPr>
              <a:t>Configuration – what options used</a:t>
            </a:r>
          </a:p>
          <a:p>
            <a:r>
              <a:rPr lang="en-GB">
                <a:latin typeface="Segoe UI"/>
                <a:cs typeface="Segoe UI"/>
              </a:rPr>
              <a:t>Load – who is doing what, when, scheduled, integration</a:t>
            </a:r>
          </a:p>
          <a:p>
            <a:r>
              <a:rPr lang="en-GB">
                <a:latin typeface="Segoe UI"/>
                <a:cs typeface="Segoe UI"/>
              </a:rPr>
              <a:t>Network – not an issue, until it is</a:t>
            </a:r>
          </a:p>
          <a:p>
            <a:r>
              <a:rPr lang="en-GB">
                <a:latin typeface="Segoe UI"/>
                <a:cs typeface="Segoe UI"/>
              </a:rPr>
              <a:t>Hardware</a:t>
            </a:r>
          </a:p>
          <a:p>
            <a:r>
              <a:rPr lang="en-GB">
                <a:latin typeface="Segoe UI"/>
                <a:cs typeface="Segoe UI"/>
              </a:rPr>
              <a:t>SQL – where is my DBA</a:t>
            </a:r>
          </a:p>
          <a:p>
            <a:r>
              <a:rPr lang="en-GB">
                <a:latin typeface="Segoe UI"/>
                <a:cs typeface="Segoe UI"/>
              </a:rPr>
              <a:t>Events, performance counters, custom traces</a:t>
            </a:r>
          </a:p>
          <a:p>
            <a:endParaRPr lang="en-GB">
              <a:latin typeface="Segoe UI"/>
              <a:cs typeface="Segoe UI"/>
            </a:endParaRPr>
          </a:p>
          <a:p>
            <a:endParaRPr lang="en-GB">
              <a:latin typeface="Segoe UI"/>
              <a:cs typeface="Segoe UI"/>
            </a:endParaRPr>
          </a:p>
        </p:txBody>
      </p:sp>
      <p:pic>
        <p:nvPicPr>
          <p:cNvPr id="5" name="Picture 5" descr="A picture containing car, outdoor, ground, grass&#10;&#10;Description automatically generated">
            <a:extLst>
              <a:ext uri="{FF2B5EF4-FFF2-40B4-BE49-F238E27FC236}">
                <a16:creationId xmlns:a16="http://schemas.microsoft.com/office/drawing/2014/main" id="{598D53E8-5203-7FF7-291E-4BA2EAAC7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287" y="550659"/>
            <a:ext cx="4724961" cy="57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0E4E5-A768-0381-8D7E-33B2D589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835" y="488601"/>
            <a:ext cx="6800874" cy="588637"/>
          </a:xfrm>
        </p:spPr>
        <p:txBody>
          <a:bodyPr>
            <a:normAutofit fontScale="90000"/>
          </a:bodyPr>
          <a:lstStyle/>
          <a:p>
            <a:r>
              <a:rPr lang="en-GB"/>
              <a:t>When Should I Order One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E41E-5C45-A1DC-7CC7-27E9ECBED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8473" y="1341005"/>
            <a:ext cx="6975431" cy="5073650"/>
          </a:xfrm>
        </p:spPr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Future and in-progress implementations</a:t>
            </a:r>
            <a:endParaRPr lang="en-US"/>
          </a:p>
          <a:p>
            <a:pPr lvl="1"/>
            <a:r>
              <a:rPr lang="en-GB">
                <a:latin typeface="Segoe UI"/>
                <a:cs typeface="Segoe UI"/>
              </a:rPr>
              <a:t>Prepare before go-live</a:t>
            </a:r>
          </a:p>
          <a:p>
            <a:pPr lvl="1"/>
            <a:r>
              <a:rPr lang="en-GB">
                <a:latin typeface="Segoe UI"/>
                <a:cs typeface="Segoe UI"/>
              </a:rPr>
              <a:t>Execute during pilot</a:t>
            </a:r>
          </a:p>
          <a:p>
            <a:pPr lvl="1"/>
            <a:r>
              <a:rPr lang="en-GB">
                <a:latin typeface="Segoe UI"/>
                <a:cs typeface="Segoe UI"/>
              </a:rPr>
              <a:t>Then execute for full system load</a:t>
            </a:r>
          </a:p>
          <a:p>
            <a:r>
              <a:rPr lang="en-GB">
                <a:latin typeface="Segoe UI"/>
                <a:cs typeface="Segoe UI"/>
              </a:rPr>
              <a:t>Existing, already live implementation</a:t>
            </a:r>
          </a:p>
          <a:p>
            <a:pPr lvl="1"/>
            <a:r>
              <a:rPr lang="en-GB">
                <a:latin typeface="Segoe UI"/>
                <a:cs typeface="Segoe UI"/>
              </a:rPr>
              <a:t>Not better time than now</a:t>
            </a:r>
          </a:p>
          <a:p>
            <a:r>
              <a:rPr lang="en-GB">
                <a:latin typeface="Segoe UI"/>
                <a:cs typeface="Segoe UI"/>
              </a:rPr>
              <a:t>Repeat after major architecture changes</a:t>
            </a:r>
          </a:p>
          <a:p>
            <a:pPr lvl="1"/>
            <a:endParaRPr lang="en-GB">
              <a:latin typeface="Segoe UI"/>
              <a:cs typeface="Segoe UI"/>
            </a:endParaRPr>
          </a:p>
          <a:p>
            <a:pPr lvl="1"/>
            <a:endParaRPr lang="en-GB">
              <a:latin typeface="Segoe UI"/>
              <a:cs typeface="Segoe U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162587E-8EDD-F2B4-FCD9-F93E6C6B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82" y="584840"/>
            <a:ext cx="4232562" cy="56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people, walking, crosswalk&#10;&#10;Description automatically generated">
            <a:extLst>
              <a:ext uri="{FF2B5EF4-FFF2-40B4-BE49-F238E27FC236}">
                <a16:creationId xmlns:a16="http://schemas.microsoft.com/office/drawing/2014/main" id="{F6E5B2F1-5682-DF2E-181A-92D4AB95A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0" r="-2" b="6888"/>
          <a:stretch/>
        </p:blipFill>
        <p:spPr>
          <a:xfrm>
            <a:off x="7470569" y="624450"/>
            <a:ext cx="4282705" cy="5804615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E41E-5C45-A1DC-7CC7-27E9ECBED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 sz="2200">
                <a:latin typeface="Segoe UI"/>
                <a:cs typeface="Segoe UI"/>
              </a:rPr>
              <a:t>Architecture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Older, on-premises, public cloud, many </a:t>
            </a:r>
            <a:r>
              <a:rPr lang="en-GB" sz="2200" err="1">
                <a:latin typeface="Segoe UI"/>
                <a:cs typeface="Segoe UI"/>
              </a:rPr>
              <a:t>db</a:t>
            </a:r>
            <a:r>
              <a:rPr lang="en-GB" sz="2200">
                <a:latin typeface="Segoe UI"/>
                <a:cs typeface="Segoe UI"/>
              </a:rPr>
              <a:t>, high concurrency </a:t>
            </a:r>
          </a:p>
          <a:p>
            <a:r>
              <a:rPr lang="en-GB" sz="2200">
                <a:latin typeface="Segoe UI"/>
                <a:cs typeface="Segoe UI"/>
              </a:rPr>
              <a:t>Symptoms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Response time increase x10 at peak time only</a:t>
            </a:r>
          </a:p>
          <a:p>
            <a:r>
              <a:rPr lang="en-GB" sz="2200">
                <a:latin typeface="Segoe UI"/>
                <a:cs typeface="Segoe UI"/>
              </a:rPr>
              <a:t>Analysis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Base line, captured perf. counters over time, reviewed wait stats</a:t>
            </a:r>
          </a:p>
          <a:p>
            <a:r>
              <a:rPr lang="en-GB" sz="2200">
                <a:latin typeface="Segoe UI"/>
                <a:cs typeface="Segoe UI"/>
              </a:rPr>
              <a:t>Tools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Log Analytics, Performance Counters</a:t>
            </a:r>
          </a:p>
          <a:p>
            <a:r>
              <a:rPr lang="en-GB" sz="2200">
                <a:latin typeface="Segoe UI"/>
                <a:cs typeface="Segoe UI"/>
              </a:rPr>
              <a:t>Root Cause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Idle connections, pooled connections not reused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0E4E5-A768-0381-8D7E-33B2D589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6816055" cy="588637"/>
          </a:xfrm>
        </p:spPr>
        <p:txBody>
          <a:bodyPr anchor="t">
            <a:normAutofit/>
          </a:bodyPr>
          <a:lstStyle/>
          <a:p>
            <a:r>
              <a:rPr lang="en-GB"/>
              <a:t>Case Study X</a:t>
            </a:r>
          </a:p>
        </p:txBody>
      </p:sp>
    </p:spTree>
    <p:extLst>
      <p:ext uri="{BB962C8B-B14F-4D97-AF65-F5344CB8AC3E}">
        <p14:creationId xmlns:p14="http://schemas.microsoft.com/office/powerpoint/2010/main" val="24071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1830ED-9B56-04A4-CF29-FA692D745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" r="6121" b="2"/>
          <a:stretch/>
        </p:blipFill>
        <p:spPr>
          <a:xfrm>
            <a:off x="20" y="10"/>
            <a:ext cx="4874380" cy="676387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0E4E5-A768-0381-8D7E-33B2D589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GB"/>
              <a:t>Case Study 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E41E-5C45-A1DC-7CC7-27E9ECBED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>
            <a:normAutofit/>
          </a:bodyPr>
          <a:lstStyle/>
          <a:p>
            <a:r>
              <a:rPr lang="en-GB" sz="2200"/>
              <a:t>Architecture</a:t>
            </a:r>
          </a:p>
          <a:p>
            <a:pPr lvl="1"/>
            <a:r>
              <a:rPr lang="en-GB" sz="2200"/>
              <a:t>Recent BC version, on-premises, private data centre, distributed, many POS</a:t>
            </a:r>
          </a:p>
          <a:p>
            <a:r>
              <a:rPr lang="en-GB" sz="2200"/>
              <a:t>Symptoms</a:t>
            </a:r>
          </a:p>
          <a:p>
            <a:pPr lvl="1"/>
            <a:r>
              <a:rPr lang="en-GB" sz="2200"/>
              <a:t>Slow custom process affecting user experience</a:t>
            </a:r>
          </a:p>
          <a:p>
            <a:r>
              <a:rPr lang="en-GB" sz="2200"/>
              <a:t>Analysis</a:t>
            </a:r>
          </a:p>
          <a:p>
            <a:pPr lvl="1"/>
            <a:r>
              <a:rPr lang="en-GB" sz="2200"/>
              <a:t>Base line, initial using Query Store, deeper using Trace</a:t>
            </a:r>
          </a:p>
          <a:p>
            <a:r>
              <a:rPr lang="en-GB" sz="2200"/>
              <a:t>Tools</a:t>
            </a:r>
          </a:p>
          <a:p>
            <a:pPr lvl="1"/>
            <a:r>
              <a:rPr lang="en-GB" sz="2200"/>
              <a:t>Log Analytics, SQL Query Store + Trace</a:t>
            </a:r>
          </a:p>
          <a:p>
            <a:r>
              <a:rPr lang="en-GB" sz="2200"/>
              <a:t>Root Cause</a:t>
            </a:r>
          </a:p>
          <a:p>
            <a:pPr lvl="1"/>
            <a:r>
              <a:rPr lang="en-GB" sz="2200"/>
              <a:t>Suboptimal AL code</a:t>
            </a:r>
          </a:p>
        </p:txBody>
      </p:sp>
    </p:spTree>
    <p:extLst>
      <p:ext uri="{BB962C8B-B14F-4D97-AF65-F5344CB8AC3E}">
        <p14:creationId xmlns:p14="http://schemas.microsoft.com/office/powerpoint/2010/main" val="13985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0E4E5-A768-0381-8D7E-33B2D589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GB" sz="3400"/>
              <a:t>Case Study 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E41E-5C45-A1DC-7CC7-27E9ECBED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565884" cy="5073650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GB" sz="2200">
                <a:latin typeface="Segoe UI"/>
                <a:cs typeface="Segoe UI"/>
              </a:rPr>
              <a:t>Architecture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Older, on prem, private, remote clients, direct connect, WAN, multitenant, CAL+AL</a:t>
            </a:r>
          </a:p>
          <a:p>
            <a:r>
              <a:rPr lang="en-GB" sz="2200">
                <a:latin typeface="Segoe UI"/>
                <a:cs typeface="Segoe UI"/>
              </a:rPr>
              <a:t>Symptoms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Slow custom process affecting user experience in particular location</a:t>
            </a:r>
          </a:p>
          <a:p>
            <a:r>
              <a:rPr lang="en-GB" sz="2200">
                <a:latin typeface="Segoe UI"/>
                <a:cs typeface="Segoe UI"/>
              </a:rPr>
              <a:t>Analysis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Base line, compare over time, test screen capture, replay with traces </a:t>
            </a:r>
          </a:p>
          <a:p>
            <a:r>
              <a:rPr lang="en-GB" sz="2200">
                <a:latin typeface="Segoe UI"/>
                <a:cs typeface="Segoe UI"/>
              </a:rPr>
              <a:t>Tools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Log Analytics, Custom Performance Counters (network latency), Custom Traces, Query Store</a:t>
            </a:r>
          </a:p>
          <a:p>
            <a:r>
              <a:rPr lang="en-GB" sz="2200">
                <a:latin typeface="Segoe UI"/>
                <a:cs typeface="Segoe UI"/>
              </a:rPr>
              <a:t>Root Cause</a:t>
            </a:r>
          </a:p>
          <a:p>
            <a:pPr lvl="1"/>
            <a:r>
              <a:rPr lang="en-GB" sz="2200">
                <a:latin typeface="Segoe UI"/>
                <a:cs typeface="Segoe UI"/>
              </a:rPr>
              <a:t>Suboptimal CAL code + excess data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FF885457-DD19-6FC0-5478-9484FF45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846" y="682914"/>
            <a:ext cx="4735386" cy="5777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16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1067" y="4463142"/>
            <a:ext cx="7143221" cy="1023258"/>
          </a:xfrm>
        </p:spPr>
        <p:txBody>
          <a:bodyPr/>
          <a:lstStyle/>
          <a:p>
            <a:r>
              <a:rPr lang="en-IS" dirty="0"/>
              <a:t>Thank you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theme/theme1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0ec22545-32f7-47c8-afbd-c0084660662b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1a525c2-d4eb-46fe-9b09-8f8634d7947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8E4EF2-131A-4A8F-8F1D-0D1451021796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- conneXion EMEA 2023</Template>
  <TotalTime>0</TotalTime>
  <Words>321</Words>
  <Application>Microsoft Office PowerPoint</Application>
  <PresentationFormat>Widescreen</PresentationFormat>
  <Paragraphs>66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Segoe UI</vt:lpstr>
      <vt:lpstr>conneXion EMEA slides</vt:lpstr>
      <vt:lpstr>White slides</vt:lpstr>
      <vt:lpstr>Purple product slides</vt:lpstr>
      <vt:lpstr>White product slides</vt:lpstr>
      <vt:lpstr>PowerPoint Presentation</vt:lpstr>
      <vt:lpstr>What is Performance Audit</vt:lpstr>
      <vt:lpstr>My System is Slow...</vt:lpstr>
      <vt:lpstr>When Should I Order One</vt:lpstr>
      <vt:lpstr>Case Study X</vt:lpstr>
      <vt:lpstr>Case Study Y</vt:lpstr>
      <vt:lpstr>Case Study Z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Babikov, Damir</dc:creator>
  <cp:lastModifiedBy>Bjorn Jonsson</cp:lastModifiedBy>
  <cp:revision>1</cp:revision>
  <dcterms:created xsi:type="dcterms:W3CDTF">2023-04-19T16:16:12Z</dcterms:created>
  <dcterms:modified xsi:type="dcterms:W3CDTF">2023-05-22T13:30:31Z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SIP_Label_b6450969-e8d1-46a1-a807-ee95d8766906_Enabled">
    <vt:lpwstr>true</vt:lpwstr>
  </property>
  <property fmtid="{D5CDD505-2E9C-101B-9397-08002B2CF9AE}" pid="5" name="MSIP_Label_b6450969-e8d1-46a1-a807-ee95d8766906_SetDate">
    <vt:lpwstr>2023-04-19T16:16:19Z</vt:lpwstr>
  </property>
  <property fmtid="{D5CDD505-2E9C-101B-9397-08002B2CF9AE}" pid="6" name="MSIP_Label_b6450969-e8d1-46a1-a807-ee95d8766906_Method">
    <vt:lpwstr>Standard</vt:lpwstr>
  </property>
  <property fmtid="{D5CDD505-2E9C-101B-9397-08002B2CF9AE}" pid="7" name="MSIP_Label_b6450969-e8d1-46a1-a807-ee95d8766906_Name">
    <vt:lpwstr>Internal Use Only</vt:lpwstr>
  </property>
  <property fmtid="{D5CDD505-2E9C-101B-9397-08002B2CF9AE}" pid="8" name="MSIP_Label_b6450969-e8d1-46a1-a807-ee95d8766906_SiteId">
    <vt:lpwstr>e5d0182b-f458-403c-8d06-b825112408b6</vt:lpwstr>
  </property>
  <property fmtid="{D5CDD505-2E9C-101B-9397-08002B2CF9AE}" pid="9" name="MSIP_Label_b6450969-e8d1-46a1-a807-ee95d8766906_ActionId">
    <vt:lpwstr>d2f0c12a-dc7f-462b-9bf8-df36a1b95a41</vt:lpwstr>
  </property>
  <property fmtid="{D5CDD505-2E9C-101B-9397-08002B2CF9AE}" pid="10" name="MSIP_Label_b6450969-e8d1-46a1-a807-ee95d8766906_ContentBits">
    <vt:lpwstr>2</vt:lpwstr>
  </property>
  <property fmtid="{D5CDD505-2E9C-101B-9397-08002B2CF9AE}" pid="11" name="ClassificationContentMarkingFooterLocations">
    <vt:lpwstr>Purple slides:4\conneXion EMEA slides:4\White slides:5\Purple product slides:5\White product slides:5</vt:lpwstr>
  </property>
  <property fmtid="{D5CDD505-2E9C-101B-9397-08002B2CF9AE}" pid="12" name="ClassificationContentMarkingFooterText">
    <vt:lpwstr>INTERNAL USE ONLY</vt:lpwstr>
  </property>
  <property fmtid="{D5CDD505-2E9C-101B-9397-08002B2CF9AE}" pid="13" name="MediaServiceImageTags">
    <vt:lpwstr/>
  </property>
</Properties>
</file>