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703" r:id="rId5"/>
    <p:sldMasterId id="2147483721" r:id="rId6"/>
    <p:sldMasterId id="2147483731" r:id="rId7"/>
    <p:sldMasterId id="2147483752" r:id="rId8"/>
  </p:sldMasterIdLst>
  <p:notesMasterIdLst>
    <p:notesMasterId r:id="rId22"/>
  </p:notesMasterIdLst>
  <p:sldIdLst>
    <p:sldId id="2147376781" r:id="rId9"/>
    <p:sldId id="2147376795" r:id="rId10"/>
    <p:sldId id="2147376785" r:id="rId11"/>
    <p:sldId id="258" r:id="rId12"/>
    <p:sldId id="361" r:id="rId13"/>
    <p:sldId id="2147376796" r:id="rId14"/>
    <p:sldId id="2147376791" r:id="rId15"/>
    <p:sldId id="420" r:id="rId16"/>
    <p:sldId id="356" r:id="rId17"/>
    <p:sldId id="2147376783" r:id="rId18"/>
    <p:sldId id="2147376784" r:id="rId19"/>
    <p:sldId id="2147376779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BF2"/>
    <a:srgbClr val="943267"/>
    <a:srgbClr val="323133"/>
    <a:srgbClr val="108890"/>
    <a:srgbClr val="27B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dur Olafsson" userId="35673f1e-1533-427a-a84f-da77feac3cd7" providerId="ADAL" clId="{F43E5514-D702-434E-9BDD-5E791A2ADBDB}"/>
    <pc:docChg chg="custSel addSld modSld">
      <pc:chgData name="Hordur Olafsson" userId="35673f1e-1533-427a-a84f-da77feac3cd7" providerId="ADAL" clId="{F43E5514-D702-434E-9BDD-5E791A2ADBDB}" dt="2023-05-16T14:02:47.693" v="42" actId="1076"/>
      <pc:docMkLst>
        <pc:docMk/>
      </pc:docMkLst>
      <pc:sldChg chg="addSp delSp modSp mod modShow">
        <pc:chgData name="Hordur Olafsson" userId="35673f1e-1533-427a-a84f-da77feac3cd7" providerId="ADAL" clId="{F43E5514-D702-434E-9BDD-5E791A2ADBDB}" dt="2023-05-16T14:00:03.431" v="9" actId="1076"/>
        <pc:sldMkLst>
          <pc:docMk/>
          <pc:sldMk cId="272758355" sldId="257"/>
        </pc:sldMkLst>
        <pc:picChg chg="del">
          <ac:chgData name="Hordur Olafsson" userId="35673f1e-1533-427a-a84f-da77feac3cd7" providerId="ADAL" clId="{F43E5514-D702-434E-9BDD-5E791A2ADBDB}" dt="2023-05-16T13:59:14.652" v="2" actId="478"/>
          <ac:picMkLst>
            <pc:docMk/>
            <pc:sldMk cId="272758355" sldId="257"/>
            <ac:picMk id="5" creationId="{E873DAF9-C1F0-550A-3AE9-F512F9F3B300}"/>
          </ac:picMkLst>
        </pc:picChg>
        <pc:picChg chg="add mod">
          <ac:chgData name="Hordur Olafsson" userId="35673f1e-1533-427a-a84f-da77feac3cd7" providerId="ADAL" clId="{F43E5514-D702-434E-9BDD-5E791A2ADBDB}" dt="2023-05-16T14:00:03.431" v="9" actId="1076"/>
          <ac:picMkLst>
            <pc:docMk/>
            <pc:sldMk cId="272758355" sldId="257"/>
            <ac:picMk id="6" creationId="{D792FFCA-602B-3139-4CD5-86A8FEF821BD}"/>
          </ac:picMkLst>
        </pc:picChg>
      </pc:sldChg>
      <pc:sldChg chg="add">
        <pc:chgData name="Hordur Olafsson" userId="35673f1e-1533-427a-a84f-da77feac3cd7" providerId="ADAL" clId="{F43E5514-D702-434E-9BDD-5E791A2ADBDB}" dt="2023-05-16T13:59:08.568" v="0" actId="2890"/>
        <pc:sldMkLst>
          <pc:docMk/>
          <pc:sldMk cId="2734666514" sldId="2147376796"/>
        </pc:sldMkLst>
      </pc:sldChg>
      <pc:sldChg chg="addSp delSp modSp add mod setBg">
        <pc:chgData name="Hordur Olafsson" userId="35673f1e-1533-427a-a84f-da77feac3cd7" providerId="ADAL" clId="{F43E5514-D702-434E-9BDD-5E791A2ADBDB}" dt="2023-05-16T14:02:47.693" v="42" actId="1076"/>
        <pc:sldMkLst>
          <pc:docMk/>
          <pc:sldMk cId="3576920956" sldId="2147376797"/>
        </pc:sldMkLst>
        <pc:spChg chg="mod">
          <ac:chgData name="Hordur Olafsson" userId="35673f1e-1533-427a-a84f-da77feac3cd7" providerId="ADAL" clId="{F43E5514-D702-434E-9BDD-5E791A2ADBDB}" dt="2023-05-16T14:02:42.534" v="41" actId="1076"/>
          <ac:spMkLst>
            <pc:docMk/>
            <pc:sldMk cId="3576920956" sldId="2147376797"/>
            <ac:spMk id="2" creationId="{6AE25C6A-7A99-5E00-1E3A-AC5E20C42F31}"/>
          </ac:spMkLst>
        </pc:spChg>
        <pc:spChg chg="mod">
          <ac:chgData name="Hordur Olafsson" userId="35673f1e-1533-427a-a84f-da77feac3cd7" providerId="ADAL" clId="{F43E5514-D702-434E-9BDD-5E791A2ADBDB}" dt="2023-05-16T14:02:47.693" v="42" actId="1076"/>
          <ac:spMkLst>
            <pc:docMk/>
            <pc:sldMk cId="3576920956" sldId="2147376797"/>
            <ac:spMk id="3" creationId="{E5593E65-329C-1B6C-6B0B-C2BFD5278FD4}"/>
          </ac:spMkLst>
        </pc:spChg>
        <pc:spChg chg="add mod">
          <ac:chgData name="Hordur Olafsson" userId="35673f1e-1533-427a-a84f-da77feac3cd7" providerId="ADAL" clId="{F43E5514-D702-434E-9BDD-5E791A2ADBDB}" dt="2023-05-16T14:02:47.693" v="42" actId="1076"/>
          <ac:spMkLst>
            <pc:docMk/>
            <pc:sldMk cId="3576920956" sldId="2147376797"/>
            <ac:spMk id="7" creationId="{D4E38738-6A28-F7B3-1E78-5DCC890EB91F}"/>
          </ac:spMkLst>
        </pc:spChg>
        <pc:picChg chg="add del mod">
          <ac:chgData name="Hordur Olafsson" userId="35673f1e-1533-427a-a84f-da77feac3cd7" providerId="ADAL" clId="{F43E5514-D702-434E-9BDD-5E791A2ADBDB}" dt="2023-05-16T14:00:16.594" v="16" actId="478"/>
          <ac:picMkLst>
            <pc:docMk/>
            <pc:sldMk cId="3576920956" sldId="2147376797"/>
            <ac:picMk id="5" creationId="{E2F2C32C-084E-FA2A-D6B1-4C666FEE1CF5}"/>
          </ac:picMkLst>
        </pc:picChg>
        <pc:picChg chg="del">
          <ac:chgData name="Hordur Olafsson" userId="35673f1e-1533-427a-a84f-da77feac3cd7" providerId="ADAL" clId="{F43E5514-D702-434E-9BDD-5E791A2ADBDB}" dt="2023-05-16T14:00:07.217" v="11" actId="478"/>
          <ac:picMkLst>
            <pc:docMk/>
            <pc:sldMk cId="3576920956" sldId="2147376797"/>
            <ac:picMk id="6" creationId="{D792FFCA-602B-3139-4CD5-86A8FEF821BD}"/>
          </ac:picMkLst>
        </pc:picChg>
      </pc:sldChg>
    </pc:docChg>
  </pc:docChgLst>
  <pc:docChgLst>
    <pc:chgData name="Bjorn Jonsson" userId="0ba677ab-dff8-4d69-911d-adef4ed2de49" providerId="ADAL" clId="{ED905BDB-4CD8-47AD-BC99-A18D41702EB5}"/>
    <pc:docChg chg="custSel delSld modSld">
      <pc:chgData name="Bjorn Jonsson" userId="0ba677ab-dff8-4d69-911d-adef4ed2de49" providerId="ADAL" clId="{ED905BDB-4CD8-47AD-BC99-A18D41702EB5}" dt="2023-05-22T11:53:29.057" v="19" actId="368"/>
      <pc:docMkLst>
        <pc:docMk/>
      </pc:docMkLst>
      <pc:sldChg chg="del">
        <pc:chgData name="Bjorn Jonsson" userId="0ba677ab-dff8-4d69-911d-adef4ed2de49" providerId="ADAL" clId="{ED905BDB-4CD8-47AD-BC99-A18D41702EB5}" dt="2023-05-22T11:53:13.966" v="0" actId="47"/>
        <pc:sldMkLst>
          <pc:docMk/>
          <pc:sldMk cId="272758355" sldId="257"/>
        </pc:sldMkLst>
      </pc:sldChg>
      <pc:sldChg chg="modNotes">
        <pc:chgData name="Bjorn Jonsson" userId="0ba677ab-dff8-4d69-911d-adef4ed2de49" providerId="ADAL" clId="{ED905BDB-4CD8-47AD-BC99-A18D41702EB5}" dt="2023-05-22T11:53:29.019" v="9" actId="368"/>
        <pc:sldMkLst>
          <pc:docMk/>
          <pc:sldMk cId="536825570" sldId="258"/>
        </pc:sldMkLst>
      </pc:sldChg>
      <pc:sldChg chg="del">
        <pc:chgData name="Bjorn Jonsson" userId="0ba677ab-dff8-4d69-911d-adef4ed2de49" providerId="ADAL" clId="{ED905BDB-4CD8-47AD-BC99-A18D41702EB5}" dt="2023-05-22T11:53:18.554" v="1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ED905BDB-4CD8-47AD-BC99-A18D41702EB5}" dt="2023-05-22T11:53:29.025" v="11" actId="368"/>
        <pc:sldMkLst>
          <pc:docMk/>
          <pc:sldMk cId="904882207" sldId="361"/>
        </pc:sldMkLst>
      </pc:sldChg>
      <pc:sldChg chg="modNotes">
        <pc:chgData name="Bjorn Jonsson" userId="0ba677ab-dff8-4d69-911d-adef4ed2de49" providerId="ADAL" clId="{ED905BDB-4CD8-47AD-BC99-A18D41702EB5}" dt="2023-05-22T11:53:29.057" v="19" actId="368"/>
        <pc:sldMkLst>
          <pc:docMk/>
          <pc:sldMk cId="1049890775" sldId="2147376779"/>
        </pc:sldMkLst>
      </pc:sldChg>
      <pc:sldChg chg="modNotes">
        <pc:chgData name="Bjorn Jonsson" userId="0ba677ab-dff8-4d69-911d-adef4ed2de49" providerId="ADAL" clId="{ED905BDB-4CD8-47AD-BC99-A18D41702EB5}" dt="2023-05-22T11:53:28.997" v="3" actId="368"/>
        <pc:sldMkLst>
          <pc:docMk/>
          <pc:sldMk cId="410893771" sldId="2147376781"/>
        </pc:sldMkLst>
      </pc:sldChg>
      <pc:sldChg chg="modNotes">
        <pc:chgData name="Bjorn Jonsson" userId="0ba677ab-dff8-4d69-911d-adef4ed2de49" providerId="ADAL" clId="{ED905BDB-4CD8-47AD-BC99-A18D41702EB5}" dt="2023-05-22T11:53:29.051" v="17" actId="368"/>
        <pc:sldMkLst>
          <pc:docMk/>
          <pc:sldMk cId="3625219113" sldId="2147376784"/>
        </pc:sldMkLst>
      </pc:sldChg>
      <pc:sldChg chg="modNotes">
        <pc:chgData name="Bjorn Jonsson" userId="0ba677ab-dff8-4d69-911d-adef4ed2de49" providerId="ADAL" clId="{ED905BDB-4CD8-47AD-BC99-A18D41702EB5}" dt="2023-05-22T11:53:29.012" v="7" actId="368"/>
        <pc:sldMkLst>
          <pc:docMk/>
          <pc:sldMk cId="3233057297" sldId="2147376785"/>
        </pc:sldMkLst>
      </pc:sldChg>
      <pc:sldChg chg="modNotes">
        <pc:chgData name="Bjorn Jonsson" userId="0ba677ab-dff8-4d69-911d-adef4ed2de49" providerId="ADAL" clId="{ED905BDB-4CD8-47AD-BC99-A18D41702EB5}" dt="2023-05-22T11:53:29.036" v="15" actId="368"/>
        <pc:sldMkLst>
          <pc:docMk/>
          <pc:sldMk cId="1043225575" sldId="2147376791"/>
        </pc:sldMkLst>
      </pc:sldChg>
      <pc:sldChg chg="modNotes">
        <pc:chgData name="Bjorn Jonsson" userId="0ba677ab-dff8-4d69-911d-adef4ed2de49" providerId="ADAL" clId="{ED905BDB-4CD8-47AD-BC99-A18D41702EB5}" dt="2023-05-22T11:53:29.003" v="5" actId="368"/>
        <pc:sldMkLst>
          <pc:docMk/>
          <pc:sldMk cId="2733674783" sldId="2147376795"/>
        </pc:sldMkLst>
      </pc:sldChg>
      <pc:sldChg chg="modNotes">
        <pc:chgData name="Bjorn Jonsson" userId="0ba677ab-dff8-4d69-911d-adef4ed2de49" providerId="ADAL" clId="{ED905BDB-4CD8-47AD-BC99-A18D41702EB5}" dt="2023-05-22T11:53:29.031" v="13" actId="368"/>
        <pc:sldMkLst>
          <pc:docMk/>
          <pc:sldMk cId="2734666514" sldId="2147376796"/>
        </pc:sldMkLst>
      </pc:sldChg>
      <pc:sldChg chg="del">
        <pc:chgData name="Bjorn Jonsson" userId="0ba677ab-dff8-4d69-911d-adef4ed2de49" providerId="ADAL" clId="{ED905BDB-4CD8-47AD-BC99-A18D41702EB5}" dt="2023-05-22T11:53:13.966" v="0" actId="47"/>
        <pc:sldMkLst>
          <pc:docMk/>
          <pc:sldMk cId="3576920956" sldId="2147376797"/>
        </pc:sldMkLst>
      </pc:sldChg>
    </pc:docChg>
  </pc:docChgLst>
  <pc:docChgLst>
    <pc:chgData name="Einar Pall Gudlaugsson" userId="2dc0c290-5891-4fe1-860e-dc7427f72f03" providerId="ADAL" clId="{910C0BC5-F819-4AAF-8310-AB0033F149BF}"/>
    <pc:docChg chg="undo custSel addSld delSld modSld sldOrd delMainMaster">
      <pc:chgData name="Einar Pall Gudlaugsson" userId="2dc0c290-5891-4fe1-860e-dc7427f72f03" providerId="ADAL" clId="{910C0BC5-F819-4AAF-8310-AB0033F149BF}" dt="2023-05-16T14:06:49.351" v="1970" actId="20577"/>
      <pc:docMkLst>
        <pc:docMk/>
      </pc:docMkLst>
      <pc:sldChg chg="addSp delSp modSp mod modClrScheme chgLayout modNotesTx">
        <pc:chgData name="Einar Pall Gudlaugsson" userId="2dc0c290-5891-4fe1-860e-dc7427f72f03" providerId="ADAL" clId="{910C0BC5-F819-4AAF-8310-AB0033F149BF}" dt="2023-05-16T14:06:49.351" v="1970" actId="20577"/>
        <pc:sldMkLst>
          <pc:docMk/>
          <pc:sldMk cId="272758355" sldId="257"/>
        </pc:sldMkLst>
        <pc:spChg chg="mod ord">
          <ac:chgData name="Einar Pall Gudlaugsson" userId="2dc0c290-5891-4fe1-860e-dc7427f72f03" providerId="ADAL" clId="{910C0BC5-F819-4AAF-8310-AB0033F149BF}" dt="2023-05-16T11:48:00.839" v="1931" actId="14100"/>
          <ac:spMkLst>
            <pc:docMk/>
            <pc:sldMk cId="272758355" sldId="257"/>
            <ac:spMk id="2" creationId="{6AE25C6A-7A99-5E00-1E3A-AC5E20C42F31}"/>
          </ac:spMkLst>
        </pc:spChg>
        <pc:spChg chg="mod ord">
          <ac:chgData name="Einar Pall Gudlaugsson" userId="2dc0c290-5891-4fe1-860e-dc7427f72f03" providerId="ADAL" clId="{910C0BC5-F819-4AAF-8310-AB0033F149BF}" dt="2023-05-16T14:06:49.351" v="1970" actId="20577"/>
          <ac:spMkLst>
            <pc:docMk/>
            <pc:sldMk cId="272758355" sldId="257"/>
            <ac:spMk id="3" creationId="{E5593E65-329C-1B6C-6B0B-C2BFD5278FD4}"/>
          </ac:spMkLst>
        </pc:spChg>
        <pc:picChg chg="add del mod ord">
          <ac:chgData name="Einar Pall Gudlaugsson" userId="2dc0c290-5891-4fe1-860e-dc7427f72f03" providerId="ADAL" clId="{910C0BC5-F819-4AAF-8310-AB0033F149BF}" dt="2023-05-16T11:47:39.888" v="1918" actId="14100"/>
          <ac:picMkLst>
            <pc:docMk/>
            <pc:sldMk cId="272758355" sldId="257"/>
            <ac:picMk id="5" creationId="{E873DAF9-C1F0-550A-3AE9-F512F9F3B300}"/>
          </ac:picMkLst>
        </pc:picChg>
        <pc:picChg chg="add del mod">
          <ac:chgData name="Einar Pall Gudlaugsson" userId="2dc0c290-5891-4fe1-860e-dc7427f72f03" providerId="ADAL" clId="{910C0BC5-F819-4AAF-8310-AB0033F149BF}" dt="2023-05-16T11:47:05.356" v="1908" actId="22"/>
          <ac:picMkLst>
            <pc:docMk/>
            <pc:sldMk cId="272758355" sldId="257"/>
            <ac:picMk id="7" creationId="{EE66BB07-CB60-79CB-E3E2-5F7D9493A21A}"/>
          </ac:picMkLst>
        </pc:picChg>
        <pc:picChg chg="add del mod">
          <ac:chgData name="Einar Pall Gudlaugsson" userId="2dc0c290-5891-4fe1-860e-dc7427f72f03" providerId="ADAL" clId="{910C0BC5-F819-4AAF-8310-AB0033F149BF}" dt="2023-05-16T11:45:02.751" v="1890" actId="478"/>
          <ac:picMkLst>
            <pc:docMk/>
            <pc:sldMk cId="272758355" sldId="257"/>
            <ac:picMk id="1026" creationId="{7BD04002-3DF4-3985-5D2C-72D274F36043}"/>
          </ac:picMkLst>
        </pc:picChg>
      </pc:sldChg>
      <pc:sldChg chg="add">
        <pc:chgData name="Einar Pall Gudlaugsson" userId="2dc0c290-5891-4fe1-860e-dc7427f72f03" providerId="ADAL" clId="{910C0BC5-F819-4AAF-8310-AB0033F149BF}" dt="2023-05-16T11:11:18.854" v="1031"/>
        <pc:sldMkLst>
          <pc:docMk/>
          <pc:sldMk cId="57678571" sldId="356"/>
        </pc:sldMkLst>
      </pc:sldChg>
      <pc:sldChg chg="modSp mod modNotesTx">
        <pc:chgData name="Einar Pall Gudlaugsson" userId="2dc0c290-5891-4fe1-860e-dc7427f72f03" providerId="ADAL" clId="{910C0BC5-F819-4AAF-8310-AB0033F149BF}" dt="2023-05-16T11:37:18.738" v="1876" actId="6549"/>
        <pc:sldMkLst>
          <pc:docMk/>
          <pc:sldMk cId="904882207" sldId="361"/>
        </pc:sldMkLst>
        <pc:spChg chg="mod">
          <ac:chgData name="Einar Pall Gudlaugsson" userId="2dc0c290-5891-4fe1-860e-dc7427f72f03" providerId="ADAL" clId="{910C0BC5-F819-4AAF-8310-AB0033F149BF}" dt="2023-05-16T11:36:46.308" v="1861" actId="20577"/>
          <ac:spMkLst>
            <pc:docMk/>
            <pc:sldMk cId="904882207" sldId="361"/>
            <ac:spMk id="3" creationId="{0B25B3F7-FBEB-A8A4-156A-00BCBC923BAC}"/>
          </ac:spMkLst>
        </pc:spChg>
      </pc:sldChg>
      <pc:sldChg chg="del">
        <pc:chgData name="Einar Pall Gudlaugsson" userId="2dc0c290-5891-4fe1-860e-dc7427f72f03" providerId="ADAL" clId="{910C0BC5-F819-4AAF-8310-AB0033F149BF}" dt="2023-05-16T11:16:36.725" v="1310" actId="47"/>
        <pc:sldMkLst>
          <pc:docMk/>
          <pc:sldMk cId="1161030236" sldId="363"/>
        </pc:sldMkLst>
      </pc:sldChg>
      <pc:sldChg chg="del">
        <pc:chgData name="Einar Pall Gudlaugsson" userId="2dc0c290-5891-4fe1-860e-dc7427f72f03" providerId="ADAL" clId="{910C0BC5-F819-4AAF-8310-AB0033F149BF}" dt="2023-05-16T11:16:36.725" v="1310" actId="47"/>
        <pc:sldMkLst>
          <pc:docMk/>
          <pc:sldMk cId="693049297" sldId="2147376772"/>
        </pc:sldMkLst>
      </pc:sldChg>
      <pc:sldChg chg="addSp modSp mod modNotesTx">
        <pc:chgData name="Einar Pall Gudlaugsson" userId="2dc0c290-5891-4fe1-860e-dc7427f72f03" providerId="ADAL" clId="{910C0BC5-F819-4AAF-8310-AB0033F149BF}" dt="2023-05-16T11:29:30.839" v="1856"/>
        <pc:sldMkLst>
          <pc:docMk/>
          <pc:sldMk cId="1049890775" sldId="2147376779"/>
        </pc:sldMkLst>
        <pc:spChg chg="add mod">
          <ac:chgData name="Einar Pall Gudlaugsson" userId="2dc0c290-5891-4fe1-860e-dc7427f72f03" providerId="ADAL" clId="{910C0BC5-F819-4AAF-8310-AB0033F149BF}" dt="2023-05-16T11:15:56.902" v="1308" actId="1076"/>
          <ac:spMkLst>
            <pc:docMk/>
            <pc:sldMk cId="1049890775" sldId="2147376779"/>
            <ac:spMk id="3" creationId="{7766F229-1EF9-5E26-6EA4-D346548EA4B0}"/>
          </ac:spMkLst>
        </pc:spChg>
        <pc:spChg chg="mod">
          <ac:chgData name="Einar Pall Gudlaugsson" userId="2dc0c290-5891-4fe1-860e-dc7427f72f03" providerId="ADAL" clId="{910C0BC5-F819-4AAF-8310-AB0033F149BF}" dt="2023-05-16T11:15:44.815" v="1306" actId="1076"/>
          <ac:spMkLst>
            <pc:docMk/>
            <pc:sldMk cId="1049890775" sldId="2147376779"/>
            <ac:spMk id="4" creationId="{4AC29568-3D08-6592-4ABD-910B2E989287}"/>
          </ac:spMkLst>
        </pc:spChg>
        <pc:spChg chg="add mod">
          <ac:chgData name="Einar Pall Gudlaugsson" userId="2dc0c290-5891-4fe1-860e-dc7427f72f03" providerId="ADAL" clId="{910C0BC5-F819-4AAF-8310-AB0033F149BF}" dt="2023-05-16T11:15:56.902" v="1308" actId="1076"/>
          <ac:spMkLst>
            <pc:docMk/>
            <pc:sldMk cId="1049890775" sldId="2147376779"/>
            <ac:spMk id="5" creationId="{51980C3E-9F29-4F49-844A-B9372A5330FD}"/>
          </ac:spMkLst>
        </pc:spChg>
        <pc:spChg chg="mod">
          <ac:chgData name="Einar Pall Gudlaugsson" userId="2dc0c290-5891-4fe1-860e-dc7427f72f03" providerId="ADAL" clId="{910C0BC5-F819-4AAF-8310-AB0033F149BF}" dt="2023-05-16T11:15:51.574" v="1307" actId="1076"/>
          <ac:spMkLst>
            <pc:docMk/>
            <pc:sldMk cId="1049890775" sldId="2147376779"/>
            <ac:spMk id="7" creationId="{C412C05C-648F-39DB-2F46-F57F05BF5529}"/>
          </ac:spMkLst>
        </pc:spChg>
        <pc:picChg chg="add mod">
          <ac:chgData name="Einar Pall Gudlaugsson" userId="2dc0c290-5891-4fe1-860e-dc7427f72f03" providerId="ADAL" clId="{910C0BC5-F819-4AAF-8310-AB0033F149BF}" dt="2023-05-16T11:15:56.902" v="1308" actId="1076"/>
          <ac:picMkLst>
            <pc:docMk/>
            <pc:sldMk cId="1049890775" sldId="2147376779"/>
            <ac:picMk id="8" creationId="{10C88249-882B-8326-9BE4-82720BD332DD}"/>
          </ac:picMkLst>
        </pc:picChg>
      </pc:sldChg>
      <pc:sldChg chg="modNotesTx">
        <pc:chgData name="Einar Pall Gudlaugsson" userId="2dc0c290-5891-4fe1-860e-dc7427f72f03" providerId="ADAL" clId="{910C0BC5-F819-4AAF-8310-AB0033F149BF}" dt="2023-05-16T11:49:44.682" v="1964" actId="33524"/>
        <pc:sldMkLst>
          <pc:docMk/>
          <pc:sldMk cId="410893771" sldId="2147376781"/>
        </pc:sldMkLst>
      </pc:sldChg>
      <pc:sldChg chg="del ord">
        <pc:chgData name="Einar Pall Gudlaugsson" userId="2dc0c290-5891-4fe1-860e-dc7427f72f03" providerId="ADAL" clId="{910C0BC5-F819-4AAF-8310-AB0033F149BF}" dt="2023-05-16T11:16:36.725" v="1310" actId="47"/>
        <pc:sldMkLst>
          <pc:docMk/>
          <pc:sldMk cId="3422183097" sldId="2147376782"/>
        </pc:sldMkLst>
      </pc:sldChg>
      <pc:sldChg chg="modSp mod">
        <pc:chgData name="Einar Pall Gudlaugsson" userId="2dc0c290-5891-4fe1-860e-dc7427f72f03" providerId="ADAL" clId="{910C0BC5-F819-4AAF-8310-AB0033F149BF}" dt="2023-05-16T11:11:58.265" v="1039" actId="403"/>
        <pc:sldMkLst>
          <pc:docMk/>
          <pc:sldMk cId="3453847658" sldId="2147376783"/>
        </pc:sldMkLst>
        <pc:spChg chg="mod">
          <ac:chgData name="Einar Pall Gudlaugsson" userId="2dc0c290-5891-4fe1-860e-dc7427f72f03" providerId="ADAL" clId="{910C0BC5-F819-4AAF-8310-AB0033F149BF}" dt="2023-05-16T11:11:58.265" v="1039" actId="403"/>
          <ac:spMkLst>
            <pc:docMk/>
            <pc:sldMk cId="3453847658" sldId="2147376783"/>
            <ac:spMk id="4" creationId="{2AF1652B-3C3A-2027-D714-EF025FE1591B}"/>
          </ac:spMkLst>
        </pc:spChg>
      </pc:sldChg>
      <pc:sldChg chg="modSp mod modNotesTx">
        <pc:chgData name="Einar Pall Gudlaugsson" userId="2dc0c290-5891-4fe1-860e-dc7427f72f03" providerId="ADAL" clId="{910C0BC5-F819-4AAF-8310-AB0033F149BF}" dt="2023-05-16T11:27:19.316" v="1677"/>
        <pc:sldMkLst>
          <pc:docMk/>
          <pc:sldMk cId="3625219113" sldId="2147376784"/>
        </pc:sldMkLst>
        <pc:spChg chg="mod">
          <ac:chgData name="Einar Pall Gudlaugsson" userId="2dc0c290-5891-4fe1-860e-dc7427f72f03" providerId="ADAL" clId="{910C0BC5-F819-4AAF-8310-AB0033F149BF}" dt="2023-05-16T11:26:16.011" v="1666" actId="20577"/>
          <ac:spMkLst>
            <pc:docMk/>
            <pc:sldMk cId="3625219113" sldId="2147376784"/>
            <ac:spMk id="2" creationId="{05AABFAB-1798-8084-0939-0713432DF173}"/>
          </ac:spMkLst>
        </pc:spChg>
      </pc:sldChg>
      <pc:sldChg chg="modSp mod modNotesTx">
        <pc:chgData name="Einar Pall Gudlaugsson" userId="2dc0c290-5891-4fe1-860e-dc7427f72f03" providerId="ADAL" clId="{910C0BC5-F819-4AAF-8310-AB0033F149BF}" dt="2023-05-16T11:20:20.303" v="1439" actId="20577"/>
        <pc:sldMkLst>
          <pc:docMk/>
          <pc:sldMk cId="3233057297" sldId="2147376785"/>
        </pc:sldMkLst>
        <pc:spChg chg="mod">
          <ac:chgData name="Einar Pall Gudlaugsson" userId="2dc0c290-5891-4fe1-860e-dc7427f72f03" providerId="ADAL" clId="{910C0BC5-F819-4AAF-8310-AB0033F149BF}" dt="2023-05-16T11:02:06.342" v="136" actId="20577"/>
          <ac:spMkLst>
            <pc:docMk/>
            <pc:sldMk cId="3233057297" sldId="2147376785"/>
            <ac:spMk id="12" creationId="{153E8652-37A7-FFB6-4E8F-0EB073C246EB}"/>
          </ac:spMkLst>
        </pc:spChg>
      </pc:sldChg>
      <pc:sldChg chg="modNotesTx">
        <pc:chgData name="Einar Pall Gudlaugsson" userId="2dc0c290-5891-4fe1-860e-dc7427f72f03" providerId="ADAL" clId="{910C0BC5-F819-4AAF-8310-AB0033F149BF}" dt="2023-05-16T11:24:01.422" v="1612" actId="20577"/>
        <pc:sldMkLst>
          <pc:docMk/>
          <pc:sldMk cId="1043225575" sldId="2147376791"/>
        </pc:sldMkLst>
      </pc:sldChg>
      <pc:sldChg chg="del">
        <pc:chgData name="Einar Pall Gudlaugsson" userId="2dc0c290-5891-4fe1-860e-dc7427f72f03" providerId="ADAL" clId="{910C0BC5-F819-4AAF-8310-AB0033F149BF}" dt="2023-05-16T11:11:33.752" v="1033" actId="47"/>
        <pc:sldMkLst>
          <pc:docMk/>
          <pc:sldMk cId="3450222498" sldId="2147376792"/>
        </pc:sldMkLst>
      </pc:sldChg>
      <pc:sldChg chg="del">
        <pc:chgData name="Einar Pall Gudlaugsson" userId="2dc0c290-5891-4fe1-860e-dc7427f72f03" providerId="ADAL" clId="{910C0BC5-F819-4AAF-8310-AB0033F149BF}" dt="2023-05-16T11:11:20.602" v="1032" actId="47"/>
        <pc:sldMkLst>
          <pc:docMk/>
          <pc:sldMk cId="2806048476" sldId="2147376794"/>
        </pc:sldMkLst>
      </pc:sldChg>
      <pc:sldChg chg="modNotesTx">
        <pc:chgData name="Einar Pall Gudlaugsson" userId="2dc0c290-5891-4fe1-860e-dc7427f72f03" providerId="ADAL" clId="{910C0BC5-F819-4AAF-8310-AB0033F149BF}" dt="2023-05-16T11:02:19.228" v="138" actId="20577"/>
        <pc:sldMkLst>
          <pc:docMk/>
          <pc:sldMk cId="2733674783" sldId="2147376795"/>
        </pc:sldMkLst>
      </pc:sldChg>
      <pc:sldChg chg="del">
        <pc:chgData name="Einar Pall Gudlaugsson" userId="2dc0c290-5891-4fe1-860e-dc7427f72f03" providerId="ADAL" clId="{910C0BC5-F819-4AAF-8310-AB0033F149BF}" dt="2023-05-16T11:15:59.656" v="1309" actId="47"/>
        <pc:sldMkLst>
          <pc:docMk/>
          <pc:sldMk cId="3756368437" sldId="2147376796"/>
        </pc:sldMkLst>
      </pc:sldChg>
      <pc:sldChg chg="modSp mod">
        <pc:chgData name="Einar Pall Gudlaugsson" userId="2dc0c290-5891-4fe1-860e-dc7427f72f03" providerId="ADAL" clId="{910C0BC5-F819-4AAF-8310-AB0033F149BF}" dt="2023-05-16T14:06:38.005" v="1968" actId="20577"/>
        <pc:sldMkLst>
          <pc:docMk/>
          <pc:sldMk cId="3576920956" sldId="2147376797"/>
        </pc:sldMkLst>
        <pc:spChg chg="mod">
          <ac:chgData name="Einar Pall Gudlaugsson" userId="2dc0c290-5891-4fe1-860e-dc7427f72f03" providerId="ADAL" clId="{910C0BC5-F819-4AAF-8310-AB0033F149BF}" dt="2023-05-16T14:06:38.005" v="1968" actId="20577"/>
          <ac:spMkLst>
            <pc:docMk/>
            <pc:sldMk cId="3576920956" sldId="2147376797"/>
            <ac:spMk id="3" creationId="{E5593E65-329C-1B6C-6B0B-C2BFD5278FD4}"/>
          </ac:spMkLst>
        </pc:spChg>
      </pc:sldChg>
      <pc:sldMasterChg chg="del delSldLayout">
        <pc:chgData name="Einar Pall Gudlaugsson" userId="2dc0c290-5891-4fe1-860e-dc7427f72f03" providerId="ADAL" clId="{910C0BC5-F819-4AAF-8310-AB0033F149BF}" dt="2023-05-16T11:16:36.725" v="1310" actId="47"/>
        <pc:sldMasterMkLst>
          <pc:docMk/>
          <pc:sldMasterMk cId="337582456" sldId="2147483688"/>
        </pc:sldMasterMkLst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515906162" sldId="2147483689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3474396026" sldId="2147483690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309205604" sldId="2147483691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1206551157" sldId="2147483692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3797265986" sldId="2147483693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176294371" sldId="2147483694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2881568340" sldId="2147483695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312051368" sldId="2147483696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4008590479" sldId="2147483697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2355288902" sldId="2147483698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3868267890" sldId="2147483699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436766698" sldId="2147483700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3895300055" sldId="2147483701"/>
          </pc:sldLayoutMkLst>
        </pc:sldLayoutChg>
        <pc:sldLayoutChg chg="del">
          <pc:chgData name="Einar Pall Gudlaugsson" userId="2dc0c290-5891-4fe1-860e-dc7427f72f03" providerId="ADAL" clId="{910C0BC5-F819-4AAF-8310-AB0033F149BF}" dt="2023-05-16T11:16:36.725" v="1310" actId="47"/>
          <pc:sldLayoutMkLst>
            <pc:docMk/>
            <pc:sldMasterMk cId="337582456" sldId="2147483688"/>
            <pc:sldLayoutMk cId="2996059929" sldId="21474837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B4383-B713-4FF8-83B1-F242BB440CB5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D8E61-5C12-480E-BDE7-0D1220A668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2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626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01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48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2FE13-1D82-491F-A6C8-640079974C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63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5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9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036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01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76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4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D8E61-5C12-480E-BDE7-0D1220A668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19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19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3.sv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6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6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_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 for background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6" y="5232734"/>
            <a:ext cx="6122113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200" b="1" baseline="0">
                <a:solidFill>
                  <a:srgbClr val="242D2F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0326" y="5770731"/>
            <a:ext cx="6120678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80327" y="6312831"/>
            <a:ext cx="6121400" cy="3603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rgbClr val="43B3E6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3429000"/>
            <a:ext cx="1439863" cy="143986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your photo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780642" y="1268413"/>
            <a:ext cx="8642350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4000" b="1" baseline="0">
                <a:solidFill>
                  <a:srgbClr val="242D2F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80642" y="1989138"/>
            <a:ext cx="864235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200" b="0" baseline="0">
                <a:solidFill>
                  <a:srgbClr val="242D2F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3750451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F0535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1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56882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F05351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166" y="188913"/>
            <a:ext cx="1567872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67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mni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95688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453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040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452"/>
            <a:ext cx="5400675" cy="1800225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20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mni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56882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F5BE3D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F5B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7160"/>
            <a:ext cx="720725" cy="5205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837" y="188912"/>
            <a:ext cx="169220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1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5688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E47D25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56882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E47D25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9864" y="188912"/>
            <a:ext cx="2047173" cy="3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21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oftware enhancer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5688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62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oftware enhancer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9568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A8BBBF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20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dustry solution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595688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3E4648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6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ustry solution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56882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0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+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29225"/>
            <a:ext cx="4799856" cy="1628775"/>
          </a:xfrm>
          <a:prstGeom prst="rect">
            <a:avLst/>
          </a:prstGeom>
          <a:solidFill>
            <a:srgbClr val="187399">
              <a:alpha val="90000"/>
            </a:srgb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1864" y="5229225"/>
            <a:ext cx="7320136" cy="1628775"/>
          </a:xfrm>
          <a:prstGeom prst="rect">
            <a:avLst/>
          </a:prstGeom>
          <a:solidFill>
            <a:srgbClr val="A8762B">
              <a:alpha val="90000"/>
            </a:srgb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304" y="265473"/>
            <a:ext cx="1068675" cy="77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58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96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5" y="200001"/>
            <a:ext cx="1439863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99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59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27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5780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3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001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26405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000"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Pharmacy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49"/>
            <a:ext cx="12192000" cy="908051"/>
          </a:xfrm>
          <a:prstGeom prst="rect">
            <a:avLst/>
          </a:prstGeom>
          <a:solidFill>
            <a:srgbClr val="3E4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5735639" cy="59499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5949949"/>
            <a:ext cx="10775951" cy="908051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1" y="908051"/>
            <a:ext cx="4319588" cy="1079500"/>
          </a:xfrm>
          <a:prstGeom prst="rect">
            <a:avLst/>
          </a:prstGeom>
          <a:solidFill>
            <a:srgbClr val="3E4648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7"/>
            <a:ext cx="720725" cy="52329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C22C1B1-B76F-45F1-85DD-23ADD21793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3305" y="154159"/>
            <a:ext cx="2405294" cy="6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6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+ gradien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5735638" cy="6858000"/>
          </a:xfrm>
          <a:prstGeom prst="rect">
            <a:avLst/>
          </a:prstGeom>
          <a:gradFill>
            <a:gsLst>
              <a:gs pos="100000">
                <a:srgbClr val="123647">
                  <a:alpha val="0"/>
                </a:srgbClr>
              </a:gs>
              <a:gs pos="66000">
                <a:srgbClr val="123647">
                  <a:alpha val="80000"/>
                </a:srgbClr>
              </a:gs>
            </a:gsLst>
            <a:lin ang="0" scaled="0"/>
          </a:gradFill>
        </p:spPr>
        <p:txBody>
          <a:bodyPr lIns="720000" tIns="720000" rIns="1080000" bIns="720000"/>
          <a:lstStyle>
            <a:lvl1pPr marL="0" indent="0">
              <a:lnSpc>
                <a:spcPct val="100000"/>
              </a:lnSpc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Gradient text box</a:t>
            </a:r>
          </a:p>
        </p:txBody>
      </p:sp>
    </p:spTree>
    <p:extLst>
      <p:ext uri="{BB962C8B-B14F-4D97-AF65-F5344CB8AC3E}">
        <p14:creationId xmlns:p14="http://schemas.microsoft.com/office/powerpoint/2010/main" val="3476148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52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2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83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C9E1CE6-736D-2C41-9F6A-A717BCD047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682" y="634969"/>
            <a:ext cx="9886257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your title or leave empty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7DCB789-E8D2-7A43-B407-5895E63BB9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71050" y="6447318"/>
            <a:ext cx="1720949" cy="4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11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48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175012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LS Central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7"/>
            <a:ext cx="6272784" cy="410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9"/>
            <a:ext cx="6272784" cy="410683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16497" y="3645499"/>
            <a:ext cx="2996003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81" y="226157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 rot="10800000">
            <a:off x="11781317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636"/>
          <a:stretch/>
        </p:blipFill>
        <p:spPr>
          <a:xfrm>
            <a:off x="1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62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000"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0847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058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3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30B5E4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75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06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6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67882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4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22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999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1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5670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">
            <a:extLst>
              <a:ext uri="{FF2B5EF4-FFF2-40B4-BE49-F238E27FC236}">
                <a16:creationId xmlns:a16="http://schemas.microsoft.com/office/drawing/2014/main" id="{799C1DB9-F7C9-2109-7EDA-9C31A08EC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648" y="164061"/>
            <a:ext cx="1185822" cy="300902"/>
          </a:xfrm>
          <a:prstGeom prst="rect">
            <a:avLst/>
          </a:prstGeom>
        </p:spPr>
      </p:pic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7399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">
            <a:extLst>
              <a:ext uri="{FF2B5EF4-FFF2-40B4-BE49-F238E27FC236}">
                <a16:creationId xmlns:a16="http://schemas.microsoft.com/office/drawing/2014/main" id="{3CD07799-6EE0-B86B-12A7-5724487813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648" y="164061"/>
            <a:ext cx="1185822" cy="30090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9532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4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1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2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3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88" y="188912"/>
            <a:ext cx="1474554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87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">
            <a:extLst>
              <a:ext uri="{FF2B5EF4-FFF2-40B4-BE49-F238E27FC236}">
                <a16:creationId xmlns:a16="http://schemas.microsoft.com/office/drawing/2014/main" id="{A53B8F2E-72EA-B647-EE4A-8925B6B61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648" y="164061"/>
            <a:ext cx="1185822" cy="300902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88551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">
            <a:extLst>
              <a:ext uri="{FF2B5EF4-FFF2-40B4-BE49-F238E27FC236}">
                <a16:creationId xmlns:a16="http://schemas.microsoft.com/office/drawing/2014/main" id="{D07FEE00-48D8-7C9C-12A8-D310CA1785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648" y="164061"/>
            <a:ext cx="1185822" cy="300902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204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">
            <a:extLst>
              <a:ext uri="{FF2B5EF4-FFF2-40B4-BE49-F238E27FC236}">
                <a16:creationId xmlns:a16="http://schemas.microsoft.com/office/drawing/2014/main" id="{A94C4FBE-98B3-1B6B-D718-4C2E56F59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648" y="164061"/>
            <a:ext cx="1185822" cy="30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948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0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11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4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597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73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05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Nav 365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931E86-B224-E744-B059-80B521FFD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072" y="44624"/>
            <a:ext cx="2534608" cy="65409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30B5E4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31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066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79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19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0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66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161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03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554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78C6BB-4B49-4761-3CFC-676A27DE5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60" y="180553"/>
            <a:ext cx="1213983" cy="308048"/>
          </a:xfrm>
          <a:prstGeom prst="rect">
            <a:avLst/>
          </a:prstGeom>
        </p:spPr>
      </p:pic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782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3A8F10-5236-D101-A563-21A5F939F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60" y="180553"/>
            <a:ext cx="1213983" cy="308048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5567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Nav 365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88EAC4-51B6-894B-BA08-BAA30CDA19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072" y="44624"/>
            <a:ext cx="2534608" cy="65409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4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1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2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3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66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0BB1F-2A9F-969E-905A-E14DBD7A8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60" y="180553"/>
            <a:ext cx="1213983" cy="308048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592842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9318C0-D225-7F7F-79AF-36D79EBB1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60" y="180553"/>
            <a:ext cx="1213983" cy="308048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489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964439F-98C3-9BDB-387D-F795FEED5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60" y="180553"/>
            <a:ext cx="1213983" cy="3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968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832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72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88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25836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528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92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9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59499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  <a:p>
            <a:r>
              <a:rPr lang="en-US"/>
              <a:t>Insert picture</a:t>
            </a:r>
          </a:p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5040313" cy="396081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89362"/>
            <a:ext cx="5405037" cy="180022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rgbClr val="55BE8C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628774"/>
            <a:ext cx="5400675" cy="1800225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92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4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320835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774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80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73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564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413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image background">
    <p:bg>
      <p:bgPr>
        <a:solidFill>
          <a:srgbClr val="CBD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94994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Insert picture  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989138"/>
            <a:ext cx="5040313" cy="360045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txBody>
          <a:bodyPr lIns="72000" tIns="36000" rIns="72000" bIns="36000"/>
          <a:lstStyle>
            <a:lvl1pPr marL="0" indent="0">
              <a:lnSpc>
                <a:spcPct val="10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Bullet points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83342" y="188913"/>
            <a:ext cx="1803884" cy="1439863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1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47588" y="188913"/>
            <a:ext cx="1800225" cy="1439863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2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08176" y="188913"/>
            <a:ext cx="1800225" cy="1439862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 algn="ctr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Icon text 3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808401" y="3068638"/>
            <a:ext cx="4688274" cy="2520950"/>
          </a:xfrm>
          <a:prstGeom prst="rect">
            <a:avLst/>
          </a:prstGeom>
          <a:solidFill>
            <a:srgbClr val="55BE8C"/>
          </a:solidFill>
        </p:spPr>
        <p:txBody>
          <a:bodyPr lIns="180000" tIns="144000" rIns="180000" bIns="144000"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55B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50"/>
          </a:xfrm>
          <a:prstGeom prst="rect">
            <a:avLst/>
          </a:prstGeom>
          <a:noFill/>
          <a:ln>
            <a:noFill/>
          </a:ln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652" y="188913"/>
            <a:ext cx="1479688" cy="3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0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image" Target="../media/image16.svg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image" Target="../media/image53.svg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image" Target="../media/image5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EB2FE2-AA01-8841-8447-B0DE8309C060}"/>
              </a:ext>
            </a:extLst>
          </p:cNvPr>
          <p:cNvPicPr>
            <a:picLocks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5B1A72-2DEF-FA47-A760-68DC8CBF721C}"/>
              </a:ext>
            </a:extLst>
          </p:cNvPr>
          <p:cNvPicPr>
            <a:picLocks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5ACBF0"/>
          </p15:clr>
        </p15:guide>
        <p15:guide id="4" pos="7469">
          <p15:clr>
            <a:srgbClr val="5ACBF0"/>
          </p15:clr>
        </p15:guide>
        <p15:guide id="5" pos="7242">
          <p15:clr>
            <a:srgbClr val="A4A3A4"/>
          </p15:clr>
        </p15:guide>
        <p15:guide id="6" pos="7015">
          <p15:clr>
            <a:srgbClr val="A4A3A4"/>
          </p15:clr>
        </p15:guide>
        <p15:guide id="7" pos="6788">
          <p15:clr>
            <a:srgbClr val="A4A3A4"/>
          </p15:clr>
        </p15:guide>
        <p15:guide id="8" pos="6562">
          <p15:clr>
            <a:srgbClr val="A4A3A4"/>
          </p15:clr>
        </p15:guide>
        <p15:guide id="9" pos="6335">
          <p15:clr>
            <a:srgbClr val="A4A3A4"/>
          </p15:clr>
        </p15:guide>
        <p15:guide id="10" pos="6108">
          <p15:clr>
            <a:srgbClr val="A4A3A4"/>
          </p15:clr>
        </p15:guide>
        <p15:guide id="11" pos="5881">
          <p15:clr>
            <a:srgbClr val="A4A3A4"/>
          </p15:clr>
        </p15:guide>
        <p15:guide id="12" pos="5654">
          <p15:clr>
            <a:srgbClr val="A4A3A4"/>
          </p15:clr>
        </p15:guide>
        <p15:guide id="13" pos="5428">
          <p15:clr>
            <a:srgbClr val="A4A3A4"/>
          </p15:clr>
        </p15:guide>
        <p15:guide id="14" pos="5201">
          <p15:clr>
            <a:srgbClr val="A4A3A4"/>
          </p15:clr>
        </p15:guide>
        <p15:guide id="15" pos="4974">
          <p15:clr>
            <a:srgbClr val="A4A3A4"/>
          </p15:clr>
        </p15:guide>
        <p15:guide id="16" pos="4747">
          <p15:clr>
            <a:srgbClr val="A4A3A4"/>
          </p15:clr>
        </p15:guide>
        <p15:guide id="17" pos="4520">
          <p15:clr>
            <a:srgbClr val="A4A3A4"/>
          </p15:clr>
        </p15:guide>
        <p15:guide id="18" pos="4294">
          <p15:clr>
            <a:srgbClr val="A4A3A4"/>
          </p15:clr>
        </p15:guide>
        <p15:guide id="19" pos="4067">
          <p15:clr>
            <a:srgbClr val="A4A3A4"/>
          </p15:clr>
        </p15:guide>
        <p15:guide id="20" pos="3613">
          <p15:clr>
            <a:srgbClr val="A4A3A4"/>
          </p15:clr>
        </p15:guide>
        <p15:guide id="21" pos="3386">
          <p15:clr>
            <a:srgbClr val="A4A3A4"/>
          </p15:clr>
        </p15:guide>
        <p15:guide id="22" pos="3160">
          <p15:clr>
            <a:srgbClr val="A4A3A4"/>
          </p15:clr>
        </p15:guide>
        <p15:guide id="23" pos="2933">
          <p15:clr>
            <a:srgbClr val="A4A3A4"/>
          </p15:clr>
        </p15:guide>
        <p15:guide id="24" pos="2706">
          <p15:clr>
            <a:srgbClr val="A4A3A4"/>
          </p15:clr>
        </p15:guide>
        <p15:guide id="25" pos="2479">
          <p15:clr>
            <a:srgbClr val="A4A3A4"/>
          </p15:clr>
        </p15:guide>
        <p15:guide id="26" pos="2252">
          <p15:clr>
            <a:srgbClr val="A4A3A4"/>
          </p15:clr>
        </p15:guide>
        <p15:guide id="27" pos="2026">
          <p15:clr>
            <a:srgbClr val="A4A3A4"/>
          </p15:clr>
        </p15:guide>
        <p15:guide id="28" pos="1799">
          <p15:clr>
            <a:srgbClr val="A4A3A4"/>
          </p15:clr>
        </p15:guide>
        <p15:guide id="29" pos="1572">
          <p15:clr>
            <a:srgbClr val="A4A3A4"/>
          </p15:clr>
        </p15:guide>
        <p15:guide id="30" pos="1345">
          <p15:clr>
            <a:srgbClr val="A4A3A4"/>
          </p15:clr>
        </p15:guide>
        <p15:guide id="31" pos="1118">
          <p15:clr>
            <a:srgbClr val="A4A3A4"/>
          </p15:clr>
        </p15:guide>
        <p15:guide id="32" pos="892">
          <p15:clr>
            <a:srgbClr val="A4A3A4"/>
          </p15:clr>
        </p15:guide>
        <p15:guide id="33" pos="665">
          <p15:clr>
            <a:srgbClr val="A4A3A4"/>
          </p15:clr>
        </p15:guide>
        <p15:guide id="34" pos="438">
          <p15:clr>
            <a:srgbClr val="A4A3A4"/>
          </p15:clr>
        </p15:guide>
        <p15:guide id="35" orient="horz" pos="119">
          <p15:clr>
            <a:srgbClr val="5ACBF0"/>
          </p15:clr>
        </p15:guide>
        <p15:guide id="36" orient="horz" pos="4201">
          <p15:clr>
            <a:srgbClr val="5ACBF0"/>
          </p15:clr>
        </p15:guide>
        <p15:guide id="37" orient="horz" pos="3974">
          <p15:clr>
            <a:srgbClr val="A4A3A4"/>
          </p15:clr>
        </p15:guide>
        <p15:guide id="38" orient="horz" pos="3748">
          <p15:clr>
            <a:srgbClr val="A4A3A4"/>
          </p15:clr>
        </p15:guide>
        <p15:guide id="39" orient="horz" pos="3521">
          <p15:clr>
            <a:srgbClr val="A4A3A4"/>
          </p15:clr>
        </p15:guide>
        <p15:guide id="40" orient="horz" pos="3294">
          <p15:clr>
            <a:srgbClr val="A4A3A4"/>
          </p15:clr>
        </p15:guide>
        <p15:guide id="41" orient="horz" pos="3067">
          <p15:clr>
            <a:srgbClr val="A4A3A4"/>
          </p15:clr>
        </p15:guide>
        <p15:guide id="42" orient="horz" pos="2840">
          <p15:clr>
            <a:srgbClr val="A4A3A4"/>
          </p15:clr>
        </p15:guide>
        <p15:guide id="43" orient="horz" pos="2614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1933">
          <p15:clr>
            <a:srgbClr val="A4A3A4"/>
          </p15:clr>
        </p15:guide>
        <p15:guide id="46" orient="horz" pos="1706">
          <p15:clr>
            <a:srgbClr val="A4A3A4"/>
          </p15:clr>
        </p15:guide>
        <p15:guide id="47" orient="horz" pos="1480">
          <p15:clr>
            <a:srgbClr val="A4A3A4"/>
          </p15:clr>
        </p15:guide>
        <p15:guide id="48" orient="horz" pos="1253">
          <p15:clr>
            <a:srgbClr val="A4A3A4"/>
          </p15:clr>
        </p15:guide>
        <p15:guide id="49" orient="horz" pos="1026">
          <p15:clr>
            <a:srgbClr val="A4A3A4"/>
          </p15:clr>
        </p15:guide>
        <p15:guide id="50" orient="horz" pos="799">
          <p15:clr>
            <a:srgbClr val="A4A3A4"/>
          </p15:clr>
        </p15:guide>
        <p15:guide id="51" orient="horz" pos="572">
          <p15:clr>
            <a:srgbClr val="A4A3A4"/>
          </p15:clr>
        </p15:guide>
        <p15:guide id="52" orient="horz" pos="346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0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9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2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4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png"/><Relationship Id="rId3" Type="http://schemas.openxmlformats.org/officeDocument/2006/relationships/image" Target="../media/image102.jpeg"/><Relationship Id="rId21" Type="http://schemas.openxmlformats.org/officeDocument/2006/relationships/image" Target="../media/image120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5.jpe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10" Type="http://schemas.openxmlformats.org/officeDocument/2006/relationships/image" Target="../media/image109.jpe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6.png"/><Relationship Id="rId7" Type="http://schemas.openxmlformats.org/officeDocument/2006/relationships/hyperlink" Target="https://www.lsretail.com/custome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www.lsretail.com/resources/mckesson-uk-signs-new-contract-for-software-system-for-1600-pharmacies" TargetMode="External"/><Relationship Id="rId5" Type="http://schemas.openxmlformats.org/officeDocument/2006/relationships/image" Target="../media/image127.png"/><Relationship Id="rId4" Type="http://schemas.openxmlformats.org/officeDocument/2006/relationships/hyperlink" Target="https://www.lsretail.com/resources/kronans-apotek-pharmacy-in-sweden-running-on-ls-central-for-pharmacy" TargetMode="External"/><Relationship Id="rId9" Type="http://schemas.openxmlformats.org/officeDocument/2006/relationships/image" Target="../media/image129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83CFD-FB9F-8AC1-455F-967A2E52F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8474" y="3311261"/>
            <a:ext cx="7366382" cy="1629809"/>
          </a:xfrm>
        </p:spPr>
        <p:txBody>
          <a:bodyPr/>
          <a:lstStyle/>
          <a:p>
            <a:r>
              <a:rPr lang="en-GB" sz="3600"/>
              <a:t>Expanding into a new market with LS Central for pharmacies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06B22-AEE6-1101-7B60-888ED107A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26" y="4804435"/>
            <a:ext cx="3054376" cy="702365"/>
          </a:xfrm>
        </p:spPr>
        <p:txBody>
          <a:bodyPr/>
          <a:lstStyle/>
          <a:p>
            <a:r>
              <a:rPr lang="en-GB" sz="2400"/>
              <a:t>Einar Pall </a:t>
            </a:r>
            <a:r>
              <a:rPr lang="en-GB" sz="2400" err="1"/>
              <a:t>Gudlaugsson</a:t>
            </a:r>
            <a:endParaRPr lang="en-I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A5201-39AD-DB60-7F77-C04E171C04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60547" y="4804435"/>
            <a:ext cx="3054376" cy="702365"/>
          </a:xfrm>
        </p:spPr>
        <p:txBody>
          <a:bodyPr/>
          <a:lstStyle/>
          <a:p>
            <a:r>
              <a:rPr lang="en-GB" sz="2400"/>
              <a:t>Henrik Oskar Thordarson</a:t>
            </a:r>
            <a:endParaRPr lang="en-IS" sz="2400"/>
          </a:p>
        </p:txBody>
      </p:sp>
    </p:spTree>
    <p:extLst>
      <p:ext uri="{BB962C8B-B14F-4D97-AF65-F5344CB8AC3E}">
        <p14:creationId xmlns:p14="http://schemas.microsoft.com/office/powerpoint/2010/main" val="410893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baby toys, LEGO, clipart&#10;&#10;Description automatically generated">
            <a:extLst>
              <a:ext uri="{FF2B5EF4-FFF2-40B4-BE49-F238E27FC236}">
                <a16:creationId xmlns:a16="http://schemas.microsoft.com/office/drawing/2014/main" id="{10D70E3A-DBED-121F-C644-47932E60E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43" y="2547496"/>
            <a:ext cx="6465756" cy="43105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B82CDA-CCFB-F890-FAFC-C6EF5926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Member management for LS Central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1652B-3C3A-2027-D714-EF025FE1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>
                <a:latin typeface="Segoe UI" panose="020B0502040204020203" pitchFamily="34" charset="0"/>
              </a:rPr>
              <a:t>Unlimited number of </a:t>
            </a:r>
            <a:r>
              <a:rPr lang="en-US" sz="1800" b="1">
                <a:latin typeface="Segoe UI" panose="020B0502040204020203" pitchFamily="34" charset="0"/>
              </a:rPr>
              <a:t>member accounts </a:t>
            </a:r>
            <a:r>
              <a:rPr lang="en-US" sz="1800">
                <a:latin typeface="Segoe UI" panose="020B0502040204020203" pitchFamily="34" charset="0"/>
              </a:rPr>
              <a:t>and </a:t>
            </a:r>
            <a:r>
              <a:rPr lang="en-US" sz="1800" b="1">
                <a:latin typeface="Segoe UI" panose="020B0502040204020203" pitchFamily="34" charset="0"/>
              </a:rPr>
              <a:t>clubs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>
                <a:latin typeface="Segoe UI" panose="020B0502040204020203" pitchFamily="34" charset="0"/>
              </a:rPr>
              <a:t>Easy to integrate to </a:t>
            </a:r>
            <a:r>
              <a:rPr lang="en-US" sz="1800" b="1">
                <a:latin typeface="Segoe UI" panose="020B0502040204020203" pitchFamily="34" charset="0"/>
              </a:rPr>
              <a:t>external loyalty </a:t>
            </a:r>
            <a:r>
              <a:rPr lang="en-US" sz="1800" b="1"/>
              <a:t>systems</a:t>
            </a:r>
            <a:r>
              <a:rPr lang="en-US" sz="1800" b="1">
                <a:latin typeface="Segoe UI" panose="020B0502040204020203" pitchFamily="34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/>
              <a:t>Standard </a:t>
            </a:r>
            <a:r>
              <a:rPr lang="en-US" sz="1400" err="1"/>
              <a:t>Voyado</a:t>
            </a:r>
            <a:r>
              <a:rPr lang="en-US" sz="1400"/>
              <a:t> integration</a:t>
            </a:r>
            <a:endParaRPr lang="en-US" sz="1400">
              <a:latin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/>
              <a:t>Member </a:t>
            </a:r>
            <a:r>
              <a:rPr lang="en-US" sz="1800" b="1"/>
              <a:t>attributes</a:t>
            </a:r>
            <a:r>
              <a:rPr lang="en-US" sz="1800"/>
              <a:t> (segmentation) allow for personalized offers to customers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>
                <a:latin typeface="Segoe UI" panose="020B0502040204020203" pitchFamily="34" charset="0"/>
              </a:rPr>
              <a:t>Attributes can be external or internal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>
                <a:latin typeface="Segoe UI" panose="020B0502040204020203" pitchFamily="34" charset="0"/>
              </a:rPr>
              <a:t>Offers and discounts that are valid for all or some members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/>
              <a:t>Free items / coupons / points</a:t>
            </a:r>
            <a:endParaRPr lang="en-US" sz="1400">
              <a:latin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 b="1">
                <a:latin typeface="Segoe UI" panose="020B0502040204020203" pitchFamily="34" charset="0"/>
              </a:rPr>
              <a:t>Points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>
                <a:latin typeface="Segoe UI" panose="020B0502040204020203" pitchFamily="34" charset="0"/>
              </a:rPr>
              <a:t>Points collection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/>
              <a:t>Earn extra points for specific items</a:t>
            </a:r>
            <a:endParaRPr lang="en-US" sz="1400">
              <a:latin typeface="Segoe UI" panose="020B0502040204020203" pitchFamily="34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>
                <a:latin typeface="Segoe UI" panose="020B0502040204020203" pitchFamily="34" charset="0"/>
              </a:rPr>
              <a:t>Use points as a payment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>
                <a:latin typeface="Segoe UI" panose="020B0502040204020203" pitchFamily="34" charset="0"/>
              </a:rPr>
              <a:t>Lower sales price by using points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 b="1">
                <a:latin typeface="Segoe UI" panose="020B0502040204020203" pitchFamily="34" charset="0"/>
              </a:rPr>
              <a:t>Frequent buyer </a:t>
            </a:r>
            <a:r>
              <a:rPr lang="en-US" sz="1800">
                <a:latin typeface="Segoe UI" panose="020B0502040204020203" pitchFamily="34" charset="0"/>
              </a:rPr>
              <a:t>program – only valid for members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8A65B18-560E-D6E4-06C1-4AD13B068F86}"/>
              </a:ext>
            </a:extLst>
          </p:cNvPr>
          <p:cNvSpPr txBox="1">
            <a:spLocks/>
          </p:cNvSpPr>
          <p:nvPr/>
        </p:nvSpPr>
        <p:spPr>
          <a:xfrm>
            <a:off x="6448454" y="1589953"/>
            <a:ext cx="5403255" cy="801545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txBody>
          <a:bodyPr lIns="180000" tIns="144000" rIns="180000" bIns="144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300"/>
              </a:spcAft>
              <a:defRPr/>
            </a:pPr>
            <a:r>
              <a:rPr lang="en-US" b="1">
                <a:latin typeface="Segoe UI" panose="020B0502040204020203" pitchFamily="34" charset="0"/>
              </a:rPr>
              <a:t>The loyalty program in LS Central</a:t>
            </a:r>
          </a:p>
        </p:txBody>
      </p:sp>
    </p:spTree>
    <p:extLst>
      <p:ext uri="{BB962C8B-B14F-4D97-AF65-F5344CB8AC3E}">
        <p14:creationId xmlns:p14="http://schemas.microsoft.com/office/powerpoint/2010/main" val="3453847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BFAB-1798-8084-0939-0713432D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Health and Beauty with LS Central</a:t>
            </a:r>
            <a:br>
              <a:rPr lang="en-US"/>
            </a:br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6DF52-31CE-7EAA-EB4B-9C67D52E955D}"/>
              </a:ext>
            </a:extLst>
          </p:cNvPr>
          <p:cNvGrpSpPr/>
          <p:nvPr/>
        </p:nvGrpSpPr>
        <p:grpSpPr>
          <a:xfrm>
            <a:off x="570491" y="4074769"/>
            <a:ext cx="10976547" cy="859485"/>
            <a:chOff x="570491" y="3944551"/>
            <a:chExt cx="10976547" cy="85948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4D74384-62C9-909B-FB42-E0CED69B8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91" y="4006257"/>
              <a:ext cx="1150113" cy="736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C008B435-D67E-2145-6399-A4871DE16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6898" y="4011838"/>
              <a:ext cx="1132672" cy="724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id="{FF516AEF-6F48-29C6-C2B2-A511B1287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717" y="3944551"/>
              <a:ext cx="1342945" cy="859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id="{4B13F9EE-55EA-0CCD-C8AE-E9FD77466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5104" y="3986475"/>
              <a:ext cx="1211934" cy="775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58C6C9-B8AC-75AF-2061-F21427BB7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00809" y="4239227"/>
              <a:ext cx="1188000" cy="270132"/>
            </a:xfrm>
            <a:prstGeom prst="rect">
              <a:avLst/>
            </a:prstGeom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50076FD6-C9F9-DA8C-6F2A-2043B854D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751" y="4262114"/>
              <a:ext cx="1188000" cy="224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A27F4E4-9B9C-32EB-71AA-EA3AFF948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17956" y="4121634"/>
              <a:ext cx="1188000" cy="50531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43B460-DCFC-3B3C-3214-58CB25278661}"/>
              </a:ext>
            </a:extLst>
          </p:cNvPr>
          <p:cNvGrpSpPr/>
          <p:nvPr/>
        </p:nvGrpSpPr>
        <p:grpSpPr>
          <a:xfrm>
            <a:off x="570491" y="2734554"/>
            <a:ext cx="10976547" cy="868154"/>
            <a:chOff x="570491" y="2769409"/>
            <a:chExt cx="10976547" cy="868154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57BFDD1-B4C4-E659-35A6-923D16E71B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079" y="2807304"/>
              <a:ext cx="1238068" cy="792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62CF6906-92F5-CCAB-794C-942264814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073" y="2769409"/>
              <a:ext cx="1356491" cy="868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20682ADF-77DF-CD88-1FAD-B3FD82A56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91" y="2822486"/>
              <a:ext cx="1190625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C6E75CA-95E5-3684-B8E6-DCD432F00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110" y="2877205"/>
              <a:ext cx="1188000" cy="6525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870347-8454-0296-8889-0026F015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59038" y="3104155"/>
              <a:ext cx="1188000" cy="19866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521F5B0-78B6-B042-6E03-94640DA2C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27527" y="2884739"/>
              <a:ext cx="1335550" cy="63749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F360EE-0678-C0C7-36DF-77EA1566F2A7}"/>
              </a:ext>
            </a:extLst>
          </p:cNvPr>
          <p:cNvGrpSpPr/>
          <p:nvPr/>
        </p:nvGrpSpPr>
        <p:grpSpPr>
          <a:xfrm>
            <a:off x="570491" y="5406315"/>
            <a:ext cx="10976547" cy="859485"/>
            <a:chOff x="570491" y="5406315"/>
            <a:chExt cx="10976547" cy="859485"/>
          </a:xfrm>
        </p:grpSpPr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6030AF62-6971-E188-6846-7E1410973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304" y="5406315"/>
              <a:ext cx="1342945" cy="859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Kiko Milano Logo PNG Vector (EPS) Free Download">
              <a:extLst>
                <a:ext uri="{FF2B5EF4-FFF2-40B4-BE49-F238E27FC236}">
                  <a16:creationId xmlns:a16="http://schemas.microsoft.com/office/drawing/2014/main" id="{D108DE26-2C6C-7A23-12CE-948BE6C82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532" y="5447554"/>
              <a:ext cx="1239905" cy="77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KICKS - Home | Facebook">
              <a:extLst>
                <a:ext uri="{FF2B5EF4-FFF2-40B4-BE49-F238E27FC236}">
                  <a16:creationId xmlns:a16="http://schemas.microsoft.com/office/drawing/2014/main" id="{D2F70181-B0B1-7B81-46A5-9E64CE9E7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003" y="5447554"/>
              <a:ext cx="777007" cy="77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>
              <a:extLst>
                <a:ext uri="{FF2B5EF4-FFF2-40B4-BE49-F238E27FC236}">
                  <a16:creationId xmlns:a16="http://schemas.microsoft.com/office/drawing/2014/main" id="{566AEE7A-01B9-80B5-E1D9-3D1AFD8E5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294" y="5431112"/>
              <a:ext cx="1459744" cy="809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74DE74-981C-5FB2-B3E8-C8FE92856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491" y="5475363"/>
              <a:ext cx="1300530" cy="721388"/>
            </a:xfrm>
            <a:prstGeom prst="rect">
              <a:avLst/>
            </a:prstGeom>
          </p:spPr>
        </p:pic>
        <p:pic>
          <p:nvPicPr>
            <p:cNvPr id="48" name="Picture 8">
              <a:extLst>
                <a:ext uri="{FF2B5EF4-FFF2-40B4-BE49-F238E27FC236}">
                  <a16:creationId xmlns:a16="http://schemas.microsoft.com/office/drawing/2014/main" id="{A2E25854-1CA9-A77C-A05F-CDEC9CF4E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720" y="5543107"/>
              <a:ext cx="1260000" cy="5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9DE224-BCAB-99B3-1518-1760D0B49DE6}"/>
              </a:ext>
            </a:extLst>
          </p:cNvPr>
          <p:cNvGrpSpPr/>
          <p:nvPr/>
        </p:nvGrpSpPr>
        <p:grpSpPr>
          <a:xfrm>
            <a:off x="570491" y="1470129"/>
            <a:ext cx="10976547" cy="792364"/>
            <a:chOff x="570491" y="1551830"/>
            <a:chExt cx="10976547" cy="792364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8F450431-227B-639F-3208-20B545CC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9595" y="1551830"/>
              <a:ext cx="1238068" cy="792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D65A2-4F81-3900-5F53-A8B9F6D7F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714383" y="1770006"/>
              <a:ext cx="1832655" cy="34022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88E8E34-8E88-3E4E-1ECF-6D3A79A41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159867" y="1741455"/>
              <a:ext cx="1800000" cy="41311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0D60B68-8C89-345B-C8CB-792F069F3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70491" y="1701437"/>
              <a:ext cx="1800000" cy="493151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677C3D20-3BC0-D559-A31C-D5C3A77DD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749243" y="1618171"/>
              <a:ext cx="1540976" cy="659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5219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FDA24-F276-3429-68E1-8ACF3F26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50" y="812113"/>
            <a:ext cx="4577230" cy="4663021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127000" dir="2700000" algn="tl" rotWithShape="0">
              <a:prstClr val="black">
                <a:alpha val="10189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29568-3D08-6592-4ABD-910B2E989287}"/>
              </a:ext>
            </a:extLst>
          </p:cNvPr>
          <p:cNvSpPr txBox="1"/>
          <p:nvPr/>
        </p:nvSpPr>
        <p:spPr>
          <a:xfrm>
            <a:off x="4857392" y="5512083"/>
            <a:ext cx="1442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Link here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8B49E-B829-CE32-805F-C1533F31E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090" y="812114"/>
            <a:ext cx="4723260" cy="4995337"/>
          </a:xfrm>
          <a:prstGeom prst="rect">
            <a:avLst/>
          </a:prstGeom>
          <a:ln>
            <a:solidFill>
              <a:srgbClr val="EEEBF2"/>
            </a:solidFill>
          </a:ln>
          <a:effectLst>
            <a:outerShdw blurRad="165100" dist="127000" dir="2700000" algn="tl" rotWithShape="0">
              <a:prstClr val="black">
                <a:alpha val="10189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12C05C-648F-39DB-2F46-F57F05BF5529}"/>
              </a:ext>
            </a:extLst>
          </p:cNvPr>
          <p:cNvSpPr txBox="1"/>
          <p:nvPr/>
        </p:nvSpPr>
        <p:spPr>
          <a:xfrm>
            <a:off x="10349657" y="5807451"/>
            <a:ext cx="1442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Link here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6F229-1EF9-5E26-6EA4-D346548EA4B0}"/>
              </a:ext>
            </a:extLst>
          </p:cNvPr>
          <p:cNvSpPr txBox="1"/>
          <p:nvPr/>
        </p:nvSpPr>
        <p:spPr>
          <a:xfrm>
            <a:off x="991501" y="6361177"/>
            <a:ext cx="207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4A8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7"/>
              </a:rPr>
              <a:t>www.lsretail.com/customers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4A8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980C3E-9F29-4F49-844A-B9372A5330FD}"/>
              </a:ext>
            </a:extLst>
          </p:cNvPr>
          <p:cNvSpPr txBox="1"/>
          <p:nvPr/>
        </p:nvSpPr>
        <p:spPr>
          <a:xfrm>
            <a:off x="982914" y="6115228"/>
            <a:ext cx="2245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 stories</a:t>
            </a:r>
          </a:p>
        </p:txBody>
      </p:sp>
      <p:pic>
        <p:nvPicPr>
          <p:cNvPr id="8" name="Graphic 7">
            <a:hlinkClick r:id="rId7"/>
            <a:extLst>
              <a:ext uri="{FF2B5EF4-FFF2-40B4-BE49-F238E27FC236}">
                <a16:creationId xmlns:a16="http://schemas.microsoft.com/office/drawing/2014/main" id="{10C88249-882B-8326-9BE4-82720BD332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1381" y="6183385"/>
            <a:ext cx="355583" cy="3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9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6DA4C9C-C264-D24D-95AE-92E381030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449" y="3096569"/>
            <a:ext cx="487858" cy="1511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52AE7-BA13-BD44-94C8-4252BD69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85" y="3383573"/>
            <a:ext cx="612000" cy="12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B49A0-712D-CB40-8821-6826E9FB7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351" y="3425449"/>
            <a:ext cx="2060575" cy="184562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65F1CC5-A85A-8E49-BF08-5D4BF2DA7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618" y="4107988"/>
            <a:ext cx="1060916" cy="1060916"/>
          </a:xfrm>
          <a:prstGeom prst="rect">
            <a:avLst/>
          </a:prstGeom>
          <a:solidFill>
            <a:srgbClr val="BFFFD9"/>
          </a:solidFill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3B671DC-9502-6E43-93E7-C08DAA640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618" y="2822980"/>
            <a:ext cx="1060916" cy="1060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CA13C-D2F0-B64D-BA5B-B757881D1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618" y="1537972"/>
            <a:ext cx="1060916" cy="1060916"/>
          </a:xfrm>
          <a:prstGeom prst="rect">
            <a:avLst/>
          </a:prstGeom>
          <a:solidFill>
            <a:srgbClr val="FFC9BF"/>
          </a:solidFill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35FDA88-25B5-5841-98C5-3B9D4091B0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618" y="5392997"/>
            <a:ext cx="1060916" cy="10609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3E48B6-BB24-8140-9A67-0F95509AE9B0}"/>
              </a:ext>
            </a:extLst>
          </p:cNvPr>
          <p:cNvSpPr txBox="1"/>
          <p:nvPr/>
        </p:nvSpPr>
        <p:spPr>
          <a:xfrm>
            <a:off x="1825313" y="2255598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Traditional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E0C21-A1B0-4344-832A-CAC08B84088B}"/>
              </a:ext>
            </a:extLst>
          </p:cNvPr>
          <p:cNvSpPr txBox="1"/>
          <p:nvPr/>
        </p:nvSpPr>
        <p:spPr>
          <a:xfrm>
            <a:off x="1825313" y="3540606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</a:t>
            </a: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ocial media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6BEBFD-8273-EF40-AF7C-17ACE530B377}"/>
              </a:ext>
            </a:extLst>
          </p:cNvPr>
          <p:cNvSpPr txBox="1"/>
          <p:nvPr/>
        </p:nvSpPr>
        <p:spPr>
          <a:xfrm>
            <a:off x="1825313" y="4825613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0904B5-ECB5-114C-9F9B-1835FD423978}"/>
              </a:ext>
            </a:extLst>
          </p:cNvPr>
          <p:cNvSpPr txBox="1"/>
          <p:nvPr/>
        </p:nvSpPr>
        <p:spPr>
          <a:xfrm>
            <a:off x="1825313" y="6110624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B3D847CB-8336-AA44-875C-ECF810E904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01950" y="2068429"/>
            <a:ext cx="12700" cy="3855025"/>
          </a:xfrm>
          <a:prstGeom prst="bentConnector3">
            <a:avLst>
              <a:gd name="adj1" fmla="val 1800000"/>
            </a:avLst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39F41E4E-7CA8-EF4F-AC36-3310025B9E2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269502" y="2068429"/>
            <a:ext cx="12700" cy="3855025"/>
          </a:xfrm>
          <a:prstGeom prst="bentConnector3">
            <a:avLst>
              <a:gd name="adj1" fmla="val 1800000"/>
            </a:avLst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16617C-B356-FA40-B9F8-3F9BBDA8C4CB}"/>
              </a:ext>
            </a:extLst>
          </p:cNvPr>
          <p:cNvCxnSpPr>
            <a:cxnSpLocks/>
          </p:cNvCxnSpPr>
          <p:nvPr/>
        </p:nvCxnSpPr>
        <p:spPr>
          <a:xfrm>
            <a:off x="3496151" y="3995941"/>
            <a:ext cx="362971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AE71C0-E94F-5849-AA2C-139039B192C6}"/>
              </a:ext>
            </a:extLst>
          </p:cNvPr>
          <p:cNvCxnSpPr>
            <a:cxnSpLocks/>
          </p:cNvCxnSpPr>
          <p:nvPr/>
        </p:nvCxnSpPr>
        <p:spPr>
          <a:xfrm>
            <a:off x="1351449" y="3995941"/>
            <a:ext cx="336452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5A9379-BD06-7F43-ABA1-AA8866A6D1D0}"/>
              </a:ext>
            </a:extLst>
          </p:cNvPr>
          <p:cNvSpPr txBox="1"/>
          <p:nvPr/>
        </p:nvSpPr>
        <p:spPr>
          <a:xfrm>
            <a:off x="4097401" y="2068429"/>
            <a:ext cx="1465729" cy="1112649"/>
          </a:xfrm>
          <a:prstGeom prst="rect">
            <a:avLst/>
          </a:prstGeom>
          <a:solidFill>
            <a:schemeClr val="bg1"/>
          </a:solidFill>
          <a:ln>
            <a:solidFill>
              <a:srgbClr val="351C5C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Prescription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Retail items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Click &amp; collect</a:t>
            </a:r>
            <a:endParaRPr kumimoji="0" lang="is-IS" sz="1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Home delivery</a:t>
            </a:r>
            <a:endParaRPr kumimoji="0" lang="en-IS" sz="14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BCCE78-A3E0-8D4F-A66F-DEB931ACB04C}"/>
              </a:ext>
            </a:extLst>
          </p:cNvPr>
          <p:cNvCxnSpPr>
            <a:cxnSpLocks/>
          </p:cNvCxnSpPr>
          <p:nvPr/>
        </p:nvCxnSpPr>
        <p:spPr>
          <a:xfrm flipV="1">
            <a:off x="4829980" y="3181078"/>
            <a:ext cx="0" cy="667305"/>
          </a:xfrm>
          <a:prstGeom prst="line">
            <a:avLst/>
          </a:prstGeom>
          <a:ln>
            <a:solidFill>
              <a:srgbClr val="265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7D7496-CB33-FC4A-93FB-AB4CDF020458}"/>
              </a:ext>
            </a:extLst>
          </p:cNvPr>
          <p:cNvCxnSpPr>
            <a:cxnSpLocks/>
          </p:cNvCxnSpPr>
          <p:nvPr/>
        </p:nvCxnSpPr>
        <p:spPr>
          <a:xfrm>
            <a:off x="5793781" y="3995941"/>
            <a:ext cx="379050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950DF4-674E-114A-9D0F-E3124E2390DC}"/>
              </a:ext>
            </a:extLst>
          </p:cNvPr>
          <p:cNvSpPr txBox="1"/>
          <p:nvPr/>
        </p:nvSpPr>
        <p:spPr>
          <a:xfrm>
            <a:off x="7340423" y="752726"/>
            <a:ext cx="385869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End-to-End dispensing suite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ERP 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Finance 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Warehousing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 replenishment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Advanced Shipping Notification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Dispensing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E-prescriptions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Rx master data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Dose dispensing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Localization for prescription &amp; insurance gateways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 Care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Loyalty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360-degree view of the customer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Clienteling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Personalized service on the pharmacy floor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Appointments and reservations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eCommerce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 and prescriptions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76FB3C-71B6-8C45-91D2-9C2BE9827E85}"/>
              </a:ext>
            </a:extLst>
          </p:cNvPr>
          <p:cNvSpPr txBox="1"/>
          <p:nvPr/>
        </p:nvSpPr>
        <p:spPr>
          <a:xfrm>
            <a:off x="479406" y="4720367"/>
            <a:ext cx="949032" cy="2591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Customer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918ABD-E446-0C46-A9B0-B5288DC374EA}"/>
              </a:ext>
            </a:extLst>
          </p:cNvPr>
          <p:cNvSpPr txBox="1"/>
          <p:nvPr/>
        </p:nvSpPr>
        <p:spPr>
          <a:xfrm>
            <a:off x="6061488" y="4720367"/>
            <a:ext cx="949032" cy="2591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Done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2AF612-3E9C-C747-9132-3701FBE29534}"/>
              </a:ext>
            </a:extLst>
          </p:cNvPr>
          <p:cNvSpPr/>
          <p:nvPr/>
        </p:nvSpPr>
        <p:spPr>
          <a:xfrm>
            <a:off x="4078350" y="5638455"/>
            <a:ext cx="2631944" cy="569997"/>
          </a:xfrm>
          <a:prstGeom prst="rect">
            <a:avLst/>
          </a:prstGeom>
          <a:noFill/>
          <a:ln>
            <a:solidFill>
              <a:srgbClr val="351C5C"/>
            </a:solidFill>
          </a:ln>
        </p:spPr>
        <p:txBody>
          <a:bodyPr wrap="none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 know dispensing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B24260CB-87A6-0E4C-B8DE-268D0801A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84300" y="675420"/>
            <a:ext cx="2197902" cy="55342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6D5FCED-A132-9D42-BC23-02EFE7B36507}"/>
              </a:ext>
            </a:extLst>
          </p:cNvPr>
          <p:cNvCxnSpPr>
            <a:cxnSpLocks/>
          </p:cNvCxnSpPr>
          <p:nvPr/>
        </p:nvCxnSpPr>
        <p:spPr>
          <a:xfrm flipV="1">
            <a:off x="3498111" y="676350"/>
            <a:ext cx="0" cy="567629"/>
          </a:xfrm>
          <a:prstGeom prst="line">
            <a:avLst/>
          </a:prstGeom>
          <a:ln>
            <a:solidFill>
              <a:srgbClr val="1388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D1FD7AD-BA98-2742-35C4-FC567F3896FB}"/>
              </a:ext>
            </a:extLst>
          </p:cNvPr>
          <p:cNvSpPr txBox="1"/>
          <p:nvPr/>
        </p:nvSpPr>
        <p:spPr>
          <a:xfrm>
            <a:off x="3619265" y="575714"/>
            <a:ext cx="372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Unified Dispensing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All-in-one dispensing suite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7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map, earth, planet, world&#10;&#10;Description automatically generated">
            <a:extLst>
              <a:ext uri="{FF2B5EF4-FFF2-40B4-BE49-F238E27FC236}">
                <a16:creationId xmlns:a16="http://schemas.microsoft.com/office/drawing/2014/main" id="{AA8C2ABD-4971-5BDC-0DDE-BB052DCC83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2" r="-2357"/>
          <a:stretch/>
        </p:blipFill>
        <p:spPr>
          <a:xfrm>
            <a:off x="0" y="276367"/>
            <a:ext cx="3275465" cy="630526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9D2C0C2-B75A-76F9-71FC-23B4C85A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Pharmacy is a big market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3E8652-37A7-FFB6-4E8F-0EB073C246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Until now focusing on larger chains</a:t>
            </a:r>
          </a:p>
          <a:p>
            <a:r>
              <a:rPr lang="en-GB"/>
              <a:t>Hybrid - working hard to make SAAS ready</a:t>
            </a:r>
          </a:p>
          <a:p>
            <a:r>
              <a:rPr lang="en-GB"/>
              <a:t>A possibility for partners to have hosted services (hybrid SAAS) enter the market for smaller pharmacies.</a:t>
            </a:r>
          </a:p>
          <a:p>
            <a:pPr lvl="1" defTabSz="1030288"/>
            <a:r>
              <a:rPr lang="en-GB" sz="1800"/>
              <a:t>Egypt	75,000 pharmacies</a:t>
            </a:r>
          </a:p>
          <a:p>
            <a:pPr lvl="1" defTabSz="1030288"/>
            <a:r>
              <a:rPr lang="en-GB" sz="1800"/>
              <a:t>Turkey	26,000 pharmacies</a:t>
            </a:r>
          </a:p>
          <a:p>
            <a:pPr lvl="1" defTabSz="1030288"/>
            <a:r>
              <a:rPr lang="en-GB" sz="1800"/>
              <a:t>Spain	22,000 pharmacies</a:t>
            </a:r>
          </a:p>
          <a:p>
            <a:pPr lvl="1" defTabSz="1030288"/>
            <a:r>
              <a:rPr lang="en-GB" sz="1800"/>
              <a:t>France	21,500 pharmacies</a:t>
            </a:r>
          </a:p>
          <a:p>
            <a:pPr lvl="1" defTabSz="1030288"/>
            <a:r>
              <a:rPr lang="en-GB" sz="1800"/>
              <a:t>(Italy	19,300 pharmacies)</a:t>
            </a:r>
          </a:p>
          <a:p>
            <a:pPr lvl="1" defTabSz="1030288"/>
            <a:r>
              <a:rPr lang="en-GB" sz="1800"/>
              <a:t>Germany	19,000 pharmacies</a:t>
            </a:r>
          </a:p>
          <a:p>
            <a:pPr lvl="1" defTabSz="1030288"/>
            <a:r>
              <a:rPr lang="en-GB" sz="1800"/>
              <a:t>(U.K.	14,000 pharmacies) 5,500</a:t>
            </a:r>
          </a:p>
          <a:p>
            <a:pPr lvl="1" defTabSz="1030288"/>
            <a:r>
              <a:rPr lang="en-GB" sz="1800"/>
              <a:t>(Poland	12,000 pharmacies)</a:t>
            </a:r>
          </a:p>
        </p:txBody>
      </p:sp>
    </p:spTree>
    <p:extLst>
      <p:ext uri="{BB962C8B-B14F-4D97-AF65-F5344CB8AC3E}">
        <p14:creationId xmlns:p14="http://schemas.microsoft.com/office/powerpoint/2010/main" val="323305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EC1EFD-AC67-22C2-BEC9-A930C349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Markets are calling for new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03555-11AF-AEEA-609A-D84C7B4A59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Only a few solutions in the Rx market</a:t>
            </a:r>
          </a:p>
          <a:p>
            <a:r>
              <a:rPr lang="en-GB"/>
              <a:t>Online-only pharmacies are disrupting markets</a:t>
            </a:r>
          </a:p>
          <a:p>
            <a:r>
              <a:rPr lang="en-GB"/>
              <a:t>Customer retention needs are high as pharmacies try to differentiate them self's from the competition</a:t>
            </a:r>
          </a:p>
          <a:p>
            <a:r>
              <a:rPr lang="en-GB"/>
              <a:t>OMNI channel approach is becoming the norm with customers expecting another </a:t>
            </a:r>
          </a:p>
          <a:p>
            <a:r>
              <a:rPr lang="en-GB"/>
              <a:t>Purchase via mobile App or Online stores is becoming the norm</a:t>
            </a:r>
          </a:p>
          <a:p>
            <a:r>
              <a:rPr lang="en-GB"/>
              <a:t>Diversify in different markets allows for a more stable business</a:t>
            </a:r>
          </a:p>
          <a:p>
            <a:r>
              <a:rPr lang="en-GB"/>
              <a:t>Crisis and pandemic proven business </a:t>
            </a:r>
          </a:p>
        </p:txBody>
      </p:sp>
    </p:spTree>
    <p:extLst>
      <p:ext uri="{BB962C8B-B14F-4D97-AF65-F5344CB8AC3E}">
        <p14:creationId xmlns:p14="http://schemas.microsoft.com/office/powerpoint/2010/main" val="53682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4C623-9B93-1D0E-2808-6800BB52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LS Retail Consulting Services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5B3F7-FBEB-A8A4-156A-00BCBC923B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89" y="1352550"/>
            <a:ext cx="5926899" cy="5073650"/>
          </a:xfrm>
        </p:spPr>
        <p:txBody>
          <a:bodyPr/>
          <a:lstStyle/>
          <a:p>
            <a:pPr marL="0" indent="0">
              <a:buNone/>
            </a:pPr>
            <a:r>
              <a:rPr lang="en-GB" sz="1900" b="1">
                <a:solidFill>
                  <a:srgbClr val="943267"/>
                </a:solidFill>
              </a:rPr>
              <a:t>Vision and mission:</a:t>
            </a:r>
            <a:br>
              <a:rPr lang="en-GB" sz="1900" b="1">
                <a:solidFill>
                  <a:srgbClr val="943267"/>
                </a:solidFill>
              </a:rPr>
            </a:br>
            <a:r>
              <a:rPr lang="en-GB" sz="1900">
                <a:solidFill>
                  <a:srgbClr val="943267"/>
                </a:solidFill>
              </a:rPr>
              <a:t>The LS Retail consulting services’ aim is to increase the success of our partners and customers worldwide. </a:t>
            </a:r>
          </a:p>
          <a:p>
            <a:pPr marL="0" indent="0">
              <a:buNone/>
            </a:pPr>
            <a:br>
              <a:rPr lang="en-GB" sz="1900" b="1"/>
            </a:br>
            <a:r>
              <a:rPr lang="en-GB" sz="1900" b="1"/>
              <a:t>Our goals are to:</a:t>
            </a:r>
          </a:p>
          <a:p>
            <a:r>
              <a:rPr lang="en-GB" sz="1900"/>
              <a:t>Increase the capability and capacity in the channel</a:t>
            </a:r>
          </a:p>
          <a:p>
            <a:r>
              <a:rPr lang="en-GB" sz="1900"/>
              <a:t>Support our partners and customers in sales, and in the full project lifecycle </a:t>
            </a:r>
          </a:p>
          <a:p>
            <a:r>
              <a:rPr lang="en-GB" sz="1900"/>
              <a:t>Increase the quality of the implementations </a:t>
            </a:r>
          </a:p>
          <a:p>
            <a:r>
              <a:rPr lang="en-GB" sz="1900"/>
              <a:t>Reduce project risk and cut down implementation time </a:t>
            </a:r>
          </a:p>
          <a:p>
            <a:r>
              <a:rPr lang="en-GB" sz="1900"/>
              <a:t>Improve license revenue generated by our partners</a:t>
            </a:r>
          </a:p>
          <a:p>
            <a:r>
              <a:rPr lang="en-GB" sz="1900"/>
              <a:t>Bring customer insights into product development </a:t>
            </a:r>
          </a:p>
          <a:p>
            <a:pPr marL="0" indent="0">
              <a:buNone/>
            </a:pPr>
            <a:endParaRPr lang="en-IS" sz="1900"/>
          </a:p>
        </p:txBody>
      </p:sp>
      <p:pic>
        <p:nvPicPr>
          <p:cNvPr id="5" name="Picture Placeholder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C54EA5C-23F7-F407-65AD-B1B6E70ABC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88" t="-16024" r="-2188" b="-6193"/>
          <a:stretch/>
        </p:blipFill>
        <p:spPr>
          <a:xfrm>
            <a:off x="6267189" y="1352550"/>
            <a:ext cx="5584518" cy="50736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ED9668D-A5EC-783E-A6EF-EE947D505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37807" y="714370"/>
            <a:ext cx="1877423" cy="8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82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93E65-329C-1B6C-6B0B-C2BFD5278F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158" y="1409440"/>
            <a:ext cx="6454443" cy="4959959"/>
          </a:xfrm>
        </p:spPr>
        <p:txBody>
          <a:bodyPr>
            <a:normAutofit/>
          </a:bodyPr>
          <a:lstStyle/>
          <a:p>
            <a:r>
              <a:rPr lang="en-GB" sz="1700" dirty="0"/>
              <a:t>Rx handling</a:t>
            </a:r>
          </a:p>
          <a:p>
            <a:r>
              <a:rPr lang="en-GB" sz="1700" dirty="0"/>
              <a:t>Dose dispensing (CDS)</a:t>
            </a:r>
          </a:p>
          <a:p>
            <a:r>
              <a:rPr lang="en-GB" sz="1700" dirty="0"/>
              <a:t>Retail – full LS Central functionality with POS</a:t>
            </a:r>
          </a:p>
          <a:p>
            <a:r>
              <a:rPr lang="en-GB" sz="1700" dirty="0"/>
              <a:t>Replenishment</a:t>
            </a:r>
          </a:p>
          <a:p>
            <a:r>
              <a:rPr lang="en-GB" sz="1700" dirty="0"/>
              <a:t>Bookings – </a:t>
            </a:r>
            <a:r>
              <a:rPr lang="en-GB" sz="1700" dirty="0" err="1"/>
              <a:t>Apointment</a:t>
            </a:r>
            <a:r>
              <a:rPr lang="en-GB" sz="1700" dirty="0"/>
              <a:t> booking Flu shots </a:t>
            </a:r>
          </a:p>
          <a:p>
            <a:r>
              <a:rPr lang="en-GB" sz="1700" dirty="0"/>
              <a:t>Subscription</a:t>
            </a:r>
          </a:p>
          <a:p>
            <a:r>
              <a:rPr lang="en-GB" sz="1700" dirty="0"/>
              <a:t>eCommerce (web + app)</a:t>
            </a:r>
          </a:p>
          <a:p>
            <a:r>
              <a:rPr lang="en-GB" sz="1700" dirty="0"/>
              <a:t>B2B</a:t>
            </a:r>
          </a:p>
          <a:p>
            <a:r>
              <a:rPr lang="en-GB" sz="1700" dirty="0"/>
              <a:t>Time registrations (Staff management)</a:t>
            </a:r>
          </a:p>
          <a:p>
            <a:r>
              <a:rPr lang="en-GB" sz="1700" dirty="0"/>
              <a:t>Smartcard integrations</a:t>
            </a:r>
          </a:p>
          <a:p>
            <a:r>
              <a:rPr lang="en-GB" sz="1700" dirty="0"/>
              <a:t>Warehouse pharmacy (web orders delivered directly from a warehouse)</a:t>
            </a:r>
          </a:p>
          <a:p>
            <a:r>
              <a:rPr lang="en-GB" sz="1700" dirty="0"/>
              <a:t>Loyalty</a:t>
            </a:r>
          </a:p>
          <a:p>
            <a:r>
              <a:rPr lang="en-GB" sz="1700" dirty="0"/>
              <a:t>Analytics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25C6A-7A99-5E00-1E3A-AC5E20C4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8636285" cy="588637"/>
          </a:xfrm>
        </p:spPr>
        <p:txBody>
          <a:bodyPr anchor="t">
            <a:normAutofit/>
          </a:bodyPr>
          <a:lstStyle/>
          <a:p>
            <a:r>
              <a:rPr lang="en-GB" dirty="0"/>
              <a:t>All in one package or modular</a:t>
            </a:r>
          </a:p>
        </p:txBody>
      </p:sp>
      <p:pic>
        <p:nvPicPr>
          <p:cNvPr id="5" name="Picture 4" descr="A picture containing LEGO, toy block&#10;&#10;Description automatically generated">
            <a:extLst>
              <a:ext uri="{FF2B5EF4-FFF2-40B4-BE49-F238E27FC236}">
                <a16:creationId xmlns:a16="http://schemas.microsoft.com/office/drawing/2014/main" id="{E873DAF9-C1F0-550A-3AE9-F512F9F3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0" y="1854558"/>
            <a:ext cx="4648337" cy="30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66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8B17D8-47F5-5C09-BED4-85FC983951D7}"/>
              </a:ext>
            </a:extLst>
          </p:cNvPr>
          <p:cNvGrpSpPr/>
          <p:nvPr/>
        </p:nvGrpSpPr>
        <p:grpSpPr>
          <a:xfrm>
            <a:off x="423288" y="3010341"/>
            <a:ext cx="1269326" cy="3115359"/>
            <a:chOff x="5315403" y="1124744"/>
            <a:chExt cx="1561195" cy="38317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4F1921-19C8-D6E9-24BB-CA01CD048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5403" y="1927834"/>
              <a:ext cx="1561195" cy="302861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693AB5-86D5-6E90-300C-4EAE1C81F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9499" y="1124744"/>
              <a:ext cx="1113001" cy="8703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3F690F-E62F-E8C7-C819-88E1C0A837B1}"/>
              </a:ext>
            </a:extLst>
          </p:cNvPr>
          <p:cNvGrpSpPr/>
          <p:nvPr/>
        </p:nvGrpSpPr>
        <p:grpSpPr>
          <a:xfrm>
            <a:off x="697571" y="1369320"/>
            <a:ext cx="667826" cy="1259317"/>
            <a:chOff x="9315535" y="714894"/>
            <a:chExt cx="1368152" cy="25799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6FF11F3-9B73-FCF7-C26E-D379F7FD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6198" y="714894"/>
              <a:ext cx="1146825" cy="1904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3A4331-5932-165C-33B5-A9FA12EAE287}"/>
                </a:ext>
              </a:extLst>
            </p:cNvPr>
            <p:cNvSpPr txBox="1"/>
            <p:nvPr/>
          </p:nvSpPr>
          <p:spPr>
            <a:xfrm>
              <a:off x="9315535" y="2601230"/>
              <a:ext cx="1368152" cy="693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How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FA722C-E171-D4EF-DC90-5D9638430AE2}"/>
              </a:ext>
            </a:extLst>
          </p:cNvPr>
          <p:cNvGrpSpPr/>
          <p:nvPr/>
        </p:nvGrpSpPr>
        <p:grpSpPr>
          <a:xfrm>
            <a:off x="2095995" y="2285669"/>
            <a:ext cx="1188146" cy="1143481"/>
            <a:chOff x="1910465" y="1000129"/>
            <a:chExt cx="1188146" cy="114348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36A84D-EC48-78B1-7CA7-2AD4A3AC4DF9}"/>
                </a:ext>
              </a:extLst>
            </p:cNvPr>
            <p:cNvSpPr txBox="1"/>
            <p:nvPr/>
          </p:nvSpPr>
          <p:spPr>
            <a:xfrm>
              <a:off x="1910465" y="1835833"/>
              <a:ext cx="1188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229AC0E-D585-E737-D9A6-C6014322B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4538" y="1000129"/>
              <a:ext cx="900000" cy="9000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5A56D5-E866-C5B6-36F1-EF4E06CA9988}"/>
              </a:ext>
            </a:extLst>
          </p:cNvPr>
          <p:cNvGrpSpPr/>
          <p:nvPr/>
        </p:nvGrpSpPr>
        <p:grpSpPr>
          <a:xfrm>
            <a:off x="1980806" y="3773952"/>
            <a:ext cx="1418523" cy="1132138"/>
            <a:chOff x="1795276" y="2381272"/>
            <a:chExt cx="1418523" cy="113213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874E51-B623-45AF-9754-F5BD5B906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4145" y="2381272"/>
              <a:ext cx="460786" cy="82013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3EEE35-B283-0450-1243-18A38BFDABA4}"/>
                </a:ext>
              </a:extLst>
            </p:cNvPr>
            <p:cNvSpPr txBox="1"/>
            <p:nvPr/>
          </p:nvSpPr>
          <p:spPr>
            <a:xfrm>
              <a:off x="1795276" y="3205633"/>
              <a:ext cx="1418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Mobile loyalty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2845FB-3187-4833-3E1B-C42BA78BCDC2}"/>
              </a:ext>
            </a:extLst>
          </p:cNvPr>
          <p:cNvGrpSpPr/>
          <p:nvPr/>
        </p:nvGrpSpPr>
        <p:grpSpPr>
          <a:xfrm>
            <a:off x="1980806" y="5250893"/>
            <a:ext cx="1418523" cy="964341"/>
            <a:chOff x="1795276" y="3989926"/>
            <a:chExt cx="1418523" cy="96434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3657145-0737-C4E0-BCE4-7877904FF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3207" y="3989926"/>
              <a:ext cx="642659" cy="6426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238115-8C46-CFE3-6AFD-1BFCFFDDF36E}"/>
                </a:ext>
              </a:extLst>
            </p:cNvPr>
            <p:cNvSpPr txBox="1"/>
            <p:nvPr/>
          </p:nvSpPr>
          <p:spPr>
            <a:xfrm>
              <a:off x="1795276" y="4646490"/>
              <a:ext cx="1418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(POS)</a:t>
              </a: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42EC53C-B482-E376-40C1-5C3B9DFF9581}"/>
              </a:ext>
            </a:extLst>
          </p:cNvPr>
          <p:cNvSpPr txBox="1"/>
          <p:nvPr/>
        </p:nvSpPr>
        <p:spPr>
          <a:xfrm>
            <a:off x="4361457" y="3983150"/>
            <a:ext cx="108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7B2A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Delivery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8262B3-0DF1-6494-4402-9A8394BB6A07}"/>
              </a:ext>
            </a:extLst>
          </p:cNvPr>
          <p:cNvSpPr txBox="1"/>
          <p:nvPr/>
        </p:nvSpPr>
        <p:spPr>
          <a:xfrm>
            <a:off x="6476018" y="3983150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7B2A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106F3C-AE63-945B-3903-D77809C07974}"/>
              </a:ext>
            </a:extLst>
          </p:cNvPr>
          <p:cNvSpPr txBox="1"/>
          <p:nvPr/>
        </p:nvSpPr>
        <p:spPr>
          <a:xfrm>
            <a:off x="8570070" y="3983150"/>
            <a:ext cx="1132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7B2A7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Payment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9F24027-976F-22C4-1586-FBF83A080E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139" y="2356967"/>
            <a:ext cx="642659" cy="6426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4244085-D2F2-4341-1A49-C6668ED81357}"/>
              </a:ext>
            </a:extLst>
          </p:cNvPr>
          <p:cNvSpPr txBox="1"/>
          <p:nvPr/>
        </p:nvSpPr>
        <p:spPr>
          <a:xfrm>
            <a:off x="6246208" y="3044279"/>
            <a:ext cx="1418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6C12C0A-A9F0-F553-E4AC-114A62159B16}"/>
              </a:ext>
            </a:extLst>
          </p:cNvPr>
          <p:cNvGrpSpPr/>
          <p:nvPr/>
        </p:nvGrpSpPr>
        <p:grpSpPr>
          <a:xfrm>
            <a:off x="4134423" y="5347742"/>
            <a:ext cx="1444065" cy="873619"/>
            <a:chOff x="3690639" y="4250702"/>
            <a:chExt cx="1444065" cy="87361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7F2C72-944D-BFB4-D13A-90A740B33B1B}"/>
                </a:ext>
              </a:extLst>
            </p:cNvPr>
            <p:cNvSpPr txBox="1"/>
            <p:nvPr/>
          </p:nvSpPr>
          <p:spPr>
            <a:xfrm>
              <a:off x="3716181" y="4816544"/>
              <a:ext cx="1418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Home delivery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557584A-486F-589B-BB0D-092A0AD00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0639" y="4250702"/>
              <a:ext cx="1260000" cy="639349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AE2FF9-14C2-ACCF-92E2-6A4A6C4159EE}"/>
              </a:ext>
            </a:extLst>
          </p:cNvPr>
          <p:cNvGrpSpPr/>
          <p:nvPr/>
        </p:nvGrpSpPr>
        <p:grpSpPr>
          <a:xfrm>
            <a:off x="6620887" y="4974333"/>
            <a:ext cx="765044" cy="615711"/>
            <a:chOff x="1795276" y="3989926"/>
            <a:chExt cx="1418523" cy="114163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4415F44-BE14-F3D8-589E-EF20845A9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3207" y="3989926"/>
              <a:ext cx="642659" cy="64265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6D3CFA-FB12-F872-FB5B-801C3B9760BB}"/>
                </a:ext>
              </a:extLst>
            </p:cNvPr>
            <p:cNvSpPr txBox="1"/>
            <p:nvPr/>
          </p:nvSpPr>
          <p:spPr>
            <a:xfrm>
              <a:off x="1795276" y="4646490"/>
              <a:ext cx="1418523" cy="485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F7EE86B-680D-14C6-ECD5-9B99301681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999" y="2361215"/>
            <a:ext cx="740216" cy="6968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98EA3E1-2A3C-E183-010D-676099C2A3A8}"/>
              </a:ext>
            </a:extLst>
          </p:cNvPr>
          <p:cNvSpPr txBox="1"/>
          <p:nvPr/>
        </p:nvSpPr>
        <p:spPr>
          <a:xfrm>
            <a:off x="4193657" y="3041132"/>
            <a:ext cx="1418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Collect</a:t>
            </a:r>
          </a:p>
        </p:txBody>
      </p:sp>
      <p:sp>
        <p:nvSpPr>
          <p:cNvPr id="45" name="Down Arrow 95">
            <a:extLst>
              <a:ext uri="{FF2B5EF4-FFF2-40B4-BE49-F238E27FC236}">
                <a16:creationId xmlns:a16="http://schemas.microsoft.com/office/drawing/2014/main" id="{F577F261-C67A-4DCC-3F4B-3CD37F607A66}"/>
              </a:ext>
            </a:extLst>
          </p:cNvPr>
          <p:cNvSpPr/>
          <p:nvPr/>
        </p:nvSpPr>
        <p:spPr>
          <a:xfrm>
            <a:off x="4800187" y="4639849"/>
            <a:ext cx="138077" cy="253206"/>
          </a:xfrm>
          <a:prstGeom prst="down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Down Arrow 96">
            <a:extLst>
              <a:ext uri="{FF2B5EF4-FFF2-40B4-BE49-F238E27FC236}">
                <a16:creationId xmlns:a16="http://schemas.microsoft.com/office/drawing/2014/main" id="{148B179F-B453-5095-0C3B-6CDF225494DA}"/>
              </a:ext>
            </a:extLst>
          </p:cNvPr>
          <p:cNvSpPr/>
          <p:nvPr/>
        </p:nvSpPr>
        <p:spPr>
          <a:xfrm rot="10800000">
            <a:off x="4800187" y="3496072"/>
            <a:ext cx="138077" cy="253206"/>
          </a:xfrm>
          <a:prstGeom prst="down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B19672-E402-734C-D9D0-1D8D27A3499E}"/>
              </a:ext>
            </a:extLst>
          </p:cNvPr>
          <p:cNvGrpSpPr/>
          <p:nvPr/>
        </p:nvGrpSpPr>
        <p:grpSpPr>
          <a:xfrm>
            <a:off x="3383169" y="2735669"/>
            <a:ext cx="751254" cy="2821985"/>
            <a:chOff x="3197639" y="1516469"/>
            <a:chExt cx="751254" cy="282198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AC30905-1733-B640-DF4B-3CFC4AEDDB86}"/>
                </a:ext>
              </a:extLst>
            </p:cNvPr>
            <p:cNvCxnSpPr/>
            <p:nvPr/>
          </p:nvCxnSpPr>
          <p:spPr>
            <a:xfrm>
              <a:off x="3213799" y="1516469"/>
              <a:ext cx="735094" cy="1448350"/>
            </a:xfrm>
            <a:prstGeom prst="line">
              <a:avLst/>
            </a:prstGeom>
            <a:ln w="25400">
              <a:solidFill>
                <a:srgbClr val="27B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A20624-1446-4EE2-3EB3-80B3C6DBD1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7639" y="2955936"/>
              <a:ext cx="750204" cy="1382518"/>
            </a:xfrm>
            <a:prstGeom prst="line">
              <a:avLst/>
            </a:prstGeom>
            <a:ln w="25400">
              <a:solidFill>
                <a:srgbClr val="27B2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Down Arrow 103">
            <a:extLst>
              <a:ext uri="{FF2B5EF4-FFF2-40B4-BE49-F238E27FC236}">
                <a16:creationId xmlns:a16="http://schemas.microsoft.com/office/drawing/2014/main" id="{1D8DAD60-2171-829C-EA0C-061F87FC53FA}"/>
              </a:ext>
            </a:extLst>
          </p:cNvPr>
          <p:cNvSpPr/>
          <p:nvPr/>
        </p:nvSpPr>
        <p:spPr>
          <a:xfrm rot="16200000">
            <a:off x="5786301" y="2591917"/>
            <a:ext cx="138077" cy="253206"/>
          </a:xfrm>
          <a:prstGeom prst="down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Down Arrow 104">
            <a:extLst>
              <a:ext uri="{FF2B5EF4-FFF2-40B4-BE49-F238E27FC236}">
                <a16:creationId xmlns:a16="http://schemas.microsoft.com/office/drawing/2014/main" id="{C8CCE370-4CD4-74E8-77CD-1A60354F61C8}"/>
              </a:ext>
            </a:extLst>
          </p:cNvPr>
          <p:cNvSpPr/>
          <p:nvPr/>
        </p:nvSpPr>
        <p:spPr>
          <a:xfrm rot="16200000">
            <a:off x="5786301" y="5597510"/>
            <a:ext cx="138077" cy="253206"/>
          </a:xfrm>
          <a:prstGeom prst="down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1D5DE23-A760-3B28-331E-3C94C4C882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402" y="5861332"/>
            <a:ext cx="478310" cy="47831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6F6788F-45F9-4BD5-C9B6-EB67B5611BB5}"/>
              </a:ext>
            </a:extLst>
          </p:cNvPr>
          <p:cNvSpPr txBox="1"/>
          <p:nvPr/>
        </p:nvSpPr>
        <p:spPr>
          <a:xfrm>
            <a:off x="5993498" y="6346004"/>
            <a:ext cx="1128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Warehouse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3204697-3903-E610-7D18-5EA1A31E61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070" y="5728320"/>
            <a:ext cx="672768" cy="67276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E709927-A647-6A74-D2CD-02EFD39BBB87}"/>
              </a:ext>
            </a:extLst>
          </p:cNvPr>
          <p:cNvSpPr txBox="1"/>
          <p:nvPr/>
        </p:nvSpPr>
        <p:spPr>
          <a:xfrm>
            <a:off x="6969395" y="6346004"/>
            <a:ext cx="11281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Vendor</a:t>
            </a:r>
          </a:p>
        </p:txBody>
      </p:sp>
      <p:sp>
        <p:nvSpPr>
          <p:cNvPr id="56" name="Down Arrow 113">
            <a:extLst>
              <a:ext uri="{FF2B5EF4-FFF2-40B4-BE49-F238E27FC236}">
                <a16:creationId xmlns:a16="http://schemas.microsoft.com/office/drawing/2014/main" id="{61271675-3101-F9D6-7158-717B6E28F967}"/>
              </a:ext>
            </a:extLst>
          </p:cNvPr>
          <p:cNvSpPr/>
          <p:nvPr/>
        </p:nvSpPr>
        <p:spPr>
          <a:xfrm rot="14400000">
            <a:off x="8012667" y="2385186"/>
            <a:ext cx="138077" cy="253206"/>
          </a:xfrm>
          <a:prstGeom prst="down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8" name="Down Arrow 114">
            <a:extLst>
              <a:ext uri="{FF2B5EF4-FFF2-40B4-BE49-F238E27FC236}">
                <a16:creationId xmlns:a16="http://schemas.microsoft.com/office/drawing/2014/main" id="{B8FB6F96-5AA7-0893-8188-0E05D1267989}"/>
              </a:ext>
            </a:extLst>
          </p:cNvPr>
          <p:cNvSpPr/>
          <p:nvPr/>
        </p:nvSpPr>
        <p:spPr>
          <a:xfrm rot="16200000">
            <a:off x="8053127" y="5597511"/>
            <a:ext cx="138077" cy="253206"/>
          </a:xfrm>
          <a:prstGeom prst="down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52CBA09-A0A7-B620-8B31-A62BB0B9DD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444" y="1519262"/>
            <a:ext cx="801284" cy="80128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01A0A11-2F3A-154F-8BBC-6FD48B4D1871}"/>
              </a:ext>
            </a:extLst>
          </p:cNvPr>
          <p:cNvSpPr txBox="1"/>
          <p:nvPr/>
        </p:nvSpPr>
        <p:spPr>
          <a:xfrm>
            <a:off x="8472720" y="2197750"/>
            <a:ext cx="1112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At ordering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Full/Pre-paid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C71EE5-E34E-EDA8-1494-CEAA81D5A39D}"/>
              </a:ext>
            </a:extLst>
          </p:cNvPr>
          <p:cNvSpPr txBox="1"/>
          <p:nvPr/>
        </p:nvSpPr>
        <p:spPr>
          <a:xfrm>
            <a:off x="8472720" y="3382494"/>
            <a:ext cx="1112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At collection</a:t>
            </a:r>
          </a:p>
        </p:txBody>
      </p:sp>
      <p:sp>
        <p:nvSpPr>
          <p:cNvPr id="64" name="Down Arrow 122">
            <a:extLst>
              <a:ext uri="{FF2B5EF4-FFF2-40B4-BE49-F238E27FC236}">
                <a16:creationId xmlns:a16="http://schemas.microsoft.com/office/drawing/2014/main" id="{0FD9D03B-1F93-8026-7F90-0FA28E0DCA8E}"/>
              </a:ext>
            </a:extLst>
          </p:cNvPr>
          <p:cNvSpPr/>
          <p:nvPr/>
        </p:nvSpPr>
        <p:spPr>
          <a:xfrm rot="18000000">
            <a:off x="8012668" y="2769427"/>
            <a:ext cx="138077" cy="253206"/>
          </a:xfrm>
          <a:prstGeom prst="downArrow">
            <a:avLst/>
          </a:prstGeom>
          <a:solidFill>
            <a:srgbClr val="27B2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439CD18-8B42-D6B9-B892-A80CDE8C8B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891" y="2911313"/>
            <a:ext cx="1010390" cy="46622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51B8190-1B6C-2404-2C5F-63B2093112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891" y="5118636"/>
            <a:ext cx="1056190" cy="105619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87D4650-5E32-56BB-8078-17B4111A1CA5}"/>
              </a:ext>
            </a:extLst>
          </p:cNvPr>
          <p:cNvSpPr txBox="1"/>
          <p:nvPr/>
        </p:nvSpPr>
        <p:spPr>
          <a:xfrm>
            <a:off x="8505733" y="6054901"/>
            <a:ext cx="11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At ordering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Full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3CF02F6-6BDA-D56D-D74A-11C169FEA200}"/>
              </a:ext>
            </a:extLst>
          </p:cNvPr>
          <p:cNvGrpSpPr/>
          <p:nvPr/>
        </p:nvGrpSpPr>
        <p:grpSpPr>
          <a:xfrm>
            <a:off x="10555604" y="2311729"/>
            <a:ext cx="1175637" cy="3939788"/>
            <a:chOff x="10370074" y="1092529"/>
            <a:chExt cx="1175637" cy="393978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C1ED543-6B8A-4243-889B-7DA44EF97C98}"/>
                </a:ext>
              </a:extLst>
            </p:cNvPr>
            <p:cNvSpPr/>
            <p:nvPr/>
          </p:nvSpPr>
          <p:spPr>
            <a:xfrm>
              <a:off x="10477829" y="1092529"/>
              <a:ext cx="9601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Click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Collect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738AB58-EB04-D206-F842-6AF692C8E9DE}"/>
                </a:ext>
              </a:extLst>
            </p:cNvPr>
            <p:cNvSpPr/>
            <p:nvPr/>
          </p:nvSpPr>
          <p:spPr>
            <a:xfrm>
              <a:off x="10477829" y="1917478"/>
              <a:ext cx="9601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Special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orders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8796AA0-5A87-0F85-43C4-5EECB21A2F2A}"/>
                </a:ext>
              </a:extLst>
            </p:cNvPr>
            <p:cNvSpPr/>
            <p:nvPr/>
          </p:nvSpPr>
          <p:spPr>
            <a:xfrm>
              <a:off x="10370074" y="2742427"/>
              <a:ext cx="11756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Sourcing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engine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ED1FB85-BCA4-ECE8-9C42-E3D6AE80438A}"/>
                </a:ext>
              </a:extLst>
            </p:cNvPr>
            <p:cNvSpPr/>
            <p:nvPr/>
          </p:nvSpPr>
          <p:spPr>
            <a:xfrm>
              <a:off x="10370074" y="3567376"/>
              <a:ext cx="11756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Endless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aisles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236DEC-6EBE-99CD-1453-D66DD9B5EE6D}"/>
                </a:ext>
              </a:extLst>
            </p:cNvPr>
            <p:cNvSpPr/>
            <p:nvPr/>
          </p:nvSpPr>
          <p:spPr>
            <a:xfrm>
              <a:off x="10370074" y="4385986"/>
              <a:ext cx="11756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Store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transfer</a:t>
              </a:r>
            </a:p>
          </p:txBody>
        </p:sp>
      </p:grpSp>
      <p:sp>
        <p:nvSpPr>
          <p:cNvPr id="80" name="Title 10">
            <a:extLst>
              <a:ext uri="{FF2B5EF4-FFF2-40B4-BE49-F238E27FC236}">
                <a16:creationId xmlns:a16="http://schemas.microsoft.com/office/drawing/2014/main" id="{50CB2403-CFFC-5AA3-9566-E871EC715101}"/>
              </a:ext>
            </a:extLst>
          </p:cNvPr>
          <p:cNvSpPr txBox="1">
            <a:spLocks/>
          </p:cNvSpPr>
          <p:nvPr/>
        </p:nvSpPr>
        <p:spPr>
          <a:xfrm>
            <a:off x="3011396" y="383844"/>
            <a:ext cx="8501154" cy="5889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Customer orders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2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6" grpId="0"/>
      <p:bldP spid="44" grpId="0"/>
      <p:bldP spid="45" grpId="0" animBg="1"/>
      <p:bldP spid="46" grpId="0" animBg="1"/>
      <p:bldP spid="50" grpId="0" animBg="1"/>
      <p:bldP spid="51" grpId="0" animBg="1"/>
      <p:bldP spid="53" grpId="0"/>
      <p:bldP spid="55" grpId="0"/>
      <p:bldP spid="56" grpId="0" animBg="1"/>
      <p:bldP spid="58" grpId="0" animBg="1"/>
      <p:bldP spid="61" grpId="0"/>
      <p:bldP spid="62" grpId="0"/>
      <p:bldP spid="64" grpId="0" animBg="1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3854E40-915E-44F6-A28E-159ABD1AA4C2}"/>
              </a:ext>
            </a:extLst>
          </p:cNvPr>
          <p:cNvGrpSpPr/>
          <p:nvPr/>
        </p:nvGrpSpPr>
        <p:grpSpPr>
          <a:xfrm>
            <a:off x="8024508" y="1874824"/>
            <a:ext cx="2807965" cy="4381023"/>
            <a:chOff x="7971500" y="927294"/>
            <a:chExt cx="2807965" cy="438102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4F0B8862-46F4-49A8-A7EC-816152E16D87}"/>
                </a:ext>
              </a:extLst>
            </p:cNvPr>
            <p:cNvSpPr/>
            <p:nvPr/>
          </p:nvSpPr>
          <p:spPr>
            <a:xfrm>
              <a:off x="7971500" y="3272699"/>
              <a:ext cx="2807965" cy="2035618"/>
            </a:xfrm>
            <a:prstGeom prst="roundRect">
              <a:avLst/>
            </a:prstGeom>
            <a:solidFill>
              <a:srgbClr val="108890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s-IS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Services</a:t>
              </a:r>
              <a:endParaRPr lang="is-I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AA3D97E0-6869-46CC-89E9-909DD2971D9D}"/>
                </a:ext>
              </a:extLst>
            </p:cNvPr>
            <p:cNvSpPr/>
            <p:nvPr/>
          </p:nvSpPr>
          <p:spPr>
            <a:xfrm>
              <a:off x="7971500" y="927294"/>
              <a:ext cx="2807965" cy="2035618"/>
            </a:xfrm>
            <a:prstGeom prst="roundRect">
              <a:avLst/>
            </a:prstGeom>
            <a:solidFill>
              <a:srgbClr val="108890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s-I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is-IS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Health and beauty</a:t>
              </a:r>
              <a:endParaRPr lang="is-I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Graphic 22" descr="Bell">
              <a:extLst>
                <a:ext uri="{FF2B5EF4-FFF2-40B4-BE49-F238E27FC236}">
                  <a16:creationId xmlns:a16="http://schemas.microsoft.com/office/drawing/2014/main" id="{2E257754-B3A1-4A69-90B2-89D847A90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03497" y="3493509"/>
              <a:ext cx="533977" cy="533977"/>
            </a:xfrm>
            <a:prstGeom prst="rect">
              <a:avLst/>
            </a:prstGeom>
          </p:spPr>
        </p:pic>
        <p:pic>
          <p:nvPicPr>
            <p:cNvPr id="27" name="Graphic 26" descr="Sun">
              <a:extLst>
                <a:ext uri="{FF2B5EF4-FFF2-40B4-BE49-F238E27FC236}">
                  <a16:creationId xmlns:a16="http://schemas.microsoft.com/office/drawing/2014/main" id="{753CEE0E-5B3D-4DF3-B6F8-F76D3ED83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8350" y="1104549"/>
              <a:ext cx="579124" cy="57912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3876CE-7EB0-4445-925E-BD14CDEC5769}"/>
              </a:ext>
            </a:extLst>
          </p:cNvPr>
          <p:cNvGrpSpPr/>
          <p:nvPr/>
        </p:nvGrpSpPr>
        <p:grpSpPr>
          <a:xfrm>
            <a:off x="1058796" y="1877670"/>
            <a:ext cx="2807965" cy="4403397"/>
            <a:chOff x="1005788" y="930140"/>
            <a:chExt cx="2807965" cy="440339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C4AFBC-4597-4D79-BF62-3244F43E9D43}"/>
                </a:ext>
              </a:extLst>
            </p:cNvPr>
            <p:cNvGrpSpPr/>
            <p:nvPr/>
          </p:nvGrpSpPr>
          <p:grpSpPr>
            <a:xfrm>
              <a:off x="1005788" y="3297919"/>
              <a:ext cx="2807965" cy="2035618"/>
              <a:chOff x="418898" y="2673433"/>
              <a:chExt cx="2807965" cy="2035618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945C9C5-2675-40C0-A37D-E6DC1EB5D1A6}"/>
                  </a:ext>
                </a:extLst>
              </p:cNvPr>
              <p:cNvSpPr/>
              <p:nvPr/>
            </p:nvSpPr>
            <p:spPr>
              <a:xfrm>
                <a:off x="418898" y="2673433"/>
                <a:ext cx="2807965" cy="2035618"/>
              </a:xfrm>
              <a:prstGeom prst="roundRect">
                <a:avLst/>
              </a:prstGeom>
              <a:solidFill>
                <a:srgbClr val="10889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s-IS" sz="24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Easy check-out</a:t>
                </a:r>
                <a:endParaRPr lang="is-I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5" name="Graphic 24" descr="Smiling face with solid fill">
                <a:extLst>
                  <a:ext uri="{FF2B5EF4-FFF2-40B4-BE49-F238E27FC236}">
                    <a16:creationId xmlns:a16="http://schemas.microsoft.com/office/drawing/2014/main" id="{38448667-0F64-4E68-A50A-EEF5E0CBA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433792" y="2834933"/>
                <a:ext cx="586855" cy="586855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065866E-A7B5-4241-A7FD-43A96BD6CD76}"/>
                </a:ext>
              </a:extLst>
            </p:cNvPr>
            <p:cNvGrpSpPr/>
            <p:nvPr/>
          </p:nvGrpSpPr>
          <p:grpSpPr>
            <a:xfrm>
              <a:off x="1005788" y="930140"/>
              <a:ext cx="2807965" cy="2035618"/>
              <a:chOff x="477217" y="301800"/>
              <a:chExt cx="2807965" cy="2035618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2BBD964-79F8-4F7E-91CA-1387E9FA9B8A}"/>
                  </a:ext>
                </a:extLst>
              </p:cNvPr>
              <p:cNvSpPr/>
              <p:nvPr/>
            </p:nvSpPr>
            <p:spPr>
              <a:xfrm>
                <a:off x="477217" y="301800"/>
                <a:ext cx="2807965" cy="2035618"/>
              </a:xfrm>
              <a:prstGeom prst="roundRect">
                <a:avLst/>
              </a:prstGeom>
              <a:solidFill>
                <a:srgbClr val="10889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s-IS" sz="24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Online ordering</a:t>
                </a:r>
                <a:endParaRPr lang="is-I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9" name="Graphic 18" descr="Shopping bag">
                <a:extLst>
                  <a:ext uri="{FF2B5EF4-FFF2-40B4-BE49-F238E27FC236}">
                    <a16:creationId xmlns:a16="http://schemas.microsoft.com/office/drawing/2014/main" id="{ECAA957B-161D-4827-8A18-436BCB7C3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81199" y="450717"/>
                <a:ext cx="582535" cy="582535"/>
              </a:xfrm>
              <a:prstGeom prst="rect">
                <a:avLst/>
              </a:prstGeom>
            </p:spPr>
          </p:pic>
          <p:pic>
            <p:nvPicPr>
              <p:cNvPr id="31" name="Graphic 30" descr="Truck">
                <a:extLst>
                  <a:ext uri="{FF2B5EF4-FFF2-40B4-BE49-F238E27FC236}">
                    <a16:creationId xmlns:a16="http://schemas.microsoft.com/office/drawing/2014/main" id="{E7127FF8-0B36-449B-9E04-70A3F3080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274236" y="472797"/>
                <a:ext cx="582536" cy="582536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9AF19F4-ECB0-4766-B44F-777654D97457}"/>
              </a:ext>
            </a:extLst>
          </p:cNvPr>
          <p:cNvGrpSpPr/>
          <p:nvPr/>
        </p:nvGrpSpPr>
        <p:grpSpPr>
          <a:xfrm>
            <a:off x="4506480" y="1877670"/>
            <a:ext cx="2807965" cy="4381023"/>
            <a:chOff x="4453472" y="930140"/>
            <a:chExt cx="2807965" cy="438102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069BE35-34A6-47C1-8489-4446997E31D6}"/>
                </a:ext>
              </a:extLst>
            </p:cNvPr>
            <p:cNvGrpSpPr/>
            <p:nvPr/>
          </p:nvGrpSpPr>
          <p:grpSpPr>
            <a:xfrm>
              <a:off x="4453472" y="930140"/>
              <a:ext cx="2807965" cy="2035618"/>
              <a:chOff x="4117011" y="314585"/>
              <a:chExt cx="2807965" cy="203561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A900758-3A5B-435F-8224-99FBA7F66100}"/>
                  </a:ext>
                </a:extLst>
              </p:cNvPr>
              <p:cNvSpPr/>
              <p:nvPr/>
            </p:nvSpPr>
            <p:spPr>
              <a:xfrm>
                <a:off x="4117011" y="314585"/>
                <a:ext cx="2807965" cy="2035618"/>
              </a:xfrm>
              <a:prstGeom prst="roundRect">
                <a:avLst/>
              </a:prstGeom>
              <a:solidFill>
                <a:srgbClr val="108890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s-IS" sz="240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Advisory role</a:t>
                </a:r>
              </a:p>
            </p:txBody>
          </p:sp>
          <p:pic>
            <p:nvPicPr>
              <p:cNvPr id="15" name="Graphic 14" descr="Magnifying glass">
                <a:extLst>
                  <a:ext uri="{FF2B5EF4-FFF2-40B4-BE49-F238E27FC236}">
                    <a16:creationId xmlns:a16="http://schemas.microsoft.com/office/drawing/2014/main" id="{ABB39693-6F24-4476-BE42-5E38A10ED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240765" y="485582"/>
                <a:ext cx="560455" cy="560455"/>
              </a:xfrm>
              <a:prstGeom prst="rect">
                <a:avLst/>
              </a:prstGeom>
            </p:spPr>
          </p:pic>
        </p:grp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1E3FA39-9D19-41C1-8E9C-102F75CDBC0C}"/>
                </a:ext>
              </a:extLst>
            </p:cNvPr>
            <p:cNvSpPr/>
            <p:nvPr/>
          </p:nvSpPr>
          <p:spPr>
            <a:xfrm>
              <a:off x="4453472" y="3275545"/>
              <a:ext cx="2807965" cy="2035618"/>
            </a:xfrm>
            <a:prstGeom prst="roundRect">
              <a:avLst/>
            </a:prstGeom>
            <a:solidFill>
              <a:srgbClr val="108890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s-IS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Subscriptions</a:t>
              </a:r>
              <a:endParaRPr lang="is-I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599E0C-E4DF-4822-B948-F509B220771A}"/>
              </a:ext>
            </a:extLst>
          </p:cNvPr>
          <p:cNvGrpSpPr/>
          <p:nvPr/>
        </p:nvGrpSpPr>
        <p:grpSpPr>
          <a:xfrm>
            <a:off x="899410" y="1738858"/>
            <a:ext cx="6580682" cy="4630541"/>
            <a:chOff x="846402" y="791328"/>
            <a:chExt cx="6580682" cy="463054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8236A44-C63B-4AC3-8AB9-39B3A0D62D12}"/>
                </a:ext>
              </a:extLst>
            </p:cNvPr>
            <p:cNvSpPr/>
            <p:nvPr/>
          </p:nvSpPr>
          <p:spPr>
            <a:xfrm>
              <a:off x="846402" y="791328"/>
              <a:ext cx="3087974" cy="2297607"/>
            </a:xfrm>
            <a:prstGeom prst="rect">
              <a:avLst/>
            </a:prstGeom>
            <a:noFill/>
            <a:ln w="38100">
              <a:solidFill>
                <a:srgbClr val="94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9AFC0D6-7527-4870-AB93-5897D3085B64}"/>
                </a:ext>
              </a:extLst>
            </p:cNvPr>
            <p:cNvSpPr/>
            <p:nvPr/>
          </p:nvSpPr>
          <p:spPr>
            <a:xfrm>
              <a:off x="4339110" y="3136754"/>
              <a:ext cx="3087974" cy="2285115"/>
            </a:xfrm>
            <a:prstGeom prst="rect">
              <a:avLst/>
            </a:prstGeom>
            <a:noFill/>
            <a:ln w="38100">
              <a:solidFill>
                <a:srgbClr val="9432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19A2686-A735-80B9-7BD0-260AB7572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LS Central for pharmacies</a:t>
            </a:r>
            <a:br>
              <a:rPr lang="is-IS"/>
            </a:b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6A82B0-890D-B3E1-2083-5C4F3240970C}"/>
              </a:ext>
            </a:extLst>
          </p:cNvPr>
          <p:cNvGrpSpPr/>
          <p:nvPr/>
        </p:nvGrpSpPr>
        <p:grpSpPr>
          <a:xfrm>
            <a:off x="5655023" y="4441039"/>
            <a:ext cx="440977" cy="504887"/>
            <a:chOff x="5655023" y="4318269"/>
            <a:chExt cx="573614" cy="656747"/>
          </a:xfrm>
          <a:solidFill>
            <a:schemeClr val="bg1"/>
          </a:solidFill>
        </p:grpSpPr>
        <p:sp>
          <p:nvSpPr>
            <p:cNvPr id="2" name="Freeform: Shape 45">
              <a:extLst>
                <a:ext uri="{FF2B5EF4-FFF2-40B4-BE49-F238E27FC236}">
                  <a16:creationId xmlns:a16="http://schemas.microsoft.com/office/drawing/2014/main" id="{2C26FDCF-7E39-E8E6-A8B6-03D21BF998EB}"/>
                </a:ext>
              </a:extLst>
            </p:cNvPr>
            <p:cNvSpPr/>
            <p:nvPr/>
          </p:nvSpPr>
          <p:spPr>
            <a:xfrm>
              <a:off x="5920793" y="4501160"/>
              <a:ext cx="41566" cy="41566"/>
            </a:xfrm>
            <a:custGeom>
              <a:avLst/>
              <a:gdLst>
                <a:gd name="connsiteX0" fmla="*/ 38644 w 41566"/>
                <a:gd name="connsiteY0" fmla="*/ 22017 h 41566"/>
                <a:gd name="connsiteX1" fmla="*/ 22017 w 41566"/>
                <a:gd name="connsiteY1" fmla="*/ 38644 h 41566"/>
                <a:gd name="connsiteX2" fmla="*/ 5391 w 41566"/>
                <a:gd name="connsiteY2" fmla="*/ 22017 h 41566"/>
                <a:gd name="connsiteX3" fmla="*/ 22017 w 41566"/>
                <a:gd name="connsiteY3" fmla="*/ 5391 h 41566"/>
                <a:gd name="connsiteX4" fmla="*/ 38644 w 41566"/>
                <a:gd name="connsiteY4" fmla="*/ 22017 h 4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66" h="41566">
                  <a:moveTo>
                    <a:pt x="38644" y="22017"/>
                  </a:moveTo>
                  <a:cubicBezTo>
                    <a:pt x="38644" y="31200"/>
                    <a:pt x="31200" y="38644"/>
                    <a:pt x="22017" y="38644"/>
                  </a:cubicBezTo>
                  <a:cubicBezTo>
                    <a:pt x="12835" y="38644"/>
                    <a:pt x="5391" y="31200"/>
                    <a:pt x="5391" y="22017"/>
                  </a:cubicBezTo>
                  <a:cubicBezTo>
                    <a:pt x="5391" y="12835"/>
                    <a:pt x="12835" y="5391"/>
                    <a:pt x="22017" y="5391"/>
                  </a:cubicBezTo>
                  <a:cubicBezTo>
                    <a:pt x="31200" y="5391"/>
                    <a:pt x="38644" y="12835"/>
                    <a:pt x="38644" y="22017"/>
                  </a:cubicBezTo>
                  <a:close/>
                </a:path>
              </a:pathLst>
            </a:custGeom>
            <a:grpFill/>
            <a:ln w="8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6" name="Freeform: Shape 46">
              <a:extLst>
                <a:ext uri="{FF2B5EF4-FFF2-40B4-BE49-F238E27FC236}">
                  <a16:creationId xmlns:a16="http://schemas.microsoft.com/office/drawing/2014/main" id="{BE3CB19C-E81F-B920-EE9A-B1481F9FDAA2}"/>
                </a:ext>
              </a:extLst>
            </p:cNvPr>
            <p:cNvSpPr/>
            <p:nvPr/>
          </p:nvSpPr>
          <p:spPr>
            <a:xfrm>
              <a:off x="5920793" y="4833690"/>
              <a:ext cx="41566" cy="41566"/>
            </a:xfrm>
            <a:custGeom>
              <a:avLst/>
              <a:gdLst>
                <a:gd name="connsiteX0" fmla="*/ 38644 w 41566"/>
                <a:gd name="connsiteY0" fmla="*/ 22017 h 41566"/>
                <a:gd name="connsiteX1" fmla="*/ 22017 w 41566"/>
                <a:gd name="connsiteY1" fmla="*/ 38644 h 41566"/>
                <a:gd name="connsiteX2" fmla="*/ 5391 w 41566"/>
                <a:gd name="connsiteY2" fmla="*/ 22017 h 41566"/>
                <a:gd name="connsiteX3" fmla="*/ 22017 w 41566"/>
                <a:gd name="connsiteY3" fmla="*/ 5391 h 41566"/>
                <a:gd name="connsiteX4" fmla="*/ 38644 w 41566"/>
                <a:gd name="connsiteY4" fmla="*/ 22017 h 4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66" h="41566">
                  <a:moveTo>
                    <a:pt x="38644" y="22017"/>
                  </a:moveTo>
                  <a:cubicBezTo>
                    <a:pt x="38644" y="31200"/>
                    <a:pt x="31200" y="38644"/>
                    <a:pt x="22017" y="38644"/>
                  </a:cubicBezTo>
                  <a:cubicBezTo>
                    <a:pt x="12835" y="38644"/>
                    <a:pt x="5391" y="31200"/>
                    <a:pt x="5391" y="22017"/>
                  </a:cubicBezTo>
                  <a:cubicBezTo>
                    <a:pt x="5391" y="12835"/>
                    <a:pt x="12835" y="5391"/>
                    <a:pt x="22017" y="5391"/>
                  </a:cubicBezTo>
                  <a:cubicBezTo>
                    <a:pt x="31200" y="5391"/>
                    <a:pt x="38644" y="12835"/>
                    <a:pt x="38644" y="22017"/>
                  </a:cubicBezTo>
                  <a:close/>
                </a:path>
              </a:pathLst>
            </a:custGeom>
            <a:grpFill/>
            <a:ln w="8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47">
              <a:extLst>
                <a:ext uri="{FF2B5EF4-FFF2-40B4-BE49-F238E27FC236}">
                  <a16:creationId xmlns:a16="http://schemas.microsoft.com/office/drawing/2014/main" id="{71C107DD-7193-EEFE-EC22-D07FF209F943}"/>
                </a:ext>
              </a:extLst>
            </p:cNvPr>
            <p:cNvSpPr/>
            <p:nvPr/>
          </p:nvSpPr>
          <p:spPr>
            <a:xfrm>
              <a:off x="6087058" y="4659112"/>
              <a:ext cx="41566" cy="41566"/>
            </a:xfrm>
            <a:custGeom>
              <a:avLst/>
              <a:gdLst>
                <a:gd name="connsiteX0" fmla="*/ 38644 w 41566"/>
                <a:gd name="connsiteY0" fmla="*/ 22017 h 41566"/>
                <a:gd name="connsiteX1" fmla="*/ 22017 w 41566"/>
                <a:gd name="connsiteY1" fmla="*/ 38644 h 41566"/>
                <a:gd name="connsiteX2" fmla="*/ 5391 w 41566"/>
                <a:gd name="connsiteY2" fmla="*/ 22017 h 41566"/>
                <a:gd name="connsiteX3" fmla="*/ 22017 w 41566"/>
                <a:gd name="connsiteY3" fmla="*/ 5391 h 41566"/>
                <a:gd name="connsiteX4" fmla="*/ 38644 w 41566"/>
                <a:gd name="connsiteY4" fmla="*/ 22017 h 4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66" h="41566">
                  <a:moveTo>
                    <a:pt x="38644" y="22017"/>
                  </a:moveTo>
                  <a:cubicBezTo>
                    <a:pt x="38644" y="31200"/>
                    <a:pt x="31200" y="38644"/>
                    <a:pt x="22017" y="38644"/>
                  </a:cubicBezTo>
                  <a:cubicBezTo>
                    <a:pt x="12835" y="38644"/>
                    <a:pt x="5391" y="31200"/>
                    <a:pt x="5391" y="22017"/>
                  </a:cubicBezTo>
                  <a:cubicBezTo>
                    <a:pt x="5391" y="12835"/>
                    <a:pt x="12835" y="5391"/>
                    <a:pt x="22017" y="5391"/>
                  </a:cubicBezTo>
                  <a:cubicBezTo>
                    <a:pt x="31200" y="5391"/>
                    <a:pt x="38644" y="12835"/>
                    <a:pt x="38644" y="22017"/>
                  </a:cubicBezTo>
                  <a:close/>
                </a:path>
              </a:pathLst>
            </a:custGeom>
            <a:grpFill/>
            <a:ln w="8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48">
              <a:extLst>
                <a:ext uri="{FF2B5EF4-FFF2-40B4-BE49-F238E27FC236}">
                  <a16:creationId xmlns:a16="http://schemas.microsoft.com/office/drawing/2014/main" id="{258A48EE-9FA4-ACFE-15E0-F1075E909D34}"/>
                </a:ext>
              </a:extLst>
            </p:cNvPr>
            <p:cNvSpPr/>
            <p:nvPr/>
          </p:nvSpPr>
          <p:spPr>
            <a:xfrm>
              <a:off x="5754528" y="4659112"/>
              <a:ext cx="41566" cy="41566"/>
            </a:xfrm>
            <a:custGeom>
              <a:avLst/>
              <a:gdLst>
                <a:gd name="connsiteX0" fmla="*/ 38644 w 41566"/>
                <a:gd name="connsiteY0" fmla="*/ 22017 h 41566"/>
                <a:gd name="connsiteX1" fmla="*/ 22017 w 41566"/>
                <a:gd name="connsiteY1" fmla="*/ 38644 h 41566"/>
                <a:gd name="connsiteX2" fmla="*/ 5391 w 41566"/>
                <a:gd name="connsiteY2" fmla="*/ 22017 h 41566"/>
                <a:gd name="connsiteX3" fmla="*/ 22017 w 41566"/>
                <a:gd name="connsiteY3" fmla="*/ 5391 h 41566"/>
                <a:gd name="connsiteX4" fmla="*/ 38644 w 41566"/>
                <a:gd name="connsiteY4" fmla="*/ 22017 h 4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66" h="41566">
                  <a:moveTo>
                    <a:pt x="38644" y="22017"/>
                  </a:moveTo>
                  <a:cubicBezTo>
                    <a:pt x="38644" y="31200"/>
                    <a:pt x="31200" y="38644"/>
                    <a:pt x="22017" y="38644"/>
                  </a:cubicBezTo>
                  <a:cubicBezTo>
                    <a:pt x="12835" y="38644"/>
                    <a:pt x="5391" y="31200"/>
                    <a:pt x="5391" y="22017"/>
                  </a:cubicBezTo>
                  <a:cubicBezTo>
                    <a:pt x="5391" y="12835"/>
                    <a:pt x="12835" y="5391"/>
                    <a:pt x="22017" y="5391"/>
                  </a:cubicBezTo>
                  <a:cubicBezTo>
                    <a:pt x="31200" y="5391"/>
                    <a:pt x="38644" y="12835"/>
                    <a:pt x="38644" y="22017"/>
                  </a:cubicBezTo>
                  <a:close/>
                </a:path>
              </a:pathLst>
            </a:custGeom>
            <a:grpFill/>
            <a:ln w="8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16AC8800-2180-AD7E-3C4F-F3E28729E365}"/>
                </a:ext>
              </a:extLst>
            </p:cNvPr>
            <p:cNvSpPr/>
            <p:nvPr/>
          </p:nvSpPr>
          <p:spPr>
            <a:xfrm>
              <a:off x="5920793" y="4559353"/>
              <a:ext cx="116386" cy="216145"/>
            </a:xfrm>
            <a:custGeom>
              <a:avLst/>
              <a:gdLst>
                <a:gd name="connsiteX0" fmla="*/ 38644 w 116385"/>
                <a:gd name="connsiteY0" fmla="*/ 5391 h 216144"/>
                <a:gd name="connsiteX1" fmla="*/ 5391 w 116385"/>
                <a:gd name="connsiteY1" fmla="*/ 5391 h 216144"/>
                <a:gd name="connsiteX2" fmla="*/ 5391 w 116385"/>
                <a:gd name="connsiteY2" fmla="*/ 121776 h 216144"/>
                <a:gd name="connsiteX3" fmla="*/ 10379 w 116385"/>
                <a:gd name="connsiteY3" fmla="*/ 133415 h 216144"/>
                <a:gd name="connsiteX4" fmla="*/ 92680 w 116385"/>
                <a:gd name="connsiteY4" fmla="*/ 215716 h 216144"/>
                <a:gd name="connsiteX5" fmla="*/ 115957 w 116385"/>
                <a:gd name="connsiteY5" fmla="*/ 192439 h 216144"/>
                <a:gd name="connsiteX6" fmla="*/ 38644 w 116385"/>
                <a:gd name="connsiteY6" fmla="*/ 115126 h 216144"/>
                <a:gd name="connsiteX7" fmla="*/ 38644 w 116385"/>
                <a:gd name="connsiteY7" fmla="*/ 5391 h 21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85" h="216144">
                  <a:moveTo>
                    <a:pt x="38644" y="5391"/>
                  </a:moveTo>
                  <a:lnTo>
                    <a:pt x="5391" y="5391"/>
                  </a:lnTo>
                  <a:lnTo>
                    <a:pt x="5391" y="121776"/>
                  </a:lnTo>
                  <a:cubicBezTo>
                    <a:pt x="5391" y="125933"/>
                    <a:pt x="7053" y="130089"/>
                    <a:pt x="10379" y="133415"/>
                  </a:cubicBezTo>
                  <a:lnTo>
                    <a:pt x="92680" y="215716"/>
                  </a:lnTo>
                  <a:lnTo>
                    <a:pt x="115957" y="192439"/>
                  </a:lnTo>
                  <a:lnTo>
                    <a:pt x="38644" y="115126"/>
                  </a:lnTo>
                  <a:lnTo>
                    <a:pt x="38644" y="5391"/>
                  </a:lnTo>
                  <a:close/>
                </a:path>
              </a:pathLst>
            </a:custGeom>
            <a:grpFill/>
            <a:ln w="8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50">
              <a:extLst>
                <a:ext uri="{FF2B5EF4-FFF2-40B4-BE49-F238E27FC236}">
                  <a16:creationId xmlns:a16="http://schemas.microsoft.com/office/drawing/2014/main" id="{B6A7C0FB-8750-0267-51E3-65E6C9B39A84}"/>
                </a:ext>
              </a:extLst>
            </p:cNvPr>
            <p:cNvSpPr/>
            <p:nvPr/>
          </p:nvSpPr>
          <p:spPr>
            <a:xfrm>
              <a:off x="5655023" y="4318269"/>
              <a:ext cx="573614" cy="656747"/>
            </a:xfrm>
            <a:custGeom>
              <a:avLst/>
              <a:gdLst>
                <a:gd name="connsiteX0" fmla="*/ 287787 w 573614"/>
                <a:gd name="connsiteY0" fmla="*/ 603945 h 656746"/>
                <a:gd name="connsiteX1" fmla="*/ 55016 w 573614"/>
                <a:gd name="connsiteY1" fmla="*/ 371174 h 656746"/>
                <a:gd name="connsiteX2" fmla="*/ 287787 w 573614"/>
                <a:gd name="connsiteY2" fmla="*/ 138403 h 656746"/>
                <a:gd name="connsiteX3" fmla="*/ 520558 w 573614"/>
                <a:gd name="connsiteY3" fmla="*/ 371174 h 656746"/>
                <a:gd name="connsiteX4" fmla="*/ 287787 w 573614"/>
                <a:gd name="connsiteY4" fmla="*/ 603945 h 656746"/>
                <a:gd name="connsiteX5" fmla="*/ 287787 w 573614"/>
                <a:gd name="connsiteY5" fmla="*/ 603945 h 656746"/>
                <a:gd name="connsiteX6" fmla="*/ 484811 w 573614"/>
                <a:gd name="connsiteY6" fmla="*/ 168330 h 656746"/>
                <a:gd name="connsiteX7" fmla="*/ 509751 w 573614"/>
                <a:gd name="connsiteY7" fmla="*/ 143391 h 656746"/>
                <a:gd name="connsiteX8" fmla="*/ 508919 w 573614"/>
                <a:gd name="connsiteY8" fmla="*/ 108475 h 656746"/>
                <a:gd name="connsiteX9" fmla="*/ 474004 w 573614"/>
                <a:gd name="connsiteY9" fmla="*/ 107644 h 656746"/>
                <a:gd name="connsiteX10" fmla="*/ 445739 w 573614"/>
                <a:gd name="connsiteY10" fmla="*/ 136740 h 656746"/>
                <a:gd name="connsiteX11" fmla="*/ 312727 w 573614"/>
                <a:gd name="connsiteY11" fmla="*/ 90186 h 656746"/>
                <a:gd name="connsiteX12" fmla="*/ 312727 w 573614"/>
                <a:gd name="connsiteY12" fmla="*/ 55270 h 656746"/>
                <a:gd name="connsiteX13" fmla="*/ 387546 w 573614"/>
                <a:gd name="connsiteY13" fmla="*/ 55270 h 656746"/>
                <a:gd name="connsiteX14" fmla="*/ 387546 w 573614"/>
                <a:gd name="connsiteY14" fmla="*/ 5391 h 656746"/>
                <a:gd name="connsiteX15" fmla="*/ 188028 w 573614"/>
                <a:gd name="connsiteY15" fmla="*/ 5391 h 656746"/>
                <a:gd name="connsiteX16" fmla="*/ 188028 w 573614"/>
                <a:gd name="connsiteY16" fmla="*/ 55270 h 656746"/>
                <a:gd name="connsiteX17" fmla="*/ 262847 w 573614"/>
                <a:gd name="connsiteY17" fmla="*/ 55270 h 656746"/>
                <a:gd name="connsiteX18" fmla="*/ 262847 w 573614"/>
                <a:gd name="connsiteY18" fmla="*/ 89354 h 656746"/>
                <a:gd name="connsiteX19" fmla="*/ 7630 w 573614"/>
                <a:gd name="connsiteY19" fmla="*/ 335427 h 656746"/>
                <a:gd name="connsiteX20" fmla="*/ 193847 w 573614"/>
                <a:gd name="connsiteY20" fmla="*/ 637198 h 656746"/>
                <a:gd name="connsiteX21" fmla="*/ 528871 w 573614"/>
                <a:gd name="connsiteY21" fmla="*/ 519981 h 656746"/>
                <a:gd name="connsiteX22" fmla="*/ 484811 w 573614"/>
                <a:gd name="connsiteY22" fmla="*/ 168330 h 656746"/>
                <a:gd name="connsiteX23" fmla="*/ 484811 w 573614"/>
                <a:gd name="connsiteY23" fmla="*/ 168330 h 65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3614" h="656746">
                  <a:moveTo>
                    <a:pt x="287787" y="603945"/>
                  </a:moveTo>
                  <a:cubicBezTo>
                    <a:pt x="158932" y="603945"/>
                    <a:pt x="55016" y="500029"/>
                    <a:pt x="55016" y="371174"/>
                  </a:cubicBezTo>
                  <a:cubicBezTo>
                    <a:pt x="55016" y="242318"/>
                    <a:pt x="158932" y="138403"/>
                    <a:pt x="287787" y="138403"/>
                  </a:cubicBezTo>
                  <a:cubicBezTo>
                    <a:pt x="416642" y="138403"/>
                    <a:pt x="520558" y="242318"/>
                    <a:pt x="520558" y="371174"/>
                  </a:cubicBezTo>
                  <a:cubicBezTo>
                    <a:pt x="520558" y="500029"/>
                    <a:pt x="416642" y="603945"/>
                    <a:pt x="287787" y="603945"/>
                  </a:cubicBezTo>
                  <a:lnTo>
                    <a:pt x="287787" y="603945"/>
                  </a:lnTo>
                  <a:close/>
                  <a:moveTo>
                    <a:pt x="484811" y="168330"/>
                  </a:moveTo>
                  <a:lnTo>
                    <a:pt x="509751" y="143391"/>
                  </a:lnTo>
                  <a:cubicBezTo>
                    <a:pt x="518895" y="133415"/>
                    <a:pt x="518895" y="118451"/>
                    <a:pt x="508919" y="108475"/>
                  </a:cubicBezTo>
                  <a:cubicBezTo>
                    <a:pt x="499775" y="99330"/>
                    <a:pt x="483980" y="98499"/>
                    <a:pt x="474004" y="107644"/>
                  </a:cubicBezTo>
                  <a:lnTo>
                    <a:pt x="445739" y="136740"/>
                  </a:lnTo>
                  <a:cubicBezTo>
                    <a:pt x="405835" y="110138"/>
                    <a:pt x="360112" y="93511"/>
                    <a:pt x="312727" y="90186"/>
                  </a:cubicBezTo>
                  <a:lnTo>
                    <a:pt x="312727" y="55270"/>
                  </a:lnTo>
                  <a:lnTo>
                    <a:pt x="387546" y="55270"/>
                  </a:lnTo>
                  <a:lnTo>
                    <a:pt x="387546" y="5391"/>
                  </a:lnTo>
                  <a:lnTo>
                    <a:pt x="188028" y="5391"/>
                  </a:lnTo>
                  <a:lnTo>
                    <a:pt x="188028" y="55270"/>
                  </a:lnTo>
                  <a:lnTo>
                    <a:pt x="262847" y="55270"/>
                  </a:lnTo>
                  <a:lnTo>
                    <a:pt x="262847" y="89354"/>
                  </a:lnTo>
                  <a:cubicBezTo>
                    <a:pt x="130667" y="100993"/>
                    <a:pt x="24257" y="203246"/>
                    <a:pt x="7630" y="335427"/>
                  </a:cubicBezTo>
                  <a:cubicBezTo>
                    <a:pt x="-8996" y="467607"/>
                    <a:pt x="68317" y="593137"/>
                    <a:pt x="193847" y="637198"/>
                  </a:cubicBezTo>
                  <a:cubicBezTo>
                    <a:pt x="319377" y="681258"/>
                    <a:pt x="458209" y="633041"/>
                    <a:pt x="528871" y="519981"/>
                  </a:cubicBezTo>
                  <a:cubicBezTo>
                    <a:pt x="599534" y="406921"/>
                    <a:pt x="579582" y="260607"/>
                    <a:pt x="484811" y="168330"/>
                  </a:cubicBezTo>
                  <a:lnTo>
                    <a:pt x="484811" y="168330"/>
                  </a:lnTo>
                  <a:close/>
                </a:path>
              </a:pathLst>
            </a:custGeom>
            <a:grpFill/>
            <a:ln w="8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21324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D8F8B3-0063-4F7A-46FD-3DB53738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118" y="3086887"/>
            <a:ext cx="7803220" cy="518956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57678571"/>
      </p:ext>
    </p:extLst>
  </p:cSld>
  <p:clrMapOvr>
    <a:masterClrMapping/>
  </p:clrMapOvr>
</p:sld>
</file>

<file path=ppt/theme/theme1.xml><?xml version="1.0" encoding="utf-8"?>
<a:theme xmlns:a="http://schemas.openxmlformats.org/drawingml/2006/main" name="Imag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18" id="{D4FDB785-966C-6D44-A727-4FEBD02BC7D4}" vid="{1A0975DA-6F18-DE4F-92AE-101AE4222CE3}"/>
    </a:ext>
  </a:extLst>
</a:theme>
</file>

<file path=ppt/theme/theme2.xml><?xml version="1.0" encoding="utf-8"?>
<a:theme xmlns:a="http://schemas.openxmlformats.org/drawingml/2006/main" name="3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3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C7C91F1-C48C-234C-BF51-ED824C256445}" vid="{B3B4BB24-3DA8-BB43-9BE8-A8B16446E477}"/>
    </a:ext>
  </a:extLst>
</a:theme>
</file>

<file path=ppt/theme/theme5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C7C91F1-C48C-234C-BF51-ED824C256445}" vid="{EAACE596-F7C2-6445-9EA4-9D692D30D32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79B0E1-7438-4FA3-B780-A1FF6AC4C8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2EB36A-4330-4175-B184-E14C8857FEEE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a1a525c2-d4eb-46fe-9b09-8f8634d7947d"/>
    <ds:schemaRef ds:uri="http://purl.org/dc/dcmitype/"/>
    <ds:schemaRef ds:uri="0ec22545-32f7-47c8-afbd-c0084660662b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C1EE41-E5B2-4096-89C4-66444188AC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Microsoft Office PowerPoint</Application>
  <PresentationFormat>Widescreen</PresentationFormat>
  <Paragraphs>156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Segoe UI</vt:lpstr>
      <vt:lpstr>Segoe UI Bold</vt:lpstr>
      <vt:lpstr>Segoe UI Light</vt:lpstr>
      <vt:lpstr>Image background</vt:lpstr>
      <vt:lpstr>3_White slides</vt:lpstr>
      <vt:lpstr>conneXion EMEA slides</vt:lpstr>
      <vt:lpstr>White product slides</vt:lpstr>
      <vt:lpstr>Purple product slides</vt:lpstr>
      <vt:lpstr>PowerPoint Presentation</vt:lpstr>
      <vt:lpstr>PowerPoint Presentation</vt:lpstr>
      <vt:lpstr>Pharmacy is a big market</vt:lpstr>
      <vt:lpstr>Markets are calling for new alternatives</vt:lpstr>
      <vt:lpstr>LS Retail Consulting Services</vt:lpstr>
      <vt:lpstr>All in one package or modular</vt:lpstr>
      <vt:lpstr>PowerPoint Presentation</vt:lpstr>
      <vt:lpstr>LS Central for pharmacies </vt:lpstr>
      <vt:lpstr>DEMO</vt:lpstr>
      <vt:lpstr>Member management for LS Central</vt:lpstr>
      <vt:lpstr>Health and Beauty with LS Central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Henrik Oskar Thordarson</dc:creator>
  <cp:lastModifiedBy>Bjorn Jonsson</cp:lastModifiedBy>
  <cp:revision>1</cp:revision>
  <dcterms:created xsi:type="dcterms:W3CDTF">2023-03-17T09:36:44Z</dcterms:created>
  <dcterms:modified xsi:type="dcterms:W3CDTF">2023-05-22T11:53:36Z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