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668" r:id="rId6"/>
    <p:sldMasterId id="2147483692" r:id="rId7"/>
  </p:sldMasterIdLst>
  <p:notesMasterIdLst>
    <p:notesMasterId r:id="rId48"/>
  </p:notesMasterIdLst>
  <p:sldIdLst>
    <p:sldId id="256" r:id="rId8"/>
    <p:sldId id="2146845772" r:id="rId9"/>
    <p:sldId id="2146845793" r:id="rId10"/>
    <p:sldId id="315" r:id="rId11"/>
    <p:sldId id="2146845776" r:id="rId12"/>
    <p:sldId id="2146845775" r:id="rId13"/>
    <p:sldId id="2146845777" r:id="rId14"/>
    <p:sldId id="2146845778" r:id="rId15"/>
    <p:sldId id="2146845779" r:id="rId16"/>
    <p:sldId id="2146845780" r:id="rId17"/>
    <p:sldId id="2146845781" r:id="rId18"/>
    <p:sldId id="285" r:id="rId19"/>
    <p:sldId id="286" r:id="rId20"/>
    <p:sldId id="2146845782" r:id="rId21"/>
    <p:sldId id="2134805295" r:id="rId22"/>
    <p:sldId id="2146845787" r:id="rId23"/>
    <p:sldId id="2146845783" r:id="rId24"/>
    <p:sldId id="2146845784" r:id="rId25"/>
    <p:sldId id="2146845788" r:id="rId26"/>
    <p:sldId id="2146845785" r:id="rId27"/>
    <p:sldId id="2146845786" r:id="rId28"/>
    <p:sldId id="2146845789" r:id="rId29"/>
    <p:sldId id="322" r:id="rId30"/>
    <p:sldId id="2146845790" r:id="rId31"/>
    <p:sldId id="2146845794" r:id="rId32"/>
    <p:sldId id="291" r:id="rId33"/>
    <p:sldId id="326" r:id="rId34"/>
    <p:sldId id="295" r:id="rId35"/>
    <p:sldId id="296" r:id="rId36"/>
    <p:sldId id="297" r:id="rId37"/>
    <p:sldId id="308" r:id="rId38"/>
    <p:sldId id="298" r:id="rId39"/>
    <p:sldId id="2146845796" r:id="rId40"/>
    <p:sldId id="300" r:id="rId41"/>
    <p:sldId id="301" r:id="rId42"/>
    <p:sldId id="2146845791" r:id="rId43"/>
    <p:sldId id="2146845792" r:id="rId44"/>
    <p:sldId id="2134805301" r:id="rId45"/>
    <p:sldId id="309" r:id="rId46"/>
    <p:sldId id="2146845774" r:id="rId47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mpass" id="{1717138E-E308-C940-A345-391241ED4264}">
          <p14:sldIdLst>
            <p14:sldId id="256"/>
            <p14:sldId id="2146845772"/>
            <p14:sldId id="2146845793"/>
            <p14:sldId id="315"/>
          </p14:sldIdLst>
        </p14:section>
        <p14:section name="SCO" id="{1AA1287B-D55B-43EC-AF39-4DB742E37ED6}">
          <p14:sldIdLst>
            <p14:sldId id="2146845776"/>
            <p14:sldId id="2146845775"/>
            <p14:sldId id="2146845777"/>
            <p14:sldId id="2146845778"/>
            <p14:sldId id="2146845779"/>
            <p14:sldId id="2146845780"/>
            <p14:sldId id="2146845781"/>
            <p14:sldId id="285"/>
            <p14:sldId id="286"/>
          </p14:sldIdLst>
        </p14:section>
        <p14:section name="SPG" id="{5F76CA2F-D5A5-48B7-80C4-63F9760967E3}">
          <p14:sldIdLst>
            <p14:sldId id="2146845782"/>
            <p14:sldId id="2134805295"/>
            <p14:sldId id="2146845787"/>
            <p14:sldId id="2146845783"/>
            <p14:sldId id="2146845784"/>
            <p14:sldId id="2146845788"/>
            <p14:sldId id="2146845785"/>
            <p14:sldId id="2146845786"/>
            <p14:sldId id="2146845789"/>
            <p14:sldId id="322"/>
            <p14:sldId id="2146845790"/>
            <p14:sldId id="2146845794"/>
            <p14:sldId id="291"/>
            <p14:sldId id="326"/>
            <p14:sldId id="295"/>
            <p14:sldId id="296"/>
            <p14:sldId id="297"/>
            <p14:sldId id="308"/>
            <p14:sldId id="298"/>
            <p14:sldId id="2146845796"/>
            <p14:sldId id="300"/>
            <p14:sldId id="301"/>
            <p14:sldId id="2146845791"/>
            <p14:sldId id="2146845792"/>
            <p14:sldId id="2134805301"/>
            <p14:sldId id="309"/>
            <p14:sldId id="21468457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1C5C"/>
    <a:srgbClr val="29B4A9"/>
    <a:srgbClr val="F6C36F"/>
    <a:srgbClr val="323133"/>
    <a:srgbClr val="943267"/>
    <a:srgbClr val="108890"/>
    <a:srgbClr val="928BE8"/>
    <a:srgbClr val="E74F55"/>
    <a:srgbClr val="D47798"/>
    <a:srgbClr val="1F0B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jciech Januszauskas" userId="283006d7-7365-4ce6-9b04-25a42527db96" providerId="ADAL" clId="{146AD272-D4AD-445A-8407-34B1BA4A64AA}"/>
    <pc:docChg chg="undo custSel addSld delSld modSld modSection">
      <pc:chgData name="Wojciech Januszauskas" userId="283006d7-7365-4ce6-9b04-25a42527db96" providerId="ADAL" clId="{146AD272-D4AD-445A-8407-34B1BA4A64AA}" dt="2022-10-14T15:51:05.161" v="131" actId="1076"/>
      <pc:docMkLst>
        <pc:docMk/>
      </pc:docMkLst>
      <pc:sldChg chg="del">
        <pc:chgData name="Wojciech Januszauskas" userId="283006d7-7365-4ce6-9b04-25a42527db96" providerId="ADAL" clId="{146AD272-D4AD-445A-8407-34B1BA4A64AA}" dt="2022-10-14T13:39:36.846" v="59" actId="47"/>
        <pc:sldMkLst>
          <pc:docMk/>
          <pc:sldMk cId="3174821210" sldId="320"/>
        </pc:sldMkLst>
      </pc:sldChg>
      <pc:sldChg chg="addSp modSp mod">
        <pc:chgData name="Wojciech Januszauskas" userId="283006d7-7365-4ce6-9b04-25a42527db96" providerId="ADAL" clId="{146AD272-D4AD-445A-8407-34B1BA4A64AA}" dt="2022-10-14T15:51:05.161" v="131" actId="1076"/>
        <pc:sldMkLst>
          <pc:docMk/>
          <pc:sldMk cId="4198698760" sldId="322"/>
        </pc:sldMkLst>
        <pc:grpChg chg="add mod">
          <ac:chgData name="Wojciech Januszauskas" userId="283006d7-7365-4ce6-9b04-25a42527db96" providerId="ADAL" clId="{146AD272-D4AD-445A-8407-34B1BA4A64AA}" dt="2022-10-14T15:51:05.161" v="131" actId="1076"/>
          <ac:grpSpMkLst>
            <pc:docMk/>
            <pc:sldMk cId="4198698760" sldId="322"/>
            <ac:grpSpMk id="8" creationId="{ACF5F98C-14D0-FADD-0D4C-BF1839FD0947}"/>
          </ac:grpSpMkLst>
        </pc:grpChg>
        <pc:grpChg chg="add mod">
          <ac:chgData name="Wojciech Januszauskas" userId="283006d7-7365-4ce6-9b04-25a42527db96" providerId="ADAL" clId="{146AD272-D4AD-445A-8407-34B1BA4A64AA}" dt="2022-10-14T15:51:05.161" v="131" actId="1076"/>
          <ac:grpSpMkLst>
            <pc:docMk/>
            <pc:sldMk cId="4198698760" sldId="322"/>
            <ac:grpSpMk id="9" creationId="{C72AA28F-2256-05F4-5A74-9E11B1191119}"/>
          </ac:grpSpMkLst>
        </pc:grpChg>
        <pc:picChg chg="add mod">
          <ac:chgData name="Wojciech Januszauskas" userId="283006d7-7365-4ce6-9b04-25a42527db96" providerId="ADAL" clId="{146AD272-D4AD-445A-8407-34B1BA4A64AA}" dt="2022-10-14T15:50:45.774" v="125" actId="164"/>
          <ac:picMkLst>
            <pc:docMk/>
            <pc:sldMk cId="4198698760" sldId="322"/>
            <ac:picMk id="4" creationId="{642EDF1A-58F3-625C-EB86-FA6EB1DCB36C}"/>
          </ac:picMkLst>
        </pc:picChg>
        <pc:picChg chg="add mod">
          <ac:chgData name="Wojciech Januszauskas" userId="283006d7-7365-4ce6-9b04-25a42527db96" providerId="ADAL" clId="{146AD272-D4AD-445A-8407-34B1BA4A64AA}" dt="2022-10-14T15:50:45.774" v="125" actId="164"/>
          <ac:picMkLst>
            <pc:docMk/>
            <pc:sldMk cId="4198698760" sldId="322"/>
            <ac:picMk id="5" creationId="{36868E04-FF44-86F2-0D2E-4F0BD2FB85FB}"/>
          </ac:picMkLst>
        </pc:picChg>
        <pc:picChg chg="mod ord">
          <ac:chgData name="Wojciech Januszauskas" userId="283006d7-7365-4ce6-9b04-25a42527db96" providerId="ADAL" clId="{146AD272-D4AD-445A-8407-34B1BA4A64AA}" dt="2022-10-14T15:50:52.317" v="128" actId="164"/>
          <ac:picMkLst>
            <pc:docMk/>
            <pc:sldMk cId="4198698760" sldId="322"/>
            <ac:picMk id="6" creationId="{9B6C91AE-7E03-2188-102A-E9A9C53685A0}"/>
          </ac:picMkLst>
        </pc:picChg>
        <pc:picChg chg="mod ord">
          <ac:chgData name="Wojciech Januszauskas" userId="283006d7-7365-4ce6-9b04-25a42527db96" providerId="ADAL" clId="{146AD272-D4AD-445A-8407-34B1BA4A64AA}" dt="2022-10-14T15:50:52.317" v="128" actId="164"/>
          <ac:picMkLst>
            <pc:docMk/>
            <pc:sldMk cId="4198698760" sldId="322"/>
            <ac:picMk id="7" creationId="{334114EB-6B51-E9DF-DD54-93911CAA9BD6}"/>
          </ac:picMkLst>
        </pc:picChg>
      </pc:sldChg>
      <pc:sldChg chg="addSp modSp mod">
        <pc:chgData name="Wojciech Januszauskas" userId="283006d7-7365-4ce6-9b04-25a42527db96" providerId="ADAL" clId="{146AD272-D4AD-445A-8407-34B1BA4A64AA}" dt="2022-10-14T14:49:45.979" v="77" actId="1076"/>
        <pc:sldMkLst>
          <pc:docMk/>
          <pc:sldMk cId="592501960" sldId="2146845780"/>
        </pc:sldMkLst>
        <pc:picChg chg="add mod">
          <ac:chgData name="Wojciech Januszauskas" userId="283006d7-7365-4ce6-9b04-25a42527db96" providerId="ADAL" clId="{146AD272-D4AD-445A-8407-34B1BA4A64AA}" dt="2022-10-14T14:49:45.979" v="77" actId="1076"/>
          <ac:picMkLst>
            <pc:docMk/>
            <pc:sldMk cId="592501960" sldId="2146845780"/>
            <ac:picMk id="3" creationId="{1EBD95B7-B9A7-DDED-A0BF-6AF8B44C642D}"/>
          </ac:picMkLst>
        </pc:picChg>
      </pc:sldChg>
      <pc:sldChg chg="modSp mod">
        <pc:chgData name="Wojciech Januszauskas" userId="283006d7-7365-4ce6-9b04-25a42527db96" providerId="ADAL" clId="{146AD272-D4AD-445A-8407-34B1BA4A64AA}" dt="2022-10-14T14:49:13.863" v="75" actId="108"/>
        <pc:sldMkLst>
          <pc:docMk/>
          <pc:sldMk cId="1332064837" sldId="2146845781"/>
        </pc:sldMkLst>
        <pc:spChg chg="mod">
          <ac:chgData name="Wojciech Januszauskas" userId="283006d7-7365-4ce6-9b04-25a42527db96" providerId="ADAL" clId="{146AD272-D4AD-445A-8407-34B1BA4A64AA}" dt="2022-10-14T14:49:13.863" v="75" actId="108"/>
          <ac:spMkLst>
            <pc:docMk/>
            <pc:sldMk cId="1332064837" sldId="2146845781"/>
            <ac:spMk id="4" creationId="{09ADCFCF-8180-0935-8D35-35B118142204}"/>
          </ac:spMkLst>
        </pc:spChg>
      </pc:sldChg>
      <pc:sldChg chg="addSp delSp modSp mod">
        <pc:chgData name="Wojciech Januszauskas" userId="283006d7-7365-4ce6-9b04-25a42527db96" providerId="ADAL" clId="{146AD272-D4AD-445A-8407-34B1BA4A64AA}" dt="2022-10-14T15:50:25.442" v="122" actId="167"/>
        <pc:sldMkLst>
          <pc:docMk/>
          <pc:sldMk cId="180988729" sldId="2146845788"/>
        </pc:sldMkLst>
        <pc:picChg chg="add mod ord">
          <ac:chgData name="Wojciech Januszauskas" userId="283006d7-7365-4ce6-9b04-25a42527db96" providerId="ADAL" clId="{146AD272-D4AD-445A-8407-34B1BA4A64AA}" dt="2022-10-14T15:30:36.716" v="88" actId="167"/>
          <ac:picMkLst>
            <pc:docMk/>
            <pc:sldMk cId="180988729" sldId="2146845788"/>
            <ac:picMk id="3" creationId="{DD89A385-857D-EB48-15E5-269501CDAFA7}"/>
          </ac:picMkLst>
        </pc:picChg>
        <pc:picChg chg="add del mod ord">
          <ac:chgData name="Wojciech Januszauskas" userId="283006d7-7365-4ce6-9b04-25a42527db96" providerId="ADAL" clId="{146AD272-D4AD-445A-8407-34B1BA4A64AA}" dt="2022-10-14T15:44:43.558" v="102" actId="478"/>
          <ac:picMkLst>
            <pc:docMk/>
            <pc:sldMk cId="180988729" sldId="2146845788"/>
            <ac:picMk id="4" creationId="{EB427DD3-1ED7-1C6C-51F1-B386D53328DF}"/>
          </ac:picMkLst>
        </pc:picChg>
        <pc:picChg chg="mod ord">
          <ac:chgData name="Wojciech Januszauskas" userId="283006d7-7365-4ce6-9b04-25a42527db96" providerId="ADAL" clId="{146AD272-D4AD-445A-8407-34B1BA4A64AA}" dt="2022-10-14T15:45:31.294" v="118" actId="167"/>
          <ac:picMkLst>
            <pc:docMk/>
            <pc:sldMk cId="180988729" sldId="2146845788"/>
            <ac:picMk id="5" creationId="{8DB62C2B-C00F-523C-C859-47E0E2554EF5}"/>
          </ac:picMkLst>
        </pc:picChg>
        <pc:picChg chg="del">
          <ac:chgData name="Wojciech Januszauskas" userId="283006d7-7365-4ce6-9b04-25a42527db96" providerId="ADAL" clId="{146AD272-D4AD-445A-8407-34B1BA4A64AA}" dt="2022-10-14T15:30:33.771" v="87" actId="478"/>
          <ac:picMkLst>
            <pc:docMk/>
            <pc:sldMk cId="180988729" sldId="2146845788"/>
            <ac:picMk id="7" creationId="{EBF3445B-90BF-BA29-F848-95E2B9745E4F}"/>
          </ac:picMkLst>
        </pc:picChg>
        <pc:picChg chg="ord">
          <ac:chgData name="Wojciech Januszauskas" userId="283006d7-7365-4ce6-9b04-25a42527db96" providerId="ADAL" clId="{146AD272-D4AD-445A-8407-34B1BA4A64AA}" dt="2022-10-14T15:50:25.442" v="122" actId="167"/>
          <ac:picMkLst>
            <pc:docMk/>
            <pc:sldMk cId="180988729" sldId="2146845788"/>
            <ac:picMk id="8" creationId="{BD811A9C-B8CE-2708-223E-0AFB1780CB58}"/>
          </ac:picMkLst>
        </pc:picChg>
        <pc:picChg chg="add del mod">
          <ac:chgData name="Wojciech Januszauskas" userId="283006d7-7365-4ce6-9b04-25a42527db96" providerId="ADAL" clId="{146AD272-D4AD-445A-8407-34B1BA4A64AA}" dt="2022-10-14T15:43:46.838" v="96" actId="478"/>
          <ac:picMkLst>
            <pc:docMk/>
            <pc:sldMk cId="180988729" sldId="2146845788"/>
            <ac:picMk id="10" creationId="{2D60D271-3C77-C160-561B-F40DCD24EE6A}"/>
          </ac:picMkLst>
        </pc:picChg>
        <pc:picChg chg="add del mod ord">
          <ac:chgData name="Wojciech Januszauskas" userId="283006d7-7365-4ce6-9b04-25a42527db96" providerId="ADAL" clId="{146AD272-D4AD-445A-8407-34B1BA4A64AA}" dt="2022-10-14T15:45:30.667" v="117" actId="1035"/>
          <ac:picMkLst>
            <pc:docMk/>
            <pc:sldMk cId="180988729" sldId="2146845788"/>
            <ac:picMk id="12" creationId="{0B3F029B-2EC0-C900-2B68-A96BB740D35D}"/>
          </ac:picMkLst>
        </pc:picChg>
        <pc:picChg chg="ord">
          <ac:chgData name="Wojciech Januszauskas" userId="283006d7-7365-4ce6-9b04-25a42527db96" providerId="ADAL" clId="{146AD272-D4AD-445A-8407-34B1BA4A64AA}" dt="2022-10-14T15:30:30.886" v="85" actId="167"/>
          <ac:picMkLst>
            <pc:docMk/>
            <pc:sldMk cId="180988729" sldId="2146845788"/>
            <ac:picMk id="15" creationId="{2D266ACD-9AF7-DA07-DBF0-583577F3C61B}"/>
          </ac:picMkLst>
        </pc:picChg>
        <pc:picChg chg="ord">
          <ac:chgData name="Wojciech Januszauskas" userId="283006d7-7365-4ce6-9b04-25a42527db96" providerId="ADAL" clId="{146AD272-D4AD-445A-8407-34B1BA4A64AA}" dt="2022-10-14T15:50:23.586" v="121" actId="167"/>
          <ac:picMkLst>
            <pc:docMk/>
            <pc:sldMk cId="180988729" sldId="2146845788"/>
            <ac:picMk id="20" creationId="{2487E6B2-084A-22E6-F1DA-C3848DEF3E87}"/>
          </ac:picMkLst>
        </pc:picChg>
        <pc:picChg chg="del">
          <ac:chgData name="Wojciech Januszauskas" userId="283006d7-7365-4ce6-9b04-25a42527db96" providerId="ADAL" clId="{146AD272-D4AD-445A-8407-34B1BA4A64AA}" dt="2022-10-14T15:30:33.115" v="86" actId="478"/>
          <ac:picMkLst>
            <pc:docMk/>
            <pc:sldMk cId="180988729" sldId="2146845788"/>
            <ac:picMk id="37" creationId="{66DAF92B-4FFC-0B5D-6CAE-94F85AC0EA3E}"/>
          </ac:picMkLst>
        </pc:picChg>
      </pc:sldChg>
      <pc:sldChg chg="addSp delSp modSp mod">
        <pc:chgData name="Wojciech Januszauskas" userId="283006d7-7365-4ce6-9b04-25a42527db96" providerId="ADAL" clId="{146AD272-D4AD-445A-8407-34B1BA4A64AA}" dt="2022-10-14T13:38:11.813" v="58" actId="20577"/>
        <pc:sldMkLst>
          <pc:docMk/>
          <pc:sldMk cId="1145370566" sldId="2146845793"/>
        </pc:sldMkLst>
        <pc:spChg chg="del">
          <ac:chgData name="Wojciech Januszauskas" userId="283006d7-7365-4ce6-9b04-25a42527db96" providerId="ADAL" clId="{146AD272-D4AD-445A-8407-34B1BA4A64AA}" dt="2022-10-14T13:36:51.712" v="0"/>
          <ac:spMkLst>
            <pc:docMk/>
            <pc:sldMk cId="1145370566" sldId="2146845793"/>
            <ac:spMk id="2" creationId="{CEFD5040-A7B8-D803-8398-69F649AEEF5B}"/>
          </ac:spMkLst>
        </pc:spChg>
        <pc:spChg chg="mod">
          <ac:chgData name="Wojciech Januszauskas" userId="283006d7-7365-4ce6-9b04-25a42527db96" providerId="ADAL" clId="{146AD272-D4AD-445A-8407-34B1BA4A64AA}" dt="2022-10-14T13:37:43.097" v="6" actId="20577"/>
          <ac:spMkLst>
            <pc:docMk/>
            <pc:sldMk cId="1145370566" sldId="2146845793"/>
            <ac:spMk id="3" creationId="{8D81BB18-8143-3057-0F54-1CD4398ACF72}"/>
          </ac:spMkLst>
        </pc:spChg>
        <pc:spChg chg="mod">
          <ac:chgData name="Wojciech Januszauskas" userId="283006d7-7365-4ce6-9b04-25a42527db96" providerId="ADAL" clId="{146AD272-D4AD-445A-8407-34B1BA4A64AA}" dt="2022-10-14T13:37:48.536" v="22" actId="20577"/>
          <ac:spMkLst>
            <pc:docMk/>
            <pc:sldMk cId="1145370566" sldId="2146845793"/>
            <ac:spMk id="4" creationId="{E6112DCB-8014-9FC8-31CE-88E2A0B53D1E}"/>
          </ac:spMkLst>
        </pc:spChg>
        <pc:spChg chg="mod">
          <ac:chgData name="Wojciech Januszauskas" userId="283006d7-7365-4ce6-9b04-25a42527db96" providerId="ADAL" clId="{146AD272-D4AD-445A-8407-34B1BA4A64AA}" dt="2022-10-14T13:38:11.813" v="58" actId="20577"/>
          <ac:spMkLst>
            <pc:docMk/>
            <pc:sldMk cId="1145370566" sldId="2146845793"/>
            <ac:spMk id="6" creationId="{148B813C-5984-4A61-7385-AAE8BDD88983}"/>
          </ac:spMkLst>
        </pc:spChg>
        <pc:picChg chg="add mod">
          <ac:chgData name="Wojciech Januszauskas" userId="283006d7-7365-4ce6-9b04-25a42527db96" providerId="ADAL" clId="{146AD272-D4AD-445A-8407-34B1BA4A64AA}" dt="2022-10-14T13:36:54.517" v="1" actId="27614"/>
          <ac:picMkLst>
            <pc:docMk/>
            <pc:sldMk cId="1145370566" sldId="2146845793"/>
            <ac:picMk id="8" creationId="{0B85AE70-51FE-E894-9175-34775968BC2F}"/>
          </ac:picMkLst>
        </pc:picChg>
      </pc:sldChg>
      <pc:sldChg chg="delSp modSp add del mod delAnim">
        <pc:chgData name="Wojciech Januszauskas" userId="283006d7-7365-4ce6-9b04-25a42527db96" providerId="ADAL" clId="{146AD272-D4AD-445A-8407-34B1BA4A64AA}" dt="2022-10-14T14:45:24.687" v="65" actId="47"/>
        <pc:sldMkLst>
          <pc:docMk/>
          <pc:sldMk cId="1242937205" sldId="2146845794"/>
        </pc:sldMkLst>
        <pc:spChg chg="del">
          <ac:chgData name="Wojciech Januszauskas" userId="283006d7-7365-4ce6-9b04-25a42527db96" providerId="ADAL" clId="{146AD272-D4AD-445A-8407-34B1BA4A64AA}" dt="2022-10-14T14:45:00.337" v="61" actId="478"/>
          <ac:spMkLst>
            <pc:docMk/>
            <pc:sldMk cId="1242937205" sldId="2146845794"/>
            <ac:spMk id="10" creationId="{4A7A7E03-63BF-7D38-90B3-D2E7EC1FD724}"/>
          </ac:spMkLst>
        </pc:spChg>
        <pc:spChg chg="del">
          <ac:chgData name="Wojciech Januszauskas" userId="283006d7-7365-4ce6-9b04-25a42527db96" providerId="ADAL" clId="{146AD272-D4AD-445A-8407-34B1BA4A64AA}" dt="2022-10-14T14:45:00.337" v="61" actId="478"/>
          <ac:spMkLst>
            <pc:docMk/>
            <pc:sldMk cId="1242937205" sldId="2146845794"/>
            <ac:spMk id="11" creationId="{1BE92B45-0490-1A2F-6994-38215A2A3124}"/>
          </ac:spMkLst>
        </pc:spChg>
        <pc:spChg chg="del">
          <ac:chgData name="Wojciech Januszauskas" userId="283006d7-7365-4ce6-9b04-25a42527db96" providerId="ADAL" clId="{146AD272-D4AD-445A-8407-34B1BA4A64AA}" dt="2022-10-14T14:45:00.337" v="61" actId="478"/>
          <ac:spMkLst>
            <pc:docMk/>
            <pc:sldMk cId="1242937205" sldId="2146845794"/>
            <ac:spMk id="13" creationId="{0ECF8DFE-1A08-3E61-EF9C-5D3D12F9F047}"/>
          </ac:spMkLst>
        </pc:spChg>
        <pc:spChg chg="del">
          <ac:chgData name="Wojciech Januszauskas" userId="283006d7-7365-4ce6-9b04-25a42527db96" providerId="ADAL" clId="{146AD272-D4AD-445A-8407-34B1BA4A64AA}" dt="2022-10-14T14:45:00.337" v="61" actId="478"/>
          <ac:spMkLst>
            <pc:docMk/>
            <pc:sldMk cId="1242937205" sldId="2146845794"/>
            <ac:spMk id="22" creationId="{7589899E-E3F1-4768-5416-D17A7B88EB78}"/>
          </ac:spMkLst>
        </pc:spChg>
        <pc:grpChg chg="del">
          <ac:chgData name="Wojciech Januszauskas" userId="283006d7-7365-4ce6-9b04-25a42527db96" providerId="ADAL" clId="{146AD272-D4AD-445A-8407-34B1BA4A64AA}" dt="2022-10-14T14:45:00.337" v="61" actId="478"/>
          <ac:grpSpMkLst>
            <pc:docMk/>
            <pc:sldMk cId="1242937205" sldId="2146845794"/>
            <ac:grpSpMk id="17" creationId="{3FA10F99-EA1B-BE43-5D45-ACB7DCC56EEF}"/>
          </ac:grpSpMkLst>
        </pc:grpChg>
        <pc:picChg chg="del">
          <ac:chgData name="Wojciech Januszauskas" userId="283006d7-7365-4ce6-9b04-25a42527db96" providerId="ADAL" clId="{146AD272-D4AD-445A-8407-34B1BA4A64AA}" dt="2022-10-14T14:45:00.337" v="61" actId="478"/>
          <ac:picMkLst>
            <pc:docMk/>
            <pc:sldMk cId="1242937205" sldId="2146845794"/>
            <ac:picMk id="12" creationId="{B5AFEE74-F8A7-A745-BFAD-7737E90F1E5D}"/>
          </ac:picMkLst>
        </pc:picChg>
        <pc:picChg chg="del">
          <ac:chgData name="Wojciech Januszauskas" userId="283006d7-7365-4ce6-9b04-25a42527db96" providerId="ADAL" clId="{146AD272-D4AD-445A-8407-34B1BA4A64AA}" dt="2022-10-14T14:45:00.337" v="61" actId="478"/>
          <ac:picMkLst>
            <pc:docMk/>
            <pc:sldMk cId="1242937205" sldId="2146845794"/>
            <ac:picMk id="15" creationId="{10E1E2B7-C20B-F995-866F-B12C13810767}"/>
          </ac:picMkLst>
        </pc:picChg>
        <pc:picChg chg="mod">
          <ac:chgData name="Wojciech Januszauskas" userId="283006d7-7365-4ce6-9b04-25a42527db96" providerId="ADAL" clId="{146AD272-D4AD-445A-8407-34B1BA4A64AA}" dt="2022-10-14T14:45:06.696" v="64" actId="1076"/>
          <ac:picMkLst>
            <pc:docMk/>
            <pc:sldMk cId="1242937205" sldId="2146845794"/>
            <ac:picMk id="16" creationId="{5A881D9F-AE82-D8BF-B83B-9593B5CDA489}"/>
          </ac:picMkLst>
        </pc:picChg>
      </pc:sldChg>
    </pc:docChg>
  </pc:docChgLst>
  <pc:docChgLst>
    <pc:chgData name="Wojciech Januszauskas" userId="S::wojciechja@lsretail.com::283006d7-7365-4ce6-9b04-25a42527db96" providerId="AD" clId="Web-{252020E0-F422-36E4-0B3E-F8AEE8F8B05E}"/>
    <pc:docChg chg="addSld modSection">
      <pc:chgData name="Wojciech Januszauskas" userId="S::wojciechja@lsretail.com::283006d7-7365-4ce6-9b04-25a42527db96" providerId="AD" clId="Web-{252020E0-F422-36E4-0B3E-F8AEE8F8B05E}" dt="2022-10-14T13:36:15.927" v="0"/>
      <pc:docMkLst>
        <pc:docMk/>
      </pc:docMkLst>
      <pc:sldChg chg="new">
        <pc:chgData name="Wojciech Januszauskas" userId="S::wojciechja@lsretail.com::283006d7-7365-4ce6-9b04-25a42527db96" providerId="AD" clId="Web-{252020E0-F422-36E4-0B3E-F8AEE8F8B05E}" dt="2022-10-14T13:36:15.927" v="0"/>
        <pc:sldMkLst>
          <pc:docMk/>
          <pc:sldMk cId="1145370566" sldId="2146845793"/>
        </pc:sldMkLst>
      </pc:sldChg>
    </pc:docChg>
  </pc:docChgLst>
  <pc:docChgLst>
    <pc:chgData name="Matthias Matthiasson" userId="da5879a5-7ced-44b7-b25c-c3fa19602b52" providerId="ADAL" clId="{42EC376F-FA16-40C1-90BB-55B2BAD6F63D}"/>
    <pc:docChg chg="undo custSel addSld delSld modSld sldOrd modSection">
      <pc:chgData name="Matthias Matthiasson" userId="da5879a5-7ced-44b7-b25c-c3fa19602b52" providerId="ADAL" clId="{42EC376F-FA16-40C1-90BB-55B2BAD6F63D}" dt="2022-10-17T16:58:13.414" v="208"/>
      <pc:docMkLst>
        <pc:docMk/>
      </pc:docMkLst>
      <pc:sldChg chg="del">
        <pc:chgData name="Matthias Matthiasson" userId="da5879a5-7ced-44b7-b25c-c3fa19602b52" providerId="ADAL" clId="{42EC376F-FA16-40C1-90BB-55B2BAD6F63D}" dt="2022-10-16T19:49:45.772" v="131" actId="47"/>
        <pc:sldMkLst>
          <pc:docMk/>
          <pc:sldMk cId="3194850945" sldId="288"/>
        </pc:sldMkLst>
      </pc:sldChg>
      <pc:sldChg chg="addSp modSp del mod">
        <pc:chgData name="Matthias Matthiasson" userId="da5879a5-7ced-44b7-b25c-c3fa19602b52" providerId="ADAL" clId="{42EC376F-FA16-40C1-90BB-55B2BAD6F63D}" dt="2022-10-17T16:21:27.194" v="178" actId="2696"/>
        <pc:sldMkLst>
          <pc:docMk/>
          <pc:sldMk cId="979112565" sldId="290"/>
        </pc:sldMkLst>
        <pc:grpChg chg="add mod">
          <ac:chgData name="Matthias Matthiasson" userId="da5879a5-7ced-44b7-b25c-c3fa19602b52" providerId="ADAL" clId="{42EC376F-FA16-40C1-90BB-55B2BAD6F63D}" dt="2022-10-17T16:19:24.665" v="166" actId="164"/>
          <ac:grpSpMkLst>
            <pc:docMk/>
            <pc:sldMk cId="979112565" sldId="290"/>
            <ac:grpSpMk id="3" creationId="{09A76095-B083-3FBF-4B55-207667EB0CE1}"/>
          </ac:grpSpMkLst>
        </pc:grpChg>
        <pc:picChg chg="mod">
          <ac:chgData name="Matthias Matthiasson" userId="da5879a5-7ced-44b7-b25c-c3fa19602b52" providerId="ADAL" clId="{42EC376F-FA16-40C1-90BB-55B2BAD6F63D}" dt="2022-10-17T16:19:24.665" v="166" actId="164"/>
          <ac:picMkLst>
            <pc:docMk/>
            <pc:sldMk cId="979112565" sldId="290"/>
            <ac:picMk id="4" creationId="{E768B9B2-F8C1-6CA2-2C80-3983813D25E3}"/>
          </ac:picMkLst>
        </pc:picChg>
        <pc:picChg chg="mod">
          <ac:chgData name="Matthias Matthiasson" userId="da5879a5-7ced-44b7-b25c-c3fa19602b52" providerId="ADAL" clId="{42EC376F-FA16-40C1-90BB-55B2BAD6F63D}" dt="2022-10-17T16:19:24.665" v="166" actId="164"/>
          <ac:picMkLst>
            <pc:docMk/>
            <pc:sldMk cId="979112565" sldId="290"/>
            <ac:picMk id="8" creationId="{A3B18834-3E7C-8E2E-D594-C579A850C3F6}"/>
          </ac:picMkLst>
        </pc:picChg>
      </pc:sldChg>
      <pc:sldChg chg="addSp modSp ord">
        <pc:chgData name="Matthias Matthiasson" userId="da5879a5-7ced-44b7-b25c-c3fa19602b52" providerId="ADAL" clId="{42EC376F-FA16-40C1-90BB-55B2BAD6F63D}" dt="2022-10-17T16:57:48.166" v="207"/>
        <pc:sldMkLst>
          <pc:docMk/>
          <pc:sldMk cId="1430784274" sldId="300"/>
        </pc:sldMkLst>
        <pc:grpChg chg="add mod">
          <ac:chgData name="Matthias Matthiasson" userId="da5879a5-7ced-44b7-b25c-c3fa19602b52" providerId="ADAL" clId="{42EC376F-FA16-40C1-90BB-55B2BAD6F63D}" dt="2022-10-17T16:47:54.860" v="179" actId="164"/>
          <ac:grpSpMkLst>
            <pc:docMk/>
            <pc:sldMk cId="1430784274" sldId="300"/>
            <ac:grpSpMk id="4" creationId="{B8D4D952-F36D-7A02-4BC1-A63CBB7376D2}"/>
          </ac:grpSpMkLst>
        </pc:grpChg>
        <pc:grpChg chg="add mod">
          <ac:chgData name="Matthias Matthiasson" userId="da5879a5-7ced-44b7-b25c-c3fa19602b52" providerId="ADAL" clId="{42EC376F-FA16-40C1-90BB-55B2BAD6F63D}" dt="2022-10-17T16:48:09.168" v="180" actId="164"/>
          <ac:grpSpMkLst>
            <pc:docMk/>
            <pc:sldMk cId="1430784274" sldId="300"/>
            <ac:grpSpMk id="6" creationId="{94D8D122-03AC-5CA4-84AE-4E04BE81060F}"/>
          </ac:grpSpMkLst>
        </pc:grpChg>
        <pc:grpChg chg="add mod">
          <ac:chgData name="Matthias Matthiasson" userId="da5879a5-7ced-44b7-b25c-c3fa19602b52" providerId="ADAL" clId="{42EC376F-FA16-40C1-90BB-55B2BAD6F63D}" dt="2022-10-17T16:48:18.075" v="181" actId="164"/>
          <ac:grpSpMkLst>
            <pc:docMk/>
            <pc:sldMk cId="1430784274" sldId="300"/>
            <ac:grpSpMk id="11" creationId="{0DEF44C3-C1A1-1B62-7377-AA6686B3DD3B}"/>
          </ac:grpSpMkLst>
        </pc:grpChg>
        <pc:picChg chg="mod">
          <ac:chgData name="Matthias Matthiasson" userId="da5879a5-7ced-44b7-b25c-c3fa19602b52" providerId="ADAL" clId="{42EC376F-FA16-40C1-90BB-55B2BAD6F63D}" dt="2022-10-17T16:47:54.860" v="179" actId="164"/>
          <ac:picMkLst>
            <pc:docMk/>
            <pc:sldMk cId="1430784274" sldId="300"/>
            <ac:picMk id="5" creationId="{940BB81C-C09D-747F-1064-6709FB08AACB}"/>
          </ac:picMkLst>
        </pc:picChg>
        <pc:picChg chg="mod">
          <ac:chgData name="Matthias Matthiasson" userId="da5879a5-7ced-44b7-b25c-c3fa19602b52" providerId="ADAL" clId="{42EC376F-FA16-40C1-90BB-55B2BAD6F63D}" dt="2022-10-17T16:48:18.075" v="181" actId="164"/>
          <ac:picMkLst>
            <pc:docMk/>
            <pc:sldMk cId="1430784274" sldId="300"/>
            <ac:picMk id="7" creationId="{A1629DD8-D8B5-9902-A79D-D4840560D512}"/>
          </ac:picMkLst>
        </pc:picChg>
        <pc:picChg chg="mod">
          <ac:chgData name="Matthias Matthiasson" userId="da5879a5-7ced-44b7-b25c-c3fa19602b52" providerId="ADAL" clId="{42EC376F-FA16-40C1-90BB-55B2BAD6F63D}" dt="2022-10-17T16:48:09.168" v="180" actId="164"/>
          <ac:picMkLst>
            <pc:docMk/>
            <pc:sldMk cId="1430784274" sldId="300"/>
            <ac:picMk id="12" creationId="{E6243E80-8E38-FEB7-FFE6-6A05A2884A9D}"/>
          </ac:picMkLst>
        </pc:picChg>
        <pc:picChg chg="mod">
          <ac:chgData name="Matthias Matthiasson" userId="da5879a5-7ced-44b7-b25c-c3fa19602b52" providerId="ADAL" clId="{42EC376F-FA16-40C1-90BB-55B2BAD6F63D}" dt="2022-10-17T16:48:09.168" v="180" actId="164"/>
          <ac:picMkLst>
            <pc:docMk/>
            <pc:sldMk cId="1430784274" sldId="300"/>
            <ac:picMk id="14" creationId="{F5BEDA5F-C76F-88D4-AAEC-54361E31B590}"/>
          </ac:picMkLst>
        </pc:picChg>
        <pc:picChg chg="mod">
          <ac:chgData name="Matthias Matthiasson" userId="da5879a5-7ced-44b7-b25c-c3fa19602b52" providerId="ADAL" clId="{42EC376F-FA16-40C1-90BB-55B2BAD6F63D}" dt="2022-10-17T16:47:54.860" v="179" actId="164"/>
          <ac:picMkLst>
            <pc:docMk/>
            <pc:sldMk cId="1430784274" sldId="300"/>
            <ac:picMk id="16" creationId="{5862CB50-3DA5-98F8-D5D6-F356D4453FAB}"/>
          </ac:picMkLst>
        </pc:picChg>
        <pc:picChg chg="mod">
          <ac:chgData name="Matthias Matthiasson" userId="da5879a5-7ced-44b7-b25c-c3fa19602b52" providerId="ADAL" clId="{42EC376F-FA16-40C1-90BB-55B2BAD6F63D}" dt="2022-10-17T16:48:18.075" v="181" actId="164"/>
          <ac:picMkLst>
            <pc:docMk/>
            <pc:sldMk cId="1430784274" sldId="300"/>
            <ac:picMk id="18" creationId="{7F2EA732-509D-CDD6-9C2B-667080C4CE02}"/>
          </ac:picMkLst>
        </pc:picChg>
      </pc:sldChg>
      <pc:sldChg chg="del">
        <pc:chgData name="Matthias Matthiasson" userId="da5879a5-7ced-44b7-b25c-c3fa19602b52" providerId="ADAL" clId="{42EC376F-FA16-40C1-90BB-55B2BAD6F63D}" dt="2022-10-14T14:34:09.670" v="0" actId="47"/>
        <pc:sldMkLst>
          <pc:docMk/>
          <pc:sldMk cId="2218174093" sldId="303"/>
        </pc:sldMkLst>
      </pc:sldChg>
      <pc:sldChg chg="delSp modSp mod">
        <pc:chgData name="Matthias Matthiasson" userId="da5879a5-7ced-44b7-b25c-c3fa19602b52" providerId="ADAL" clId="{42EC376F-FA16-40C1-90BB-55B2BAD6F63D}" dt="2022-10-17T16:18:29.772" v="164" actId="14100"/>
        <pc:sldMkLst>
          <pc:docMk/>
          <pc:sldMk cId="4198698760" sldId="322"/>
        </pc:sldMkLst>
        <pc:spChg chg="mod">
          <ac:chgData name="Matthias Matthiasson" userId="da5879a5-7ced-44b7-b25c-c3fa19602b52" providerId="ADAL" clId="{42EC376F-FA16-40C1-90BB-55B2BAD6F63D}" dt="2022-10-14T15:38:53.516" v="123" actId="6549"/>
          <ac:spMkLst>
            <pc:docMk/>
            <pc:sldMk cId="4198698760" sldId="322"/>
            <ac:spMk id="3" creationId="{7ED7C6B1-EE59-F147-C441-5C4AB8DDB55D}"/>
          </ac:spMkLst>
        </pc:spChg>
        <pc:grpChg chg="del mod">
          <ac:chgData name="Matthias Matthiasson" userId="da5879a5-7ced-44b7-b25c-c3fa19602b52" providerId="ADAL" clId="{42EC376F-FA16-40C1-90BB-55B2BAD6F63D}" dt="2022-10-17T16:17:59.999" v="159" actId="478"/>
          <ac:grpSpMkLst>
            <pc:docMk/>
            <pc:sldMk cId="4198698760" sldId="322"/>
            <ac:grpSpMk id="8" creationId="{ACF5F98C-14D0-FADD-0D4C-BF1839FD0947}"/>
          </ac:grpSpMkLst>
        </pc:grpChg>
        <pc:grpChg chg="mod">
          <ac:chgData name="Matthias Matthiasson" userId="da5879a5-7ced-44b7-b25c-c3fa19602b52" providerId="ADAL" clId="{42EC376F-FA16-40C1-90BB-55B2BAD6F63D}" dt="2022-10-17T16:18:29.772" v="164" actId="14100"/>
          <ac:grpSpMkLst>
            <pc:docMk/>
            <pc:sldMk cId="4198698760" sldId="322"/>
            <ac:grpSpMk id="9" creationId="{C72AA28F-2256-05F4-5A74-9E11B1191119}"/>
          </ac:grpSpMkLst>
        </pc:grpChg>
      </pc:sldChg>
      <pc:sldChg chg="addSp delSp modSp mod modAnim">
        <pc:chgData name="Matthias Matthiasson" userId="da5879a5-7ced-44b7-b25c-c3fa19602b52" providerId="ADAL" clId="{42EC376F-FA16-40C1-90BB-55B2BAD6F63D}" dt="2022-10-16T19:59:19.183" v="158" actId="113"/>
        <pc:sldMkLst>
          <pc:docMk/>
          <pc:sldMk cId="1906562115" sldId="326"/>
        </pc:sldMkLst>
        <pc:spChg chg="mod">
          <ac:chgData name="Matthias Matthiasson" userId="da5879a5-7ced-44b7-b25c-c3fa19602b52" providerId="ADAL" clId="{42EC376F-FA16-40C1-90BB-55B2BAD6F63D}" dt="2022-10-16T19:59:19.183" v="158" actId="113"/>
          <ac:spMkLst>
            <pc:docMk/>
            <pc:sldMk cId="1906562115" sldId="326"/>
            <ac:spMk id="18" creationId="{E5EB726A-5901-3830-8E51-9C4D0C49DF75}"/>
          </ac:spMkLst>
        </pc:spChg>
        <pc:grpChg chg="add del mod">
          <ac:chgData name="Matthias Matthiasson" userId="da5879a5-7ced-44b7-b25c-c3fa19602b52" providerId="ADAL" clId="{42EC376F-FA16-40C1-90BB-55B2BAD6F63D}" dt="2022-10-16T19:58:09.797" v="150" actId="1076"/>
          <ac:grpSpMkLst>
            <pc:docMk/>
            <pc:sldMk cId="1906562115" sldId="326"/>
            <ac:grpSpMk id="3" creationId="{085162E4-9368-B1BA-01C8-1AFB4FEBEBE1}"/>
          </ac:grpSpMkLst>
        </pc:grpChg>
        <pc:grpChg chg="add mod">
          <ac:chgData name="Matthias Matthiasson" userId="da5879a5-7ced-44b7-b25c-c3fa19602b52" providerId="ADAL" clId="{42EC376F-FA16-40C1-90BB-55B2BAD6F63D}" dt="2022-10-16T19:53:22.321" v="140" actId="164"/>
          <ac:grpSpMkLst>
            <pc:docMk/>
            <pc:sldMk cId="1906562115" sldId="326"/>
            <ac:grpSpMk id="4" creationId="{F3BC75C6-975F-90B3-C6FB-33331BFCA57E}"/>
          </ac:grpSpMkLst>
        </pc:grpChg>
        <pc:grpChg chg="add mod">
          <ac:chgData name="Matthias Matthiasson" userId="da5879a5-7ced-44b7-b25c-c3fa19602b52" providerId="ADAL" clId="{42EC376F-FA16-40C1-90BB-55B2BAD6F63D}" dt="2022-10-16T19:53:33.360" v="141" actId="164"/>
          <ac:grpSpMkLst>
            <pc:docMk/>
            <pc:sldMk cId="1906562115" sldId="326"/>
            <ac:grpSpMk id="7" creationId="{370B92E0-AD45-9864-F046-AECF6C187DBF}"/>
          </ac:grpSpMkLst>
        </pc:grpChg>
        <pc:picChg chg="mod">
          <ac:chgData name="Matthias Matthiasson" userId="da5879a5-7ced-44b7-b25c-c3fa19602b52" providerId="ADAL" clId="{42EC376F-FA16-40C1-90BB-55B2BAD6F63D}" dt="2022-10-16T19:53:33.360" v="141" actId="164"/>
          <ac:picMkLst>
            <pc:docMk/>
            <pc:sldMk cId="1906562115" sldId="326"/>
            <ac:picMk id="5" creationId="{8CB41AF5-86A9-E4B5-84D1-F59121DC86BB}"/>
          </ac:picMkLst>
        </pc:picChg>
        <pc:picChg chg="mod">
          <ac:chgData name="Matthias Matthiasson" userId="da5879a5-7ced-44b7-b25c-c3fa19602b52" providerId="ADAL" clId="{42EC376F-FA16-40C1-90BB-55B2BAD6F63D}" dt="2022-10-16T19:53:33.360" v="141" actId="164"/>
          <ac:picMkLst>
            <pc:docMk/>
            <pc:sldMk cId="1906562115" sldId="326"/>
            <ac:picMk id="6" creationId="{ED3E7A46-986D-5096-07AB-E448716A89C8}"/>
          </ac:picMkLst>
        </pc:picChg>
        <pc:picChg chg="mod">
          <ac:chgData name="Matthias Matthiasson" userId="da5879a5-7ced-44b7-b25c-c3fa19602b52" providerId="ADAL" clId="{42EC376F-FA16-40C1-90BB-55B2BAD6F63D}" dt="2022-10-16T19:53:22.321" v="140" actId="164"/>
          <ac:picMkLst>
            <pc:docMk/>
            <pc:sldMk cId="1906562115" sldId="326"/>
            <ac:picMk id="8" creationId="{6F33E471-5585-63C4-B552-22A11B1134D7}"/>
          </ac:picMkLst>
        </pc:picChg>
        <pc:picChg chg="mod">
          <ac:chgData name="Matthias Matthiasson" userId="da5879a5-7ced-44b7-b25c-c3fa19602b52" providerId="ADAL" clId="{42EC376F-FA16-40C1-90BB-55B2BAD6F63D}" dt="2022-10-16T19:52:54.500" v="137" actId="164"/>
          <ac:picMkLst>
            <pc:docMk/>
            <pc:sldMk cId="1906562115" sldId="326"/>
            <ac:picMk id="9" creationId="{ADE4A73D-FEAB-F420-09F4-1171A59C9E0F}"/>
          </ac:picMkLst>
        </pc:picChg>
        <pc:picChg chg="mod">
          <ac:chgData name="Matthias Matthiasson" userId="da5879a5-7ced-44b7-b25c-c3fa19602b52" providerId="ADAL" clId="{42EC376F-FA16-40C1-90BB-55B2BAD6F63D}" dt="2022-10-16T19:52:54.500" v="137" actId="164"/>
          <ac:picMkLst>
            <pc:docMk/>
            <pc:sldMk cId="1906562115" sldId="326"/>
            <ac:picMk id="14" creationId="{B136CC8E-5D3F-F002-2AE7-9A95EE3011A7}"/>
          </ac:picMkLst>
        </pc:picChg>
        <pc:picChg chg="mod">
          <ac:chgData name="Matthias Matthiasson" userId="da5879a5-7ced-44b7-b25c-c3fa19602b52" providerId="ADAL" clId="{42EC376F-FA16-40C1-90BB-55B2BAD6F63D}" dt="2022-10-16T19:53:22.321" v="140" actId="164"/>
          <ac:picMkLst>
            <pc:docMk/>
            <pc:sldMk cId="1906562115" sldId="326"/>
            <ac:picMk id="16" creationId="{205F90CC-5B8B-C9D2-5E19-3BDD7D1CA8BE}"/>
          </ac:picMkLst>
        </pc:picChg>
      </pc:sldChg>
      <pc:sldChg chg="ord">
        <pc:chgData name="Matthias Matthiasson" userId="da5879a5-7ced-44b7-b25c-c3fa19602b52" providerId="ADAL" clId="{42EC376F-FA16-40C1-90BB-55B2BAD6F63D}" dt="2022-10-16T19:49:05.425" v="128"/>
        <pc:sldMkLst>
          <pc:docMk/>
          <pc:sldMk cId="2510124058" sldId="2146845776"/>
        </pc:sldMkLst>
      </pc:sldChg>
      <pc:sldChg chg="modAnim">
        <pc:chgData name="Matthias Matthiasson" userId="da5879a5-7ced-44b7-b25c-c3fa19602b52" providerId="ADAL" clId="{42EC376F-FA16-40C1-90BB-55B2BAD6F63D}" dt="2022-10-14T15:23:41.092" v="9"/>
        <pc:sldMkLst>
          <pc:docMk/>
          <pc:sldMk cId="592501960" sldId="2146845780"/>
        </pc:sldMkLst>
      </pc:sldChg>
      <pc:sldChg chg="addSp delSp modSp mod">
        <pc:chgData name="Matthias Matthiasson" userId="da5879a5-7ced-44b7-b25c-c3fa19602b52" providerId="ADAL" clId="{42EC376F-FA16-40C1-90BB-55B2BAD6F63D}" dt="2022-10-14T15:27:21.290" v="45"/>
        <pc:sldMkLst>
          <pc:docMk/>
          <pc:sldMk cId="1332064837" sldId="2146845781"/>
        </pc:sldMkLst>
        <pc:spChg chg="add del mod">
          <ac:chgData name="Matthias Matthiasson" userId="da5879a5-7ced-44b7-b25c-c3fa19602b52" providerId="ADAL" clId="{42EC376F-FA16-40C1-90BB-55B2BAD6F63D}" dt="2022-10-14T15:27:21.290" v="45"/>
          <ac:spMkLst>
            <pc:docMk/>
            <pc:sldMk cId="1332064837" sldId="2146845781"/>
            <ac:spMk id="2" creationId="{0C812FD1-39BF-4F49-A093-41E7EDF04AE4}"/>
          </ac:spMkLst>
        </pc:spChg>
        <pc:spChg chg="add mod">
          <ac:chgData name="Matthias Matthiasson" userId="da5879a5-7ced-44b7-b25c-c3fa19602b52" providerId="ADAL" clId="{42EC376F-FA16-40C1-90BB-55B2BAD6F63D}" dt="2022-10-14T15:27:19.724" v="43" actId="1076"/>
          <ac:spMkLst>
            <pc:docMk/>
            <pc:sldMk cId="1332064837" sldId="2146845781"/>
            <ac:spMk id="6" creationId="{DB89CC4A-379C-C60D-2862-38BF7F3994B7}"/>
          </ac:spMkLst>
        </pc:spChg>
      </pc:sldChg>
      <pc:sldChg chg="ord">
        <pc:chgData name="Matthias Matthiasson" userId="da5879a5-7ced-44b7-b25c-c3fa19602b52" providerId="ADAL" clId="{42EC376F-FA16-40C1-90BB-55B2BAD6F63D}" dt="2022-10-16T19:49:10.701" v="130"/>
        <pc:sldMkLst>
          <pc:docMk/>
          <pc:sldMk cId="3141292816" sldId="2146845782"/>
        </pc:sldMkLst>
      </pc:sldChg>
      <pc:sldChg chg="delSp mod delAnim">
        <pc:chgData name="Matthias Matthiasson" userId="da5879a5-7ced-44b7-b25c-c3fa19602b52" providerId="ADAL" clId="{42EC376F-FA16-40C1-90BB-55B2BAD6F63D}" dt="2022-10-14T15:28:19.220" v="46" actId="478"/>
        <pc:sldMkLst>
          <pc:docMk/>
          <pc:sldMk cId="883407300" sldId="2146845783"/>
        </pc:sldMkLst>
        <pc:spChg chg="del">
          <ac:chgData name="Matthias Matthiasson" userId="da5879a5-7ced-44b7-b25c-c3fa19602b52" providerId="ADAL" clId="{42EC376F-FA16-40C1-90BB-55B2BAD6F63D}" dt="2022-10-14T15:28:19.220" v="46" actId="478"/>
          <ac:spMkLst>
            <pc:docMk/>
            <pc:sldMk cId="883407300" sldId="2146845783"/>
            <ac:spMk id="4" creationId="{2C4D68CA-B4F5-E133-A292-B347CF5FBFCE}"/>
          </ac:spMkLst>
        </pc:spChg>
      </pc:sldChg>
      <pc:sldChg chg="ord">
        <pc:chgData name="Matthias Matthiasson" userId="da5879a5-7ced-44b7-b25c-c3fa19602b52" providerId="ADAL" clId="{42EC376F-FA16-40C1-90BB-55B2BAD6F63D}" dt="2022-10-14T15:32:18.304" v="48"/>
        <pc:sldMkLst>
          <pc:docMk/>
          <pc:sldMk cId="4085450620" sldId="2146845787"/>
        </pc:sldMkLst>
      </pc:sldChg>
      <pc:sldChg chg="modSp mod">
        <pc:chgData name="Matthias Matthiasson" userId="da5879a5-7ced-44b7-b25c-c3fa19602b52" providerId="ADAL" clId="{42EC376F-FA16-40C1-90BB-55B2BAD6F63D}" dt="2022-10-14T15:33:15.064" v="80" actId="20577"/>
        <pc:sldMkLst>
          <pc:docMk/>
          <pc:sldMk cId="2289452709" sldId="2146845789"/>
        </pc:sldMkLst>
        <pc:spChg chg="mod">
          <ac:chgData name="Matthias Matthiasson" userId="da5879a5-7ced-44b7-b25c-c3fa19602b52" providerId="ADAL" clId="{42EC376F-FA16-40C1-90BB-55B2BAD6F63D}" dt="2022-10-14T15:33:15.064" v="80" actId="20577"/>
          <ac:spMkLst>
            <pc:docMk/>
            <pc:sldMk cId="2289452709" sldId="2146845789"/>
            <ac:spMk id="3" creationId="{883757EC-816B-8693-91CE-10158736E53D}"/>
          </ac:spMkLst>
        </pc:spChg>
      </pc:sldChg>
      <pc:sldChg chg="addSp delSp modSp mod">
        <pc:chgData name="Matthias Matthiasson" userId="da5879a5-7ced-44b7-b25c-c3fa19602b52" providerId="ADAL" clId="{42EC376F-FA16-40C1-90BB-55B2BAD6F63D}" dt="2022-10-17T16:20:04.131" v="174" actId="478"/>
        <pc:sldMkLst>
          <pc:docMk/>
          <pc:sldMk cId="1870376272" sldId="2146845790"/>
        </pc:sldMkLst>
        <pc:grpChg chg="add del mod">
          <ac:chgData name="Matthias Matthiasson" userId="da5879a5-7ced-44b7-b25c-c3fa19602b52" providerId="ADAL" clId="{42EC376F-FA16-40C1-90BB-55B2BAD6F63D}" dt="2022-10-17T16:20:04.131" v="174" actId="478"/>
          <ac:grpSpMkLst>
            <pc:docMk/>
            <pc:sldMk cId="1870376272" sldId="2146845790"/>
            <ac:grpSpMk id="2" creationId="{41D89B2F-3C98-C7AF-F1AF-CA784B4F28A0}"/>
          </ac:grpSpMkLst>
        </pc:grpChg>
        <pc:picChg chg="mod">
          <ac:chgData name="Matthias Matthiasson" userId="da5879a5-7ced-44b7-b25c-c3fa19602b52" providerId="ADAL" clId="{42EC376F-FA16-40C1-90BB-55B2BAD6F63D}" dt="2022-10-17T16:19:31.375" v="167"/>
          <ac:picMkLst>
            <pc:docMk/>
            <pc:sldMk cId="1870376272" sldId="2146845790"/>
            <ac:picMk id="4" creationId="{C3B46FE3-8665-4113-61FF-C9E7ED95EFB5}"/>
          </ac:picMkLst>
        </pc:picChg>
        <pc:picChg chg="mod">
          <ac:chgData name="Matthias Matthiasson" userId="da5879a5-7ced-44b7-b25c-c3fa19602b52" providerId="ADAL" clId="{42EC376F-FA16-40C1-90BB-55B2BAD6F63D}" dt="2022-10-17T16:19:31.375" v="167"/>
          <ac:picMkLst>
            <pc:docMk/>
            <pc:sldMk cId="1870376272" sldId="2146845790"/>
            <ac:picMk id="7" creationId="{66F74539-4D04-C4C1-D283-8D58F42789BA}"/>
          </ac:picMkLst>
        </pc:picChg>
      </pc:sldChg>
      <pc:sldChg chg="modAnim">
        <pc:chgData name="Matthias Matthiasson" userId="da5879a5-7ced-44b7-b25c-c3fa19602b52" providerId="ADAL" clId="{42EC376F-FA16-40C1-90BB-55B2BAD6F63D}" dt="2022-10-14T15:41:12.274" v="124"/>
        <pc:sldMkLst>
          <pc:docMk/>
          <pc:sldMk cId="1135601893" sldId="2146845791"/>
        </pc:sldMkLst>
      </pc:sldChg>
      <pc:sldChg chg="addSp delSp modSp add del mod">
        <pc:chgData name="Matthias Matthiasson" userId="da5879a5-7ced-44b7-b25c-c3fa19602b52" providerId="ADAL" clId="{42EC376F-FA16-40C1-90BB-55B2BAD6F63D}" dt="2022-10-14T14:44:44.281" v="8" actId="47"/>
        <pc:sldMkLst>
          <pc:docMk/>
          <pc:sldMk cId="1610796214" sldId="2146845794"/>
        </pc:sldMkLst>
        <pc:picChg chg="add mod">
          <ac:chgData name="Matthias Matthiasson" userId="da5879a5-7ced-44b7-b25c-c3fa19602b52" providerId="ADAL" clId="{42EC376F-FA16-40C1-90BB-55B2BAD6F63D}" dt="2022-10-14T14:44:27.536" v="7" actId="1076"/>
          <ac:picMkLst>
            <pc:docMk/>
            <pc:sldMk cId="1610796214" sldId="2146845794"/>
            <ac:picMk id="3" creationId="{D631B537-889F-B00A-B088-D89DC300FD41}"/>
          </ac:picMkLst>
        </pc:picChg>
        <pc:picChg chg="del mod">
          <ac:chgData name="Matthias Matthiasson" userId="da5879a5-7ced-44b7-b25c-c3fa19602b52" providerId="ADAL" clId="{42EC376F-FA16-40C1-90BB-55B2BAD6F63D}" dt="2022-10-14T14:44:24.101" v="6" actId="478"/>
          <ac:picMkLst>
            <pc:docMk/>
            <pc:sldMk cId="1610796214" sldId="2146845794"/>
            <ac:picMk id="16" creationId="{5A881D9F-AE82-D8BF-B83B-9593B5CDA489}"/>
          </ac:picMkLst>
        </pc:picChg>
      </pc:sldChg>
      <pc:sldChg chg="addSp modSp add mod">
        <pc:chgData name="Matthias Matthiasson" userId="da5879a5-7ced-44b7-b25c-c3fa19602b52" providerId="ADAL" clId="{42EC376F-FA16-40C1-90BB-55B2BAD6F63D}" dt="2022-10-17T16:21:00.205" v="177" actId="1076"/>
        <pc:sldMkLst>
          <pc:docMk/>
          <pc:sldMk cId="3952560928" sldId="2146845794"/>
        </pc:sldMkLst>
        <pc:spChg chg="add mod">
          <ac:chgData name="Matthias Matthiasson" userId="da5879a5-7ced-44b7-b25c-c3fa19602b52" providerId="ADAL" clId="{42EC376F-FA16-40C1-90BB-55B2BAD6F63D}" dt="2022-10-17T16:21:00.205" v="177" actId="1076"/>
          <ac:spMkLst>
            <pc:docMk/>
            <pc:sldMk cId="3952560928" sldId="2146845794"/>
            <ac:spMk id="13" creationId="{1E0834F6-1A22-4CE0-4921-521A9B5A55EC}"/>
          </ac:spMkLst>
        </pc:spChg>
      </pc:sldChg>
      <pc:sldChg chg="modSp add del mod">
        <pc:chgData name="Matthias Matthiasson" userId="da5879a5-7ced-44b7-b25c-c3fa19602b52" providerId="ADAL" clId="{42EC376F-FA16-40C1-90BB-55B2BAD6F63D}" dt="2022-10-17T16:55:19.114" v="202" actId="47"/>
        <pc:sldMkLst>
          <pc:docMk/>
          <pc:sldMk cId="2191906296" sldId="2146845795"/>
        </pc:sldMkLst>
        <pc:spChg chg="mod">
          <ac:chgData name="Matthias Matthiasson" userId="da5879a5-7ced-44b7-b25c-c3fa19602b52" providerId="ADAL" clId="{42EC376F-FA16-40C1-90BB-55B2BAD6F63D}" dt="2022-10-17T16:48:54.031" v="187" actId="1076"/>
          <ac:spMkLst>
            <pc:docMk/>
            <pc:sldMk cId="2191906296" sldId="2146845795"/>
            <ac:spMk id="10" creationId="{1418D948-8807-0D4F-D1E4-AE58E395702F}"/>
          </ac:spMkLst>
        </pc:spChg>
        <pc:grpChg chg="mod ord">
          <ac:chgData name="Matthias Matthiasson" userId="da5879a5-7ced-44b7-b25c-c3fa19602b52" providerId="ADAL" clId="{42EC376F-FA16-40C1-90BB-55B2BAD6F63D}" dt="2022-10-17T16:49:35.521" v="193" actId="1076"/>
          <ac:grpSpMkLst>
            <pc:docMk/>
            <pc:sldMk cId="2191906296" sldId="2146845795"/>
            <ac:grpSpMk id="4" creationId="{B8D4D952-F36D-7A02-4BC1-A63CBB7376D2}"/>
          </ac:grpSpMkLst>
        </pc:grpChg>
      </pc:sldChg>
      <pc:sldChg chg="modSp add mod modAnim">
        <pc:chgData name="Matthias Matthiasson" userId="da5879a5-7ced-44b7-b25c-c3fa19602b52" providerId="ADAL" clId="{42EC376F-FA16-40C1-90BB-55B2BAD6F63D}" dt="2022-10-17T16:58:13.414" v="208"/>
        <pc:sldMkLst>
          <pc:docMk/>
          <pc:sldMk cId="780630517" sldId="2146845796"/>
        </pc:sldMkLst>
        <pc:grpChg chg="mod ord">
          <ac:chgData name="Matthias Matthiasson" userId="da5879a5-7ced-44b7-b25c-c3fa19602b52" providerId="ADAL" clId="{42EC376F-FA16-40C1-90BB-55B2BAD6F63D}" dt="2022-10-17T16:54:23.711" v="199" actId="166"/>
          <ac:grpSpMkLst>
            <pc:docMk/>
            <pc:sldMk cId="780630517" sldId="2146845796"/>
            <ac:grpSpMk id="4" creationId="{B8D4D952-F36D-7A02-4BC1-A63CBB7376D2}"/>
          </ac:grpSpMkLst>
        </pc:grpChg>
      </pc:sldChg>
    </pc:docChg>
  </pc:docChgLst>
  <pc:docChgLst>
    <pc:chgData name="Wojciech Januszauskas" userId="S::wojciechja@lsretail.com::283006d7-7365-4ce6-9b04-25a42527db96" providerId="AD" clId="Web-{39DE8D3E-3623-DF81-AC53-4EC0474C7387}"/>
    <pc:docChg chg="modSld">
      <pc:chgData name="Wojciech Januszauskas" userId="S::wojciechja@lsretail.com::283006d7-7365-4ce6-9b04-25a42527db96" providerId="AD" clId="Web-{39DE8D3E-3623-DF81-AC53-4EC0474C7387}" dt="2022-10-14T13:14:42.070" v="15"/>
      <pc:docMkLst>
        <pc:docMk/>
      </pc:docMkLst>
      <pc:sldChg chg="addSp modSp">
        <pc:chgData name="Wojciech Januszauskas" userId="S::wojciechja@lsretail.com::283006d7-7365-4ce6-9b04-25a42527db96" providerId="AD" clId="Web-{39DE8D3E-3623-DF81-AC53-4EC0474C7387}" dt="2022-10-14T10:08:35.919" v="13"/>
        <pc:sldMkLst>
          <pc:docMk/>
          <pc:sldMk cId="529859986" sldId="298"/>
        </pc:sldMkLst>
        <pc:grpChg chg="add mod ord">
          <ac:chgData name="Wojciech Januszauskas" userId="S::wojciechja@lsretail.com::283006d7-7365-4ce6-9b04-25a42527db96" providerId="AD" clId="Web-{39DE8D3E-3623-DF81-AC53-4EC0474C7387}" dt="2022-10-14T09:52:47.530" v="6" actId="1076"/>
          <ac:grpSpMkLst>
            <pc:docMk/>
            <pc:sldMk cId="529859986" sldId="298"/>
            <ac:grpSpMk id="5" creationId="{B644BD97-DE17-7C35-4C39-651F33472F39}"/>
          </ac:grpSpMkLst>
        </pc:grpChg>
        <pc:picChg chg="mod">
          <ac:chgData name="Wojciech Januszauskas" userId="S::wojciechja@lsretail.com::283006d7-7365-4ce6-9b04-25a42527db96" providerId="AD" clId="Web-{39DE8D3E-3623-DF81-AC53-4EC0474C7387}" dt="2022-10-14T09:53:37.813" v="12" actId="1076"/>
          <ac:picMkLst>
            <pc:docMk/>
            <pc:sldMk cId="529859986" sldId="298"/>
            <ac:picMk id="3" creationId="{03E7720D-C5B1-8743-589B-773A66475E9C}"/>
          </ac:picMkLst>
        </pc:picChg>
        <pc:picChg chg="mod ord">
          <ac:chgData name="Wojciech Januszauskas" userId="S::wojciechja@lsretail.com::283006d7-7365-4ce6-9b04-25a42527db96" providerId="AD" clId="Web-{39DE8D3E-3623-DF81-AC53-4EC0474C7387}" dt="2022-10-14T10:08:35.919" v="13"/>
          <ac:picMkLst>
            <pc:docMk/>
            <pc:sldMk cId="529859986" sldId="298"/>
            <ac:picMk id="17" creationId="{BFAFFE5B-8927-B9B3-F56C-FE804175A8F4}"/>
          </ac:picMkLst>
        </pc:picChg>
      </pc:sldChg>
      <pc:sldChg chg="modSp">
        <pc:chgData name="Wojciech Januszauskas" userId="S::wojciechja@lsretail.com::283006d7-7365-4ce6-9b04-25a42527db96" providerId="AD" clId="Web-{39DE8D3E-3623-DF81-AC53-4EC0474C7387}" dt="2022-10-14T13:14:42.070" v="15"/>
        <pc:sldMkLst>
          <pc:docMk/>
          <pc:sldMk cId="180988729" sldId="2146845788"/>
        </pc:sldMkLst>
        <pc:picChg chg="ord">
          <ac:chgData name="Wojciech Januszauskas" userId="S::wojciechja@lsretail.com::283006d7-7365-4ce6-9b04-25a42527db96" providerId="AD" clId="Web-{39DE8D3E-3623-DF81-AC53-4EC0474C7387}" dt="2022-10-14T13:09:51.389" v="14"/>
          <ac:picMkLst>
            <pc:docMk/>
            <pc:sldMk cId="180988729" sldId="2146845788"/>
            <ac:picMk id="5" creationId="{8DB62C2B-C00F-523C-C859-47E0E2554EF5}"/>
          </ac:picMkLst>
        </pc:picChg>
        <pc:picChg chg="ord">
          <ac:chgData name="Wojciech Januszauskas" userId="S::wojciechja@lsretail.com::283006d7-7365-4ce6-9b04-25a42527db96" providerId="AD" clId="Web-{39DE8D3E-3623-DF81-AC53-4EC0474C7387}" dt="2022-10-14T13:14:42.070" v="15"/>
          <ac:picMkLst>
            <pc:docMk/>
            <pc:sldMk cId="180988729" sldId="2146845788"/>
            <ac:picMk id="7" creationId="{EBF3445B-90BF-BA29-F848-95E2B9745E4F}"/>
          </ac:picMkLst>
        </pc:picChg>
      </pc:sldChg>
      <pc:sldChg chg="modSp">
        <pc:chgData name="Wojciech Januszauskas" userId="S::wojciechja@lsretail.com::283006d7-7365-4ce6-9b04-25a42527db96" providerId="AD" clId="Web-{39DE8D3E-3623-DF81-AC53-4EC0474C7387}" dt="2022-10-14T09:51:03.980" v="1"/>
        <pc:sldMkLst>
          <pc:docMk/>
          <pc:sldMk cId="1870376272" sldId="2146845790"/>
        </pc:sldMkLst>
        <pc:picChg chg="ord">
          <ac:chgData name="Wojciech Januszauskas" userId="S::wojciechja@lsretail.com::283006d7-7365-4ce6-9b04-25a42527db96" providerId="AD" clId="Web-{39DE8D3E-3623-DF81-AC53-4EC0474C7387}" dt="2022-10-14T09:51:03.980" v="1"/>
          <ac:picMkLst>
            <pc:docMk/>
            <pc:sldMk cId="1870376272" sldId="2146845790"/>
            <ac:picMk id="3" creationId="{B3564942-81B7-9F78-E0F1-E3B97712FB66}"/>
          </ac:picMkLst>
        </pc:picChg>
        <pc:picChg chg="ord">
          <ac:chgData name="Wojciech Januszauskas" userId="S::wojciechja@lsretail.com::283006d7-7365-4ce6-9b04-25a42527db96" providerId="AD" clId="Web-{39DE8D3E-3623-DF81-AC53-4EC0474C7387}" dt="2022-10-14T09:50:56.808" v="0"/>
          <ac:picMkLst>
            <pc:docMk/>
            <pc:sldMk cId="1870376272" sldId="2146845790"/>
            <ac:picMk id="8" creationId="{23B19BBC-0E84-8D2C-2A55-3A49CFA14CAE}"/>
          </ac:picMkLst>
        </pc:picChg>
      </pc:sldChg>
    </pc:docChg>
  </pc:docChgLst>
  <pc:docChgLst>
    <pc:chgData name="Bjorn Jonsson" userId="0ba677ab-dff8-4d69-911d-adef4ed2de49" providerId="ADAL" clId="{397C7960-1C5F-4D60-ADB1-D928360A405B}"/>
    <pc:docChg chg="custSel modSld">
      <pc:chgData name="Bjorn Jonsson" userId="0ba677ab-dff8-4d69-911d-adef4ed2de49" providerId="ADAL" clId="{397C7960-1C5F-4D60-ADB1-D928360A405B}" dt="2022-11-07T07:10:54.243" v="1" actId="368"/>
      <pc:docMkLst>
        <pc:docMk/>
      </pc:docMkLst>
      <pc:sldChg chg="modNotes">
        <pc:chgData name="Bjorn Jonsson" userId="0ba677ab-dff8-4d69-911d-adef4ed2de49" providerId="ADAL" clId="{397C7960-1C5F-4D60-ADB1-D928360A405B}" dt="2022-11-07T07:10:54.243" v="1" actId="368"/>
        <pc:sldMkLst>
          <pc:docMk/>
          <pc:sldMk cId="19404599" sldId="309"/>
        </pc:sldMkLst>
      </pc:sldChg>
    </pc:docChg>
  </pc:docChgLst>
  <pc:docChgLst>
    <pc:chgData name="Wojciech Januszauskas" userId="283006d7-7365-4ce6-9b04-25a42527db96" providerId="ADAL" clId="{75C73B20-BD09-4A8E-9289-FE899EA6A784}"/>
    <pc:docChg chg="undo redo custSel addSld delSld modSld sldOrd addSection delSection modSection">
      <pc:chgData name="Wojciech Januszauskas" userId="283006d7-7365-4ce6-9b04-25a42527db96" providerId="ADAL" clId="{75C73B20-BD09-4A8E-9289-FE899EA6A784}" dt="2022-10-11T14:12:18.241" v="779" actId="166"/>
      <pc:docMkLst>
        <pc:docMk/>
      </pc:docMkLst>
      <pc:sldChg chg="del">
        <pc:chgData name="Wojciech Januszauskas" userId="283006d7-7365-4ce6-9b04-25a42527db96" providerId="ADAL" clId="{75C73B20-BD09-4A8E-9289-FE899EA6A784}" dt="2022-10-10T19:38:27.982" v="587" actId="47"/>
        <pc:sldMkLst>
          <pc:docMk/>
          <pc:sldMk cId="2270077022" sldId="258"/>
        </pc:sldMkLst>
      </pc:sldChg>
      <pc:sldChg chg="del">
        <pc:chgData name="Wojciech Januszauskas" userId="283006d7-7365-4ce6-9b04-25a42527db96" providerId="ADAL" clId="{75C73B20-BD09-4A8E-9289-FE899EA6A784}" dt="2022-10-10T19:38:27.982" v="587" actId="47"/>
        <pc:sldMkLst>
          <pc:docMk/>
          <pc:sldMk cId="703724713" sldId="262"/>
        </pc:sldMkLst>
      </pc:sldChg>
      <pc:sldChg chg="del">
        <pc:chgData name="Wojciech Januszauskas" userId="283006d7-7365-4ce6-9b04-25a42527db96" providerId="ADAL" clId="{75C73B20-BD09-4A8E-9289-FE899EA6A784}" dt="2022-10-10T19:38:27.982" v="587" actId="47"/>
        <pc:sldMkLst>
          <pc:docMk/>
          <pc:sldMk cId="1069272341" sldId="263"/>
        </pc:sldMkLst>
      </pc:sldChg>
      <pc:sldChg chg="del">
        <pc:chgData name="Wojciech Januszauskas" userId="283006d7-7365-4ce6-9b04-25a42527db96" providerId="ADAL" clId="{75C73B20-BD09-4A8E-9289-FE899EA6A784}" dt="2022-10-10T19:38:27.982" v="587" actId="47"/>
        <pc:sldMkLst>
          <pc:docMk/>
          <pc:sldMk cId="4167333918" sldId="264"/>
        </pc:sldMkLst>
      </pc:sldChg>
      <pc:sldChg chg="del">
        <pc:chgData name="Wojciech Januszauskas" userId="283006d7-7365-4ce6-9b04-25a42527db96" providerId="ADAL" clId="{75C73B20-BD09-4A8E-9289-FE899EA6A784}" dt="2022-10-10T19:38:27.982" v="587" actId="47"/>
        <pc:sldMkLst>
          <pc:docMk/>
          <pc:sldMk cId="1298593079" sldId="265"/>
        </pc:sldMkLst>
      </pc:sldChg>
      <pc:sldChg chg="del">
        <pc:chgData name="Wojciech Januszauskas" userId="283006d7-7365-4ce6-9b04-25a42527db96" providerId="ADAL" clId="{75C73B20-BD09-4A8E-9289-FE899EA6A784}" dt="2022-10-10T19:38:27.982" v="587" actId="47"/>
        <pc:sldMkLst>
          <pc:docMk/>
          <pc:sldMk cId="3070821726" sldId="273"/>
        </pc:sldMkLst>
      </pc:sldChg>
      <pc:sldChg chg="del">
        <pc:chgData name="Wojciech Januszauskas" userId="283006d7-7365-4ce6-9b04-25a42527db96" providerId="ADAL" clId="{75C73B20-BD09-4A8E-9289-FE899EA6A784}" dt="2022-10-10T19:38:27.982" v="587" actId="47"/>
        <pc:sldMkLst>
          <pc:docMk/>
          <pc:sldMk cId="2872924889" sldId="274"/>
        </pc:sldMkLst>
      </pc:sldChg>
      <pc:sldChg chg="del">
        <pc:chgData name="Wojciech Januszauskas" userId="283006d7-7365-4ce6-9b04-25a42527db96" providerId="ADAL" clId="{75C73B20-BD09-4A8E-9289-FE899EA6A784}" dt="2022-10-10T19:38:27.982" v="587" actId="47"/>
        <pc:sldMkLst>
          <pc:docMk/>
          <pc:sldMk cId="1840856922" sldId="275"/>
        </pc:sldMkLst>
      </pc:sldChg>
      <pc:sldChg chg="del">
        <pc:chgData name="Wojciech Januszauskas" userId="283006d7-7365-4ce6-9b04-25a42527db96" providerId="ADAL" clId="{75C73B20-BD09-4A8E-9289-FE899EA6A784}" dt="2022-10-10T19:38:27.982" v="587" actId="47"/>
        <pc:sldMkLst>
          <pc:docMk/>
          <pc:sldMk cId="114958360" sldId="276"/>
        </pc:sldMkLst>
      </pc:sldChg>
      <pc:sldChg chg="del">
        <pc:chgData name="Wojciech Januszauskas" userId="283006d7-7365-4ce6-9b04-25a42527db96" providerId="ADAL" clId="{75C73B20-BD09-4A8E-9289-FE899EA6A784}" dt="2022-10-10T19:38:27.982" v="587" actId="47"/>
        <pc:sldMkLst>
          <pc:docMk/>
          <pc:sldMk cId="2895607024" sldId="277"/>
        </pc:sldMkLst>
      </pc:sldChg>
      <pc:sldChg chg="del">
        <pc:chgData name="Wojciech Januszauskas" userId="283006d7-7365-4ce6-9b04-25a42527db96" providerId="ADAL" clId="{75C73B20-BD09-4A8E-9289-FE899EA6A784}" dt="2022-10-10T19:38:27.982" v="587" actId="47"/>
        <pc:sldMkLst>
          <pc:docMk/>
          <pc:sldMk cId="1698763586" sldId="278"/>
        </pc:sldMkLst>
      </pc:sldChg>
      <pc:sldChg chg="add">
        <pc:chgData name="Wojciech Januszauskas" userId="283006d7-7365-4ce6-9b04-25a42527db96" providerId="ADAL" clId="{75C73B20-BD09-4A8E-9289-FE899EA6A784}" dt="2022-10-10T16:00:41.476" v="140"/>
        <pc:sldMkLst>
          <pc:docMk/>
          <pc:sldMk cId="413899241" sldId="285"/>
        </pc:sldMkLst>
      </pc:sldChg>
      <pc:sldChg chg="add">
        <pc:chgData name="Wojciech Januszauskas" userId="283006d7-7365-4ce6-9b04-25a42527db96" providerId="ADAL" clId="{75C73B20-BD09-4A8E-9289-FE899EA6A784}" dt="2022-10-10T16:00:46.729" v="143"/>
        <pc:sldMkLst>
          <pc:docMk/>
          <pc:sldMk cId="2933542154" sldId="286"/>
        </pc:sldMkLst>
      </pc:sldChg>
      <pc:sldChg chg="add">
        <pc:chgData name="Wojciech Januszauskas" userId="283006d7-7365-4ce6-9b04-25a42527db96" providerId="ADAL" clId="{75C73B20-BD09-4A8E-9289-FE899EA6A784}" dt="2022-10-10T16:49:57.644" v="404"/>
        <pc:sldMkLst>
          <pc:docMk/>
          <pc:sldMk cId="3194850945" sldId="288"/>
        </pc:sldMkLst>
      </pc:sldChg>
      <pc:sldChg chg="add">
        <pc:chgData name="Wojciech Januszauskas" userId="283006d7-7365-4ce6-9b04-25a42527db96" providerId="ADAL" clId="{75C73B20-BD09-4A8E-9289-FE899EA6A784}" dt="2022-10-10T19:02:26.060" v="425"/>
        <pc:sldMkLst>
          <pc:docMk/>
          <pc:sldMk cId="979112565" sldId="290"/>
        </pc:sldMkLst>
      </pc:sldChg>
      <pc:sldChg chg="addSp delSp modSp add mod">
        <pc:chgData name="Wojciech Januszauskas" userId="283006d7-7365-4ce6-9b04-25a42527db96" providerId="ADAL" clId="{75C73B20-BD09-4A8E-9289-FE899EA6A784}" dt="2022-10-10T19:04:14.423" v="434" actId="167"/>
        <pc:sldMkLst>
          <pc:docMk/>
          <pc:sldMk cId="1641955840" sldId="291"/>
        </pc:sldMkLst>
        <pc:picChg chg="add mod ord">
          <ac:chgData name="Wojciech Januszauskas" userId="283006d7-7365-4ce6-9b04-25a42527db96" providerId="ADAL" clId="{75C73B20-BD09-4A8E-9289-FE899EA6A784}" dt="2022-10-10T19:04:14.423" v="434" actId="167"/>
          <ac:picMkLst>
            <pc:docMk/>
            <pc:sldMk cId="1641955840" sldId="291"/>
            <ac:picMk id="3" creationId="{41C77133-AED1-AFDB-87C8-D3F40A6EF785}"/>
          </ac:picMkLst>
        </pc:picChg>
        <pc:picChg chg="del">
          <ac:chgData name="Wojciech Januszauskas" userId="283006d7-7365-4ce6-9b04-25a42527db96" providerId="ADAL" clId="{75C73B20-BD09-4A8E-9289-FE899EA6A784}" dt="2022-10-10T19:04:12.306" v="433" actId="478"/>
          <ac:picMkLst>
            <pc:docMk/>
            <pc:sldMk cId="1641955840" sldId="291"/>
            <ac:picMk id="8" creationId="{267AB5EF-DC9E-029F-EBD6-8AA400F438DE}"/>
          </ac:picMkLst>
        </pc:picChg>
        <pc:picChg chg="ord">
          <ac:chgData name="Wojciech Januszauskas" userId="283006d7-7365-4ce6-9b04-25a42527db96" providerId="ADAL" clId="{75C73B20-BD09-4A8E-9289-FE899EA6A784}" dt="2022-10-10T19:04:10.997" v="432" actId="167"/>
          <ac:picMkLst>
            <pc:docMk/>
            <pc:sldMk cId="1641955840" sldId="291"/>
            <ac:picMk id="9" creationId="{136E2C35-58A4-CEC1-A9D0-506E3ADE0831}"/>
          </ac:picMkLst>
        </pc:picChg>
      </pc:sldChg>
      <pc:sldChg chg="add">
        <pc:chgData name="Wojciech Januszauskas" userId="283006d7-7365-4ce6-9b04-25a42527db96" providerId="ADAL" clId="{75C73B20-BD09-4A8E-9289-FE899EA6A784}" dt="2022-10-10T19:10:53.646" v="479"/>
        <pc:sldMkLst>
          <pc:docMk/>
          <pc:sldMk cId="2128267055" sldId="295"/>
        </pc:sldMkLst>
      </pc:sldChg>
      <pc:sldChg chg="add">
        <pc:chgData name="Wojciech Januszauskas" userId="283006d7-7365-4ce6-9b04-25a42527db96" providerId="ADAL" clId="{75C73B20-BD09-4A8E-9289-FE899EA6A784}" dt="2022-10-10T19:11:04.207" v="480"/>
        <pc:sldMkLst>
          <pc:docMk/>
          <pc:sldMk cId="989910593" sldId="296"/>
        </pc:sldMkLst>
      </pc:sldChg>
      <pc:sldChg chg="modSp add mod">
        <pc:chgData name="Wojciech Januszauskas" userId="283006d7-7365-4ce6-9b04-25a42527db96" providerId="ADAL" clId="{75C73B20-BD09-4A8E-9289-FE899EA6A784}" dt="2022-10-10T19:11:31.448" v="490" actId="1035"/>
        <pc:sldMkLst>
          <pc:docMk/>
          <pc:sldMk cId="4294624628" sldId="297"/>
        </pc:sldMkLst>
        <pc:spChg chg="mod">
          <ac:chgData name="Wojciech Januszauskas" userId="283006d7-7365-4ce6-9b04-25a42527db96" providerId="ADAL" clId="{75C73B20-BD09-4A8E-9289-FE899EA6A784}" dt="2022-10-10T19:11:31.448" v="490" actId="1035"/>
          <ac:spMkLst>
            <pc:docMk/>
            <pc:sldMk cId="4294624628" sldId="297"/>
            <ac:spMk id="3" creationId="{0731E2DA-8FC9-94F4-9C0F-2BBB3599B4F0}"/>
          </ac:spMkLst>
        </pc:spChg>
      </pc:sldChg>
      <pc:sldChg chg="addSp modSp add mod">
        <pc:chgData name="Wojciech Januszauskas" userId="283006d7-7365-4ce6-9b04-25a42527db96" providerId="ADAL" clId="{75C73B20-BD09-4A8E-9289-FE899EA6A784}" dt="2022-10-10T19:14:03.901" v="505" actId="171"/>
        <pc:sldMkLst>
          <pc:docMk/>
          <pc:sldMk cId="529859986" sldId="298"/>
        </pc:sldMkLst>
        <pc:picChg chg="add mod ord modCrop">
          <ac:chgData name="Wojciech Januszauskas" userId="283006d7-7365-4ce6-9b04-25a42527db96" providerId="ADAL" clId="{75C73B20-BD09-4A8E-9289-FE899EA6A784}" dt="2022-10-10T19:14:03.901" v="505" actId="171"/>
          <ac:picMkLst>
            <pc:docMk/>
            <pc:sldMk cId="529859986" sldId="298"/>
            <ac:picMk id="3" creationId="{03E7720D-C5B1-8743-589B-773A66475E9C}"/>
          </ac:picMkLst>
        </pc:picChg>
        <pc:picChg chg="ord">
          <ac:chgData name="Wojciech Januszauskas" userId="283006d7-7365-4ce6-9b04-25a42527db96" providerId="ADAL" clId="{75C73B20-BD09-4A8E-9289-FE899EA6A784}" dt="2022-10-10T19:13:57.552" v="504" actId="167"/>
          <ac:picMkLst>
            <pc:docMk/>
            <pc:sldMk cId="529859986" sldId="298"/>
            <ac:picMk id="4" creationId="{27784752-A03F-662D-56F5-88F0AA57B03F}"/>
          </ac:picMkLst>
        </pc:picChg>
        <pc:picChg chg="ord">
          <ac:chgData name="Wojciech Januszauskas" userId="283006d7-7365-4ce6-9b04-25a42527db96" providerId="ADAL" clId="{75C73B20-BD09-4A8E-9289-FE899EA6A784}" dt="2022-10-10T19:13:55.528" v="503" actId="167"/>
          <ac:picMkLst>
            <pc:docMk/>
            <pc:sldMk cId="529859986" sldId="298"/>
            <ac:picMk id="17" creationId="{BFAFFE5B-8927-B9B3-F56C-FE804175A8F4}"/>
          </ac:picMkLst>
        </pc:picChg>
      </pc:sldChg>
      <pc:sldChg chg="add">
        <pc:chgData name="Wojciech Januszauskas" userId="283006d7-7365-4ce6-9b04-25a42527db96" providerId="ADAL" clId="{75C73B20-BD09-4A8E-9289-FE899EA6A784}" dt="2022-10-10T19:14:25.844" v="506"/>
        <pc:sldMkLst>
          <pc:docMk/>
          <pc:sldMk cId="1430784274" sldId="300"/>
        </pc:sldMkLst>
      </pc:sldChg>
      <pc:sldChg chg="add">
        <pc:chgData name="Wojciech Januszauskas" userId="283006d7-7365-4ce6-9b04-25a42527db96" providerId="ADAL" clId="{75C73B20-BD09-4A8E-9289-FE899EA6A784}" dt="2022-10-10T19:15:02.215" v="507"/>
        <pc:sldMkLst>
          <pc:docMk/>
          <pc:sldMk cId="1108824065" sldId="301"/>
        </pc:sldMkLst>
      </pc:sldChg>
      <pc:sldChg chg="add">
        <pc:chgData name="Wojciech Januszauskas" userId="283006d7-7365-4ce6-9b04-25a42527db96" providerId="ADAL" clId="{75C73B20-BD09-4A8E-9289-FE899EA6A784}" dt="2022-10-10T19:15:16.954" v="508"/>
        <pc:sldMkLst>
          <pc:docMk/>
          <pc:sldMk cId="2218174093" sldId="303"/>
        </pc:sldMkLst>
      </pc:sldChg>
      <pc:sldChg chg="add">
        <pc:chgData name="Wojciech Januszauskas" userId="283006d7-7365-4ce6-9b04-25a42527db96" providerId="ADAL" clId="{75C73B20-BD09-4A8E-9289-FE899EA6A784}" dt="2022-10-10T19:12:04.220" v="491"/>
        <pc:sldMkLst>
          <pc:docMk/>
          <pc:sldMk cId="1281121170" sldId="308"/>
        </pc:sldMkLst>
      </pc:sldChg>
      <pc:sldChg chg="modSp add del mod">
        <pc:chgData name="Wojciech Januszauskas" userId="283006d7-7365-4ce6-9b04-25a42527db96" providerId="ADAL" clId="{75C73B20-BD09-4A8E-9289-FE899EA6A784}" dt="2022-10-10T19:07:45.536" v="443" actId="732"/>
        <pc:sldMkLst>
          <pc:docMk/>
          <pc:sldMk cId="19404599" sldId="309"/>
        </pc:sldMkLst>
        <pc:picChg chg="mod modCrop">
          <ac:chgData name="Wojciech Januszauskas" userId="283006d7-7365-4ce6-9b04-25a42527db96" providerId="ADAL" clId="{75C73B20-BD09-4A8E-9289-FE899EA6A784}" dt="2022-10-10T19:07:45.536" v="443" actId="732"/>
          <ac:picMkLst>
            <pc:docMk/>
            <pc:sldMk cId="19404599" sldId="309"/>
            <ac:picMk id="5" creationId="{2AC97482-3FDF-E2C8-EAB3-59C2ADC9E874}"/>
          </ac:picMkLst>
        </pc:picChg>
        <pc:picChg chg="mod modCrop">
          <ac:chgData name="Wojciech Januszauskas" userId="283006d7-7365-4ce6-9b04-25a42527db96" providerId="ADAL" clId="{75C73B20-BD09-4A8E-9289-FE899EA6A784}" dt="2022-10-10T19:07:18.910" v="437" actId="18131"/>
          <ac:picMkLst>
            <pc:docMk/>
            <pc:sldMk cId="19404599" sldId="309"/>
            <ac:picMk id="6" creationId="{361DF646-4FD6-BE78-1572-6DCB49A97324}"/>
          </ac:picMkLst>
        </pc:picChg>
      </pc:sldChg>
      <pc:sldChg chg="add mod modShow">
        <pc:chgData name="Wojciech Januszauskas" userId="283006d7-7365-4ce6-9b04-25a42527db96" providerId="ADAL" clId="{75C73B20-BD09-4A8E-9289-FE899EA6A784}" dt="2022-10-10T16:46:09.772" v="375" actId="729"/>
        <pc:sldMkLst>
          <pc:docMk/>
          <pc:sldMk cId="3174821210" sldId="320"/>
        </pc:sldMkLst>
      </pc:sldChg>
      <pc:sldChg chg="addSp delSp modSp add mod">
        <pc:chgData name="Wojciech Januszauskas" userId="283006d7-7365-4ce6-9b04-25a42527db96" providerId="ADAL" clId="{75C73B20-BD09-4A8E-9289-FE899EA6A784}" dt="2022-10-10T16:48:48.021" v="403" actId="167"/>
        <pc:sldMkLst>
          <pc:docMk/>
          <pc:sldMk cId="4198698760" sldId="322"/>
        </pc:sldMkLst>
        <pc:spChg chg="mod">
          <ac:chgData name="Wojciech Januszauskas" userId="283006d7-7365-4ce6-9b04-25a42527db96" providerId="ADAL" clId="{75C73B20-BD09-4A8E-9289-FE899EA6A784}" dt="2022-10-10T16:48:13.410" v="395" actId="20577"/>
          <ac:spMkLst>
            <pc:docMk/>
            <pc:sldMk cId="4198698760" sldId="322"/>
            <ac:spMk id="3" creationId="{7ED7C6B1-EE59-F147-C441-5C4AB8DDB55D}"/>
          </ac:spMkLst>
        </pc:spChg>
        <pc:picChg chg="del">
          <ac:chgData name="Wojciech Januszauskas" userId="283006d7-7365-4ce6-9b04-25a42527db96" providerId="ADAL" clId="{75C73B20-BD09-4A8E-9289-FE899EA6A784}" dt="2022-10-10T16:47:28.336" v="378" actId="478"/>
          <ac:picMkLst>
            <pc:docMk/>
            <pc:sldMk cId="4198698760" sldId="322"/>
            <ac:picMk id="4" creationId="{11B7B7DE-B600-AB1A-0E02-2687EC829B34}"/>
          </ac:picMkLst>
        </pc:picChg>
        <pc:picChg chg="del">
          <ac:chgData name="Wojciech Januszauskas" userId="283006d7-7365-4ce6-9b04-25a42527db96" providerId="ADAL" clId="{75C73B20-BD09-4A8E-9289-FE899EA6A784}" dt="2022-10-10T16:47:26.594" v="377" actId="478"/>
          <ac:picMkLst>
            <pc:docMk/>
            <pc:sldMk cId="4198698760" sldId="322"/>
            <ac:picMk id="5" creationId="{AEFF1429-EEF3-2BC3-7ED1-960F0AFF53B9}"/>
          </ac:picMkLst>
        </pc:picChg>
        <pc:picChg chg="add mod ord">
          <ac:chgData name="Wojciech Januszauskas" userId="283006d7-7365-4ce6-9b04-25a42527db96" providerId="ADAL" clId="{75C73B20-BD09-4A8E-9289-FE899EA6A784}" dt="2022-10-10T16:48:48.021" v="403" actId="167"/>
          <ac:picMkLst>
            <pc:docMk/>
            <pc:sldMk cId="4198698760" sldId="322"/>
            <ac:picMk id="6" creationId="{9B6C91AE-7E03-2188-102A-E9A9C53685A0}"/>
          </ac:picMkLst>
        </pc:picChg>
        <pc:picChg chg="add mod ord">
          <ac:chgData name="Wojciech Januszauskas" userId="283006d7-7365-4ce6-9b04-25a42527db96" providerId="ADAL" clId="{75C73B20-BD09-4A8E-9289-FE899EA6A784}" dt="2022-10-10T16:48:01.618" v="392" actId="167"/>
          <ac:picMkLst>
            <pc:docMk/>
            <pc:sldMk cId="4198698760" sldId="322"/>
            <ac:picMk id="7" creationId="{334114EB-6B51-E9DF-DD54-93911CAA9BD6}"/>
          </ac:picMkLst>
        </pc:picChg>
      </pc:sldChg>
      <pc:sldChg chg="addSp delSp modSp add mod modAnim">
        <pc:chgData name="Wojciech Januszauskas" userId="283006d7-7365-4ce6-9b04-25a42527db96" providerId="ADAL" clId="{75C73B20-BD09-4A8E-9289-FE899EA6A784}" dt="2022-10-11T13:54:55.585" v="766" actId="167"/>
        <pc:sldMkLst>
          <pc:docMk/>
          <pc:sldMk cId="1906562115" sldId="326"/>
        </pc:sldMkLst>
        <pc:spChg chg="mod">
          <ac:chgData name="Wojciech Januszauskas" userId="283006d7-7365-4ce6-9b04-25a42527db96" providerId="ADAL" clId="{75C73B20-BD09-4A8E-9289-FE899EA6A784}" dt="2022-10-11T13:53:50.597" v="713" actId="1038"/>
          <ac:spMkLst>
            <pc:docMk/>
            <pc:sldMk cId="1906562115" sldId="326"/>
            <ac:spMk id="2" creationId="{9C0288D5-BB35-7D39-3940-C48F3598F046}"/>
          </ac:spMkLst>
        </pc:spChg>
        <pc:spChg chg="mod">
          <ac:chgData name="Wojciech Januszauskas" userId="283006d7-7365-4ce6-9b04-25a42527db96" providerId="ADAL" clId="{75C73B20-BD09-4A8E-9289-FE899EA6A784}" dt="2022-10-11T13:53:50.597" v="713" actId="1038"/>
          <ac:spMkLst>
            <pc:docMk/>
            <pc:sldMk cId="1906562115" sldId="326"/>
            <ac:spMk id="17" creationId="{B147608E-A9E0-099E-BA00-617D887BB208}"/>
          </ac:spMkLst>
        </pc:spChg>
        <pc:spChg chg="mod">
          <ac:chgData name="Wojciech Januszauskas" userId="283006d7-7365-4ce6-9b04-25a42527db96" providerId="ADAL" clId="{75C73B20-BD09-4A8E-9289-FE899EA6A784}" dt="2022-10-11T13:53:50.597" v="713" actId="1038"/>
          <ac:spMkLst>
            <pc:docMk/>
            <pc:sldMk cId="1906562115" sldId="326"/>
            <ac:spMk id="18" creationId="{E5EB726A-5901-3830-8E51-9C4D0C49DF75}"/>
          </ac:spMkLst>
        </pc:spChg>
        <pc:spChg chg="mod">
          <ac:chgData name="Wojciech Januszauskas" userId="283006d7-7365-4ce6-9b04-25a42527db96" providerId="ADAL" clId="{75C73B20-BD09-4A8E-9289-FE899EA6A784}" dt="2022-10-11T13:53:50.597" v="713" actId="1038"/>
          <ac:spMkLst>
            <pc:docMk/>
            <pc:sldMk cId="1906562115" sldId="326"/>
            <ac:spMk id="19" creationId="{31C28B27-FD98-97EF-E5E8-E89AF5E7CA30}"/>
          </ac:spMkLst>
        </pc:spChg>
        <pc:grpChg chg="del ord">
          <ac:chgData name="Wojciech Januszauskas" userId="283006d7-7365-4ce6-9b04-25a42527db96" providerId="ADAL" clId="{75C73B20-BD09-4A8E-9289-FE899EA6A784}" dt="2022-10-10T19:08:20.127" v="448" actId="165"/>
          <ac:grpSpMkLst>
            <pc:docMk/>
            <pc:sldMk cId="1906562115" sldId="326"/>
            <ac:grpSpMk id="3" creationId="{9CBD4FB7-8130-83C6-D71E-FF010500680C}"/>
          </ac:grpSpMkLst>
        </pc:grpChg>
        <pc:grpChg chg="del ord">
          <ac:chgData name="Wojciech Januszauskas" userId="283006d7-7365-4ce6-9b04-25a42527db96" providerId="ADAL" clId="{75C73B20-BD09-4A8E-9289-FE899EA6A784}" dt="2022-10-10T19:08:20.127" v="448" actId="165"/>
          <ac:grpSpMkLst>
            <pc:docMk/>
            <pc:sldMk cId="1906562115" sldId="326"/>
            <ac:grpSpMk id="6" creationId="{FE4578B6-C387-1F81-DC91-80C1D3A0F321}"/>
          </ac:grpSpMkLst>
        </pc:grpChg>
        <pc:grpChg chg="del ord">
          <ac:chgData name="Wojciech Januszauskas" userId="283006d7-7365-4ce6-9b04-25a42527db96" providerId="ADAL" clId="{75C73B20-BD09-4A8E-9289-FE899EA6A784}" dt="2022-10-10T19:08:20.127" v="448" actId="165"/>
          <ac:grpSpMkLst>
            <pc:docMk/>
            <pc:sldMk cId="1906562115" sldId="326"/>
            <ac:grpSpMk id="7" creationId="{86323606-01B1-F9CC-1F81-E3C49FBED6C7}"/>
          </ac:grpSpMkLst>
        </pc:grpChg>
        <pc:grpChg chg="add del mod">
          <ac:chgData name="Wojciech Januszauskas" userId="283006d7-7365-4ce6-9b04-25a42527db96" providerId="ADAL" clId="{75C73B20-BD09-4A8E-9289-FE899EA6A784}" dt="2022-10-11T13:53:34.069" v="701" actId="165"/>
          <ac:grpSpMkLst>
            <pc:docMk/>
            <pc:sldMk cId="1906562115" sldId="326"/>
            <ac:grpSpMk id="7" creationId="{D7AA67AC-BA45-2E44-11D1-508ED4589116}"/>
          </ac:grpSpMkLst>
        </pc:grpChg>
        <pc:picChg chg="del mod topLvl">
          <ac:chgData name="Wojciech Januszauskas" userId="283006d7-7365-4ce6-9b04-25a42527db96" providerId="ADAL" clId="{75C73B20-BD09-4A8E-9289-FE899EA6A784}" dt="2022-10-11T13:52:44.052" v="686" actId="478"/>
          <ac:picMkLst>
            <pc:docMk/>
            <pc:sldMk cId="1906562115" sldId="326"/>
            <ac:picMk id="4" creationId="{5849C44B-0890-A010-A717-3DD36484BC0F}"/>
          </ac:picMkLst>
        </pc:picChg>
        <pc:picChg chg="mod ord topLvl">
          <ac:chgData name="Wojciech Januszauskas" userId="283006d7-7365-4ce6-9b04-25a42527db96" providerId="ADAL" clId="{75C73B20-BD09-4A8E-9289-FE899EA6A784}" dt="2022-10-11T13:54:51.073" v="763" actId="167"/>
          <ac:picMkLst>
            <pc:docMk/>
            <pc:sldMk cId="1906562115" sldId="326"/>
            <ac:picMk id="5" creationId="{8CB41AF5-86A9-E4B5-84D1-F59121DC86BB}"/>
          </ac:picMkLst>
        </pc:picChg>
        <pc:picChg chg="add mod ord topLvl">
          <ac:chgData name="Wojciech Januszauskas" userId="283006d7-7365-4ce6-9b04-25a42527db96" providerId="ADAL" clId="{75C73B20-BD09-4A8E-9289-FE899EA6A784}" dt="2022-10-11T13:54:55.585" v="766" actId="167"/>
          <ac:picMkLst>
            <pc:docMk/>
            <pc:sldMk cId="1906562115" sldId="326"/>
            <ac:picMk id="6" creationId="{ED3E7A46-986D-5096-07AB-E448716A89C8}"/>
          </ac:picMkLst>
        </pc:picChg>
        <pc:picChg chg="add mod ord topLvl">
          <ac:chgData name="Wojciech Januszauskas" userId="283006d7-7365-4ce6-9b04-25a42527db96" providerId="ADAL" clId="{75C73B20-BD09-4A8E-9289-FE899EA6A784}" dt="2022-10-11T13:54:09.045" v="724" actId="1038"/>
          <ac:picMkLst>
            <pc:docMk/>
            <pc:sldMk cId="1906562115" sldId="326"/>
            <ac:picMk id="8" creationId="{6F33E471-5585-63C4-B552-22A11B1134D7}"/>
          </ac:picMkLst>
        </pc:picChg>
        <pc:picChg chg="add mod ord topLvl">
          <ac:chgData name="Wojciech Januszauskas" userId="283006d7-7365-4ce6-9b04-25a42527db96" providerId="ADAL" clId="{75C73B20-BD09-4A8E-9289-FE899EA6A784}" dt="2022-10-11T13:54:22.725" v="737" actId="1037"/>
          <ac:picMkLst>
            <pc:docMk/>
            <pc:sldMk cId="1906562115" sldId="326"/>
            <ac:picMk id="9" creationId="{ADE4A73D-FEAB-F420-09F4-1171A59C9E0F}"/>
          </ac:picMkLst>
        </pc:picChg>
        <pc:picChg chg="del mod topLvl">
          <ac:chgData name="Wojciech Januszauskas" userId="283006d7-7365-4ce6-9b04-25a42527db96" providerId="ADAL" clId="{75C73B20-BD09-4A8E-9289-FE899EA6A784}" dt="2022-10-10T19:09:12.499" v="459" actId="478"/>
          <ac:picMkLst>
            <pc:docMk/>
            <pc:sldMk cId="1906562115" sldId="326"/>
            <ac:picMk id="13" creationId="{F2BF9A4F-8B0D-53AE-D5DC-C28B0D40A0C3}"/>
          </ac:picMkLst>
        </pc:picChg>
        <pc:picChg chg="mod ord topLvl">
          <ac:chgData name="Wojciech Januszauskas" userId="283006d7-7365-4ce6-9b04-25a42527db96" providerId="ADAL" clId="{75C73B20-BD09-4A8E-9289-FE899EA6A784}" dt="2022-10-11T13:54:22.725" v="737" actId="1037"/>
          <ac:picMkLst>
            <pc:docMk/>
            <pc:sldMk cId="1906562115" sldId="326"/>
            <ac:picMk id="14" creationId="{B136CC8E-5D3F-F002-2AE7-9A95EE3011A7}"/>
          </ac:picMkLst>
        </pc:picChg>
        <pc:picChg chg="del mod topLvl">
          <ac:chgData name="Wojciech Januszauskas" userId="283006d7-7365-4ce6-9b04-25a42527db96" providerId="ADAL" clId="{75C73B20-BD09-4A8E-9289-FE899EA6A784}" dt="2022-10-10T19:08:47.596" v="454" actId="478"/>
          <ac:picMkLst>
            <pc:docMk/>
            <pc:sldMk cId="1906562115" sldId="326"/>
            <ac:picMk id="15" creationId="{FD249D51-32D6-3721-D608-BE7E8025BC4C}"/>
          </ac:picMkLst>
        </pc:picChg>
        <pc:picChg chg="mod ord topLvl">
          <ac:chgData name="Wojciech Januszauskas" userId="283006d7-7365-4ce6-9b04-25a42527db96" providerId="ADAL" clId="{75C73B20-BD09-4A8E-9289-FE899EA6A784}" dt="2022-10-11T13:54:09.045" v="724" actId="1038"/>
          <ac:picMkLst>
            <pc:docMk/>
            <pc:sldMk cId="1906562115" sldId="326"/>
            <ac:picMk id="16" creationId="{205F90CC-5B8B-C9D2-5E19-3BDD7D1CA8BE}"/>
          </ac:picMkLst>
        </pc:picChg>
        <pc:picChg chg="mod">
          <ac:chgData name="Wojciech Januszauskas" userId="283006d7-7365-4ce6-9b04-25a42527db96" providerId="ADAL" clId="{75C73B20-BD09-4A8E-9289-FE899EA6A784}" dt="2022-10-11T13:53:50.597" v="713" actId="1038"/>
          <ac:picMkLst>
            <pc:docMk/>
            <pc:sldMk cId="1906562115" sldId="326"/>
            <ac:picMk id="20" creationId="{EE32348F-CF39-93DA-630C-E0277C3EA5FB}"/>
          </ac:picMkLst>
        </pc:picChg>
        <pc:picChg chg="mod">
          <ac:chgData name="Wojciech Januszauskas" userId="283006d7-7365-4ce6-9b04-25a42527db96" providerId="ADAL" clId="{75C73B20-BD09-4A8E-9289-FE899EA6A784}" dt="2022-10-11T13:53:50.597" v="713" actId="1038"/>
          <ac:picMkLst>
            <pc:docMk/>
            <pc:sldMk cId="1906562115" sldId="326"/>
            <ac:picMk id="21" creationId="{5B635455-2FBC-37D9-0078-EC9E80874B2C}"/>
          </ac:picMkLst>
        </pc:picChg>
      </pc:sldChg>
      <pc:sldChg chg="add">
        <pc:chgData name="Wojciech Januszauskas" userId="283006d7-7365-4ce6-9b04-25a42527db96" providerId="ADAL" clId="{75C73B20-BD09-4A8E-9289-FE899EA6A784}" dt="2022-10-10T16:00:52.651" v="144"/>
        <pc:sldMkLst>
          <pc:docMk/>
          <pc:sldMk cId="1244266443" sldId="2134805295"/>
        </pc:sldMkLst>
      </pc:sldChg>
      <pc:sldChg chg="addSp delSp modSp add mod">
        <pc:chgData name="Wojciech Januszauskas" userId="283006d7-7365-4ce6-9b04-25a42527db96" providerId="ADAL" clId="{75C73B20-BD09-4A8E-9289-FE899EA6A784}" dt="2022-10-11T14:10:37.741" v="775" actId="962"/>
        <pc:sldMkLst>
          <pc:docMk/>
          <pc:sldMk cId="3840911532" sldId="2134805301"/>
        </pc:sldMkLst>
        <pc:spChg chg="mod">
          <ac:chgData name="Wojciech Januszauskas" userId="283006d7-7365-4ce6-9b04-25a42527db96" providerId="ADAL" clId="{75C73B20-BD09-4A8E-9289-FE899EA6A784}" dt="2022-10-11T14:10:27.625" v="769" actId="26606"/>
          <ac:spMkLst>
            <pc:docMk/>
            <pc:sldMk cId="3840911532" sldId="2134805301"/>
            <ac:spMk id="4" creationId="{F70E5D48-5D7B-3C07-A788-2B208AD7CA87}"/>
          </ac:spMkLst>
        </pc:spChg>
        <pc:spChg chg="add del mod">
          <ac:chgData name="Wojciech Januszauskas" userId="283006d7-7365-4ce6-9b04-25a42527db96" providerId="ADAL" clId="{75C73B20-BD09-4A8E-9289-FE899EA6A784}" dt="2022-10-11T14:10:36.245" v="773"/>
          <ac:spMkLst>
            <pc:docMk/>
            <pc:sldMk cId="3840911532" sldId="2134805301"/>
            <ac:spMk id="9" creationId="{ED865BAC-B068-F302-081D-6D42A18A5EA2}"/>
          </ac:spMkLst>
        </pc:spChg>
        <pc:spChg chg="mod">
          <ac:chgData name="Wojciech Januszauskas" userId="283006d7-7365-4ce6-9b04-25a42527db96" providerId="ADAL" clId="{75C73B20-BD09-4A8E-9289-FE899EA6A784}" dt="2022-10-11T14:10:27.625" v="769" actId="26606"/>
          <ac:spMkLst>
            <pc:docMk/>
            <pc:sldMk cId="3840911532" sldId="2134805301"/>
            <ac:spMk id="10" creationId="{BB9EFC8A-8BC3-07E0-B1DF-C8AC5AC5822C}"/>
          </ac:spMkLst>
        </pc:spChg>
        <pc:picChg chg="del mod">
          <ac:chgData name="Wojciech Januszauskas" userId="283006d7-7365-4ce6-9b04-25a42527db96" providerId="ADAL" clId="{75C73B20-BD09-4A8E-9289-FE899EA6A784}" dt="2022-10-11T14:10:33.688" v="772" actId="478"/>
          <ac:picMkLst>
            <pc:docMk/>
            <pc:sldMk cId="3840911532" sldId="2134805301"/>
            <ac:picMk id="3" creationId="{0EC62AD8-77D0-7AF9-9021-5EF95A78BF9C}"/>
          </ac:picMkLst>
        </pc:picChg>
        <pc:picChg chg="add del mod">
          <ac:chgData name="Wojciech Januszauskas" userId="283006d7-7365-4ce6-9b04-25a42527db96" providerId="ADAL" clId="{75C73B20-BD09-4A8E-9289-FE899EA6A784}" dt="2022-10-11T14:10:20.500" v="768" actId="478"/>
          <ac:picMkLst>
            <pc:docMk/>
            <pc:sldMk cId="3840911532" sldId="2134805301"/>
            <ac:picMk id="5" creationId="{9AAD51D1-EE27-469F-2EBC-8AF10244AB06}"/>
          </ac:picMkLst>
        </pc:picChg>
        <pc:picChg chg="add del mod">
          <ac:chgData name="Wojciech Januszauskas" userId="283006d7-7365-4ce6-9b04-25a42527db96" providerId="ADAL" clId="{75C73B20-BD09-4A8E-9289-FE899EA6A784}" dt="2022-10-11T14:10:33.044" v="771" actId="478"/>
          <ac:picMkLst>
            <pc:docMk/>
            <pc:sldMk cId="3840911532" sldId="2134805301"/>
            <ac:picMk id="7" creationId="{A78333B9-6A26-9CCA-543D-2AC7FD5E5DD5}"/>
          </ac:picMkLst>
        </pc:picChg>
        <pc:picChg chg="add mod">
          <ac:chgData name="Wojciech Januszauskas" userId="283006d7-7365-4ce6-9b04-25a42527db96" providerId="ADAL" clId="{75C73B20-BD09-4A8E-9289-FE899EA6A784}" dt="2022-10-11T14:10:37.741" v="775" actId="962"/>
          <ac:picMkLst>
            <pc:docMk/>
            <pc:sldMk cId="3840911532" sldId="2134805301"/>
            <ac:picMk id="12" creationId="{98955031-CC9E-5BF3-DEF7-3CB5A4DEA1B8}"/>
          </ac:picMkLst>
        </pc:picChg>
      </pc:sldChg>
      <pc:sldChg chg="ord">
        <pc:chgData name="Wojciech Januszauskas" userId="283006d7-7365-4ce6-9b04-25a42527db96" providerId="ADAL" clId="{75C73B20-BD09-4A8E-9289-FE899EA6A784}" dt="2022-10-10T19:07:55.643" v="445"/>
        <pc:sldMkLst>
          <pc:docMk/>
          <pc:sldMk cId="3667896775" sldId="2146845774"/>
        </pc:sldMkLst>
      </pc:sldChg>
      <pc:sldChg chg="modSp mod">
        <pc:chgData name="Wojciech Januszauskas" userId="283006d7-7365-4ce6-9b04-25a42527db96" providerId="ADAL" clId="{75C73B20-BD09-4A8E-9289-FE899EA6A784}" dt="2022-10-10T16:01:33.405" v="149" actId="1076"/>
        <pc:sldMkLst>
          <pc:docMk/>
          <pc:sldMk cId="2510124058" sldId="2146845776"/>
        </pc:sldMkLst>
        <pc:picChg chg="mod">
          <ac:chgData name="Wojciech Januszauskas" userId="283006d7-7365-4ce6-9b04-25a42527db96" providerId="ADAL" clId="{75C73B20-BD09-4A8E-9289-FE899EA6A784}" dt="2022-10-10T16:01:33.405" v="149" actId="1076"/>
          <ac:picMkLst>
            <pc:docMk/>
            <pc:sldMk cId="2510124058" sldId="2146845776"/>
            <ac:picMk id="4" creationId="{982849B4-1D01-A0EB-9DEA-22536E7F6AED}"/>
          </ac:picMkLst>
        </pc:picChg>
        <pc:picChg chg="mod">
          <ac:chgData name="Wojciech Januszauskas" userId="283006d7-7365-4ce6-9b04-25a42527db96" providerId="ADAL" clId="{75C73B20-BD09-4A8E-9289-FE899EA6A784}" dt="2022-10-10T16:01:33.405" v="149" actId="1076"/>
          <ac:picMkLst>
            <pc:docMk/>
            <pc:sldMk cId="2510124058" sldId="2146845776"/>
            <ac:picMk id="5" creationId="{C5643377-BD1A-62AF-FEB4-DEC7537D75B6}"/>
          </ac:picMkLst>
        </pc:picChg>
        <pc:picChg chg="mod">
          <ac:chgData name="Wojciech Januszauskas" userId="283006d7-7365-4ce6-9b04-25a42527db96" providerId="ADAL" clId="{75C73B20-BD09-4A8E-9289-FE899EA6A784}" dt="2022-10-10T16:01:33.405" v="149" actId="1076"/>
          <ac:picMkLst>
            <pc:docMk/>
            <pc:sldMk cId="2510124058" sldId="2146845776"/>
            <ac:picMk id="6" creationId="{1A9AE988-F2CD-8344-D90E-07FCC56593DC}"/>
          </ac:picMkLst>
        </pc:picChg>
      </pc:sldChg>
      <pc:sldChg chg="addSp delSp modSp new mod">
        <pc:chgData name="Wojciech Januszauskas" userId="283006d7-7365-4ce6-9b04-25a42527db96" providerId="ADAL" clId="{75C73B20-BD09-4A8E-9289-FE899EA6A784}" dt="2022-10-10T15:49:55.358" v="97" actId="164"/>
        <pc:sldMkLst>
          <pc:docMk/>
          <pc:sldMk cId="1347571791" sldId="2146845779"/>
        </pc:sldMkLst>
        <pc:grpChg chg="add mod">
          <ac:chgData name="Wojciech Januszauskas" userId="283006d7-7365-4ce6-9b04-25a42527db96" providerId="ADAL" clId="{75C73B20-BD09-4A8E-9289-FE899EA6A784}" dt="2022-10-10T15:49:55.358" v="97" actId="164"/>
          <ac:grpSpMkLst>
            <pc:docMk/>
            <pc:sldMk cId="1347571791" sldId="2146845779"/>
            <ac:grpSpMk id="15" creationId="{D679AF0D-76BE-AFCA-2293-4DBE4D3341CF}"/>
          </ac:grpSpMkLst>
        </pc:grpChg>
        <pc:picChg chg="add del mod ord">
          <ac:chgData name="Wojciech Januszauskas" userId="283006d7-7365-4ce6-9b04-25a42527db96" providerId="ADAL" clId="{75C73B20-BD09-4A8E-9289-FE899EA6A784}" dt="2022-10-10T15:47:13.289" v="71" actId="478"/>
          <ac:picMkLst>
            <pc:docMk/>
            <pc:sldMk cId="1347571791" sldId="2146845779"/>
            <ac:picMk id="2" creationId="{AB929C9C-721F-5607-052A-C68496C06FCD}"/>
          </ac:picMkLst>
        </pc:picChg>
        <pc:picChg chg="add del mod">
          <ac:chgData name="Wojciech Januszauskas" userId="283006d7-7365-4ce6-9b04-25a42527db96" providerId="ADAL" clId="{75C73B20-BD09-4A8E-9289-FE899EA6A784}" dt="2022-10-10T15:35:46.685" v="3" actId="478"/>
          <ac:picMkLst>
            <pc:docMk/>
            <pc:sldMk cId="1347571791" sldId="2146845779"/>
            <ac:picMk id="3" creationId="{ADFBCD42-9028-2789-1765-27127F1F66C1}"/>
          </ac:picMkLst>
        </pc:picChg>
        <pc:picChg chg="add del mod">
          <ac:chgData name="Wojciech Januszauskas" userId="283006d7-7365-4ce6-9b04-25a42527db96" providerId="ADAL" clId="{75C73B20-BD09-4A8E-9289-FE899EA6A784}" dt="2022-10-10T15:35:48.796" v="5" actId="478"/>
          <ac:picMkLst>
            <pc:docMk/>
            <pc:sldMk cId="1347571791" sldId="2146845779"/>
            <ac:picMk id="4" creationId="{888C20B9-9EEF-4777-DBD7-459AE82BC3A3}"/>
          </ac:picMkLst>
        </pc:picChg>
        <pc:picChg chg="add del mod">
          <ac:chgData name="Wojciech Januszauskas" userId="283006d7-7365-4ce6-9b04-25a42527db96" providerId="ADAL" clId="{75C73B20-BD09-4A8E-9289-FE899EA6A784}" dt="2022-10-10T15:35:47.484" v="4" actId="478"/>
          <ac:picMkLst>
            <pc:docMk/>
            <pc:sldMk cId="1347571791" sldId="2146845779"/>
            <ac:picMk id="5" creationId="{F75C8A48-80CB-C51B-64AC-87EF417265F6}"/>
          </ac:picMkLst>
        </pc:picChg>
        <pc:picChg chg="add mod">
          <ac:chgData name="Wojciech Januszauskas" userId="283006d7-7365-4ce6-9b04-25a42527db96" providerId="ADAL" clId="{75C73B20-BD09-4A8E-9289-FE899EA6A784}" dt="2022-10-10T15:42:50.359" v="52" actId="1076"/>
          <ac:picMkLst>
            <pc:docMk/>
            <pc:sldMk cId="1347571791" sldId="2146845779"/>
            <ac:picMk id="6" creationId="{E1EC86F9-97D2-F887-5BA8-FE28B49BF231}"/>
          </ac:picMkLst>
        </pc:picChg>
        <pc:picChg chg="add del mod">
          <ac:chgData name="Wojciech Januszauskas" userId="283006d7-7365-4ce6-9b04-25a42527db96" providerId="ADAL" clId="{75C73B20-BD09-4A8E-9289-FE899EA6A784}" dt="2022-10-10T15:40:55.795" v="30" actId="478"/>
          <ac:picMkLst>
            <pc:docMk/>
            <pc:sldMk cId="1347571791" sldId="2146845779"/>
            <ac:picMk id="7" creationId="{6BD41E4D-583A-63B3-920F-7CAFF386565A}"/>
          </ac:picMkLst>
        </pc:picChg>
        <pc:picChg chg="add mod modCrop">
          <ac:chgData name="Wojciech Januszauskas" userId="283006d7-7365-4ce6-9b04-25a42527db96" providerId="ADAL" clId="{75C73B20-BD09-4A8E-9289-FE899EA6A784}" dt="2022-10-10T15:49:55.358" v="97" actId="164"/>
          <ac:picMkLst>
            <pc:docMk/>
            <pc:sldMk cId="1347571791" sldId="2146845779"/>
            <ac:picMk id="8" creationId="{8A85CBD3-B171-59A3-F788-250F86C72E31}"/>
          </ac:picMkLst>
        </pc:picChg>
        <pc:picChg chg="add mod">
          <ac:chgData name="Wojciech Januszauskas" userId="283006d7-7365-4ce6-9b04-25a42527db96" providerId="ADAL" clId="{75C73B20-BD09-4A8E-9289-FE899EA6A784}" dt="2022-10-10T15:49:55.358" v="97" actId="164"/>
          <ac:picMkLst>
            <pc:docMk/>
            <pc:sldMk cId="1347571791" sldId="2146845779"/>
            <ac:picMk id="10" creationId="{F8972810-5E53-7FE3-8529-610F5AA0A898}"/>
          </ac:picMkLst>
        </pc:picChg>
        <pc:picChg chg="add mod ord">
          <ac:chgData name="Wojciech Januszauskas" userId="283006d7-7365-4ce6-9b04-25a42527db96" providerId="ADAL" clId="{75C73B20-BD09-4A8E-9289-FE899EA6A784}" dt="2022-10-10T15:42:47.349" v="50" actId="1076"/>
          <ac:picMkLst>
            <pc:docMk/>
            <pc:sldMk cId="1347571791" sldId="2146845779"/>
            <ac:picMk id="12" creationId="{9B3BB52B-781F-1192-4CED-9DD628D41223}"/>
          </ac:picMkLst>
        </pc:picChg>
        <pc:picChg chg="add del mod ord">
          <ac:chgData name="Wojciech Januszauskas" userId="283006d7-7365-4ce6-9b04-25a42527db96" providerId="ADAL" clId="{75C73B20-BD09-4A8E-9289-FE899EA6A784}" dt="2022-10-10T15:47:58.237" v="80" actId="1036"/>
          <ac:picMkLst>
            <pc:docMk/>
            <pc:sldMk cId="1347571791" sldId="2146845779"/>
            <ac:picMk id="14" creationId="{A654D5D4-D340-E805-6F90-0BF9E7F4E5FA}"/>
          </ac:picMkLst>
        </pc:picChg>
      </pc:sldChg>
      <pc:sldChg chg="addSp delSp modSp new mod modClrScheme modAnim chgLayout">
        <pc:chgData name="Wojciech Januszauskas" userId="283006d7-7365-4ce6-9b04-25a42527db96" providerId="ADAL" clId="{75C73B20-BD09-4A8E-9289-FE899EA6A784}" dt="2022-10-10T15:58:47.803" v="111" actId="207"/>
        <pc:sldMkLst>
          <pc:docMk/>
          <pc:sldMk cId="592501960" sldId="2146845780"/>
        </pc:sldMkLst>
        <pc:spChg chg="del mod ord">
          <ac:chgData name="Wojciech Januszauskas" userId="283006d7-7365-4ce6-9b04-25a42527db96" providerId="ADAL" clId="{75C73B20-BD09-4A8E-9289-FE899EA6A784}" dt="2022-10-10T15:58:32.851" v="105" actId="21"/>
          <ac:spMkLst>
            <pc:docMk/>
            <pc:sldMk cId="592501960" sldId="2146845780"/>
            <ac:spMk id="2" creationId="{44015DC8-7D99-B063-9EF1-A4C51E191F58}"/>
          </ac:spMkLst>
        </pc:spChg>
        <pc:spChg chg="del">
          <ac:chgData name="Wojciech Januszauskas" userId="283006d7-7365-4ce6-9b04-25a42527db96" providerId="ADAL" clId="{75C73B20-BD09-4A8E-9289-FE899EA6A784}" dt="2022-10-10T15:49:02.436" v="89" actId="478"/>
          <ac:spMkLst>
            <pc:docMk/>
            <pc:sldMk cId="592501960" sldId="2146845780"/>
            <ac:spMk id="3" creationId="{747D9ACB-5A50-2969-3C6E-15CB9C6B3DAD}"/>
          </ac:spMkLst>
        </pc:spChg>
        <pc:spChg chg="add del mod">
          <ac:chgData name="Wojciech Januszauskas" userId="283006d7-7365-4ce6-9b04-25a42527db96" providerId="ADAL" clId="{75C73B20-BD09-4A8E-9289-FE899EA6A784}" dt="2022-10-10T15:48:56.067" v="85"/>
          <ac:spMkLst>
            <pc:docMk/>
            <pc:sldMk cId="592501960" sldId="2146845780"/>
            <ac:spMk id="4" creationId="{DA5B36CF-59F7-45CE-DE9A-82B2A84B2EC1}"/>
          </ac:spMkLst>
        </pc:spChg>
        <pc:spChg chg="add del mod">
          <ac:chgData name="Wojciech Januszauskas" userId="283006d7-7365-4ce6-9b04-25a42527db96" providerId="ADAL" clId="{75C73B20-BD09-4A8E-9289-FE899EA6A784}" dt="2022-10-10T15:48:56.067" v="85"/>
          <ac:spMkLst>
            <pc:docMk/>
            <pc:sldMk cId="592501960" sldId="2146845780"/>
            <ac:spMk id="5" creationId="{897423EF-FF50-A670-F1B6-F70E82C6D405}"/>
          </ac:spMkLst>
        </pc:spChg>
        <pc:spChg chg="add del mod">
          <ac:chgData name="Wojciech Januszauskas" userId="283006d7-7365-4ce6-9b04-25a42527db96" providerId="ADAL" clId="{75C73B20-BD09-4A8E-9289-FE899EA6A784}" dt="2022-10-10T15:48:56.067" v="85"/>
          <ac:spMkLst>
            <pc:docMk/>
            <pc:sldMk cId="592501960" sldId="2146845780"/>
            <ac:spMk id="7" creationId="{73DFD697-7AB4-2C60-B8C9-3840116BD43B}"/>
          </ac:spMkLst>
        </pc:spChg>
        <pc:spChg chg="add mod">
          <ac:chgData name="Wojciech Januszauskas" userId="283006d7-7365-4ce6-9b04-25a42527db96" providerId="ADAL" clId="{75C73B20-BD09-4A8E-9289-FE899EA6A784}" dt="2022-10-10T15:49:07.596" v="90" actId="21"/>
          <ac:spMkLst>
            <pc:docMk/>
            <pc:sldMk cId="592501960" sldId="2146845780"/>
            <ac:spMk id="10" creationId="{4A7A7E03-63BF-7D38-90B3-D2E7EC1FD724}"/>
          </ac:spMkLst>
        </pc:spChg>
        <pc:spChg chg="add mod">
          <ac:chgData name="Wojciech Januszauskas" userId="283006d7-7365-4ce6-9b04-25a42527db96" providerId="ADAL" clId="{75C73B20-BD09-4A8E-9289-FE899EA6A784}" dt="2022-10-10T15:49:00.061" v="88" actId="1076"/>
          <ac:spMkLst>
            <pc:docMk/>
            <pc:sldMk cId="592501960" sldId="2146845780"/>
            <ac:spMk id="11" creationId="{1BE92B45-0490-1A2F-6994-38215A2A3124}"/>
          </ac:spMkLst>
        </pc:spChg>
        <pc:spChg chg="add mod">
          <ac:chgData name="Wojciech Januszauskas" userId="283006d7-7365-4ce6-9b04-25a42527db96" providerId="ADAL" clId="{75C73B20-BD09-4A8E-9289-FE899EA6A784}" dt="2022-10-10T15:58:47.803" v="111" actId="207"/>
          <ac:spMkLst>
            <pc:docMk/>
            <pc:sldMk cId="592501960" sldId="2146845780"/>
            <ac:spMk id="13" creationId="{0ECF8DFE-1A08-3E61-EF9C-5D3D12F9F047}"/>
          </ac:spMkLst>
        </pc:spChg>
        <pc:spChg chg="add del mod">
          <ac:chgData name="Wojciech Januszauskas" userId="283006d7-7365-4ce6-9b04-25a42527db96" providerId="ADAL" clId="{75C73B20-BD09-4A8E-9289-FE899EA6A784}" dt="2022-10-10T15:58:37.573" v="107" actId="700"/>
          <ac:spMkLst>
            <pc:docMk/>
            <pc:sldMk cId="592501960" sldId="2146845780"/>
            <ac:spMk id="21" creationId="{FC58439E-0ECA-117B-87B5-7A6D654AFD62}"/>
          </ac:spMkLst>
        </pc:spChg>
        <pc:spChg chg="add mod">
          <ac:chgData name="Wojciech Januszauskas" userId="283006d7-7365-4ce6-9b04-25a42527db96" providerId="ADAL" clId="{75C73B20-BD09-4A8E-9289-FE899EA6A784}" dt="2022-10-10T15:58:45.066" v="110" actId="207"/>
          <ac:spMkLst>
            <pc:docMk/>
            <pc:sldMk cId="592501960" sldId="2146845780"/>
            <ac:spMk id="22" creationId="{7589899E-E3F1-4768-5416-D17A7B88EB78}"/>
          </ac:spMkLst>
        </pc:spChg>
        <pc:grpChg chg="add mod">
          <ac:chgData name="Wojciech Januszauskas" userId="283006d7-7365-4ce6-9b04-25a42527db96" providerId="ADAL" clId="{75C73B20-BD09-4A8E-9289-FE899EA6A784}" dt="2022-10-10T15:50:08.467" v="101" actId="1076"/>
          <ac:grpSpMkLst>
            <pc:docMk/>
            <pc:sldMk cId="592501960" sldId="2146845780"/>
            <ac:grpSpMk id="17" creationId="{3FA10F99-EA1B-BE43-5D45-ACB7DCC56EEF}"/>
          </ac:grpSpMkLst>
        </pc:grpChg>
        <pc:picChg chg="add del mod">
          <ac:chgData name="Wojciech Januszauskas" userId="283006d7-7365-4ce6-9b04-25a42527db96" providerId="ADAL" clId="{75C73B20-BD09-4A8E-9289-FE899EA6A784}" dt="2022-10-10T15:48:56.067" v="85"/>
          <ac:picMkLst>
            <pc:docMk/>
            <pc:sldMk cId="592501960" sldId="2146845780"/>
            <ac:picMk id="6" creationId="{9D293DA8-420E-73FB-CE0E-F80A4710E76D}"/>
          </ac:picMkLst>
        </pc:picChg>
        <pc:picChg chg="add del mod">
          <ac:chgData name="Wojciech Januszauskas" userId="283006d7-7365-4ce6-9b04-25a42527db96" providerId="ADAL" clId="{75C73B20-BD09-4A8E-9289-FE899EA6A784}" dt="2022-10-10T15:48:56.067" v="85"/>
          <ac:picMkLst>
            <pc:docMk/>
            <pc:sldMk cId="592501960" sldId="2146845780"/>
            <ac:picMk id="8" creationId="{4DE6A0A5-9E44-7D74-FD24-6AD2813D5E38}"/>
          </ac:picMkLst>
        </pc:picChg>
        <pc:picChg chg="add del mod">
          <ac:chgData name="Wojciech Januszauskas" userId="283006d7-7365-4ce6-9b04-25a42527db96" providerId="ADAL" clId="{75C73B20-BD09-4A8E-9289-FE899EA6A784}" dt="2022-10-10T15:48:56.067" v="85"/>
          <ac:picMkLst>
            <pc:docMk/>
            <pc:sldMk cId="592501960" sldId="2146845780"/>
            <ac:picMk id="9" creationId="{F0BB94FC-DB08-3F98-4C3D-E80335CC25FB}"/>
          </ac:picMkLst>
        </pc:picChg>
        <pc:picChg chg="add mod">
          <ac:chgData name="Wojciech Januszauskas" userId="283006d7-7365-4ce6-9b04-25a42527db96" providerId="ADAL" clId="{75C73B20-BD09-4A8E-9289-FE899EA6A784}" dt="2022-10-10T15:49:00.061" v="88" actId="1076"/>
          <ac:picMkLst>
            <pc:docMk/>
            <pc:sldMk cId="592501960" sldId="2146845780"/>
            <ac:picMk id="12" creationId="{B5AFEE74-F8A7-A745-BFAD-7737E90F1E5D}"/>
          </ac:picMkLst>
        </pc:picChg>
        <pc:picChg chg="add del mod">
          <ac:chgData name="Wojciech Januszauskas" userId="283006d7-7365-4ce6-9b04-25a42527db96" providerId="ADAL" clId="{75C73B20-BD09-4A8E-9289-FE899EA6A784}" dt="2022-10-10T15:49:46.249" v="96" actId="478"/>
          <ac:picMkLst>
            <pc:docMk/>
            <pc:sldMk cId="592501960" sldId="2146845780"/>
            <ac:picMk id="14" creationId="{57C69661-03A6-12C8-47CE-DA62A1ACB502}"/>
          </ac:picMkLst>
        </pc:picChg>
        <pc:picChg chg="add mod">
          <ac:chgData name="Wojciech Januszauskas" userId="283006d7-7365-4ce6-9b04-25a42527db96" providerId="ADAL" clId="{75C73B20-BD09-4A8E-9289-FE899EA6A784}" dt="2022-10-10T15:49:00.061" v="88" actId="1076"/>
          <ac:picMkLst>
            <pc:docMk/>
            <pc:sldMk cId="592501960" sldId="2146845780"/>
            <ac:picMk id="15" creationId="{10E1E2B7-C20B-F995-866F-B12C13810767}"/>
          </ac:picMkLst>
        </pc:picChg>
        <pc:picChg chg="add mod">
          <ac:chgData name="Wojciech Januszauskas" userId="283006d7-7365-4ce6-9b04-25a42527db96" providerId="ADAL" clId="{75C73B20-BD09-4A8E-9289-FE899EA6A784}" dt="2022-10-10T15:50:10.873" v="102" actId="14100"/>
          <ac:picMkLst>
            <pc:docMk/>
            <pc:sldMk cId="592501960" sldId="2146845780"/>
            <ac:picMk id="16" creationId="{5A881D9F-AE82-D8BF-B83B-9593B5CDA489}"/>
          </ac:picMkLst>
        </pc:picChg>
        <pc:picChg chg="mod">
          <ac:chgData name="Wojciech Januszauskas" userId="283006d7-7365-4ce6-9b04-25a42527db96" providerId="ADAL" clId="{75C73B20-BD09-4A8E-9289-FE899EA6A784}" dt="2022-10-10T15:50:00.100" v="98"/>
          <ac:picMkLst>
            <pc:docMk/>
            <pc:sldMk cId="592501960" sldId="2146845780"/>
            <ac:picMk id="18" creationId="{9F313254-EE4C-B018-F9F6-65E2E48F7057}"/>
          </ac:picMkLst>
        </pc:picChg>
        <pc:picChg chg="mod">
          <ac:chgData name="Wojciech Januszauskas" userId="283006d7-7365-4ce6-9b04-25a42527db96" providerId="ADAL" clId="{75C73B20-BD09-4A8E-9289-FE899EA6A784}" dt="2022-10-10T15:50:00.100" v="98"/>
          <ac:picMkLst>
            <pc:docMk/>
            <pc:sldMk cId="592501960" sldId="2146845780"/>
            <ac:picMk id="19" creationId="{054435B1-5FA5-902D-C39F-69A383425113}"/>
          </ac:picMkLst>
        </pc:picChg>
      </pc:sldChg>
      <pc:sldChg chg="addSp delSp modSp new mod">
        <pc:chgData name="Wojciech Januszauskas" userId="283006d7-7365-4ce6-9b04-25a42527db96" providerId="ADAL" clId="{75C73B20-BD09-4A8E-9289-FE899EA6A784}" dt="2022-10-10T16:00:15.911" v="138" actId="1076"/>
        <pc:sldMkLst>
          <pc:docMk/>
          <pc:sldMk cId="1332064837" sldId="2146845781"/>
        </pc:sldMkLst>
        <pc:spChg chg="del">
          <ac:chgData name="Wojciech Januszauskas" userId="283006d7-7365-4ce6-9b04-25a42527db96" providerId="ADAL" clId="{75C73B20-BD09-4A8E-9289-FE899EA6A784}" dt="2022-10-10T15:59:49.914" v="135" actId="478"/>
          <ac:spMkLst>
            <pc:docMk/>
            <pc:sldMk cId="1332064837" sldId="2146845781"/>
            <ac:spMk id="2" creationId="{7D37808B-5CC9-7BEA-8DD0-18FA0E2AC7FC}"/>
          </ac:spMkLst>
        </pc:spChg>
        <pc:spChg chg="mod">
          <ac:chgData name="Wojciech Januszauskas" userId="283006d7-7365-4ce6-9b04-25a42527db96" providerId="ADAL" clId="{75C73B20-BD09-4A8E-9289-FE899EA6A784}" dt="2022-10-10T16:00:05.870" v="137" actId="14100"/>
          <ac:spMkLst>
            <pc:docMk/>
            <pc:sldMk cId="1332064837" sldId="2146845781"/>
            <ac:spMk id="3" creationId="{B28B33CB-C5FE-C03A-BE27-0D58DB97F902}"/>
          </ac:spMkLst>
        </pc:spChg>
        <pc:spChg chg="mod">
          <ac:chgData name="Wojciech Januszauskas" userId="283006d7-7365-4ce6-9b04-25a42527db96" providerId="ADAL" clId="{75C73B20-BD09-4A8E-9289-FE899EA6A784}" dt="2022-10-10T16:00:05.870" v="137" actId="14100"/>
          <ac:spMkLst>
            <pc:docMk/>
            <pc:sldMk cId="1332064837" sldId="2146845781"/>
            <ac:spMk id="4" creationId="{09ADCFCF-8180-0935-8D35-35B118142204}"/>
          </ac:spMkLst>
        </pc:spChg>
        <pc:picChg chg="add mod">
          <ac:chgData name="Wojciech Januszauskas" userId="283006d7-7365-4ce6-9b04-25a42527db96" providerId="ADAL" clId="{75C73B20-BD09-4A8E-9289-FE899EA6A784}" dt="2022-10-10T16:00:15.911" v="138" actId="1076"/>
          <ac:picMkLst>
            <pc:docMk/>
            <pc:sldMk cId="1332064837" sldId="2146845781"/>
            <ac:picMk id="5" creationId="{C6E572DE-DBF4-10A8-7E0B-53C0ACF96460}"/>
          </ac:picMkLst>
        </pc:picChg>
      </pc:sldChg>
      <pc:sldChg chg="addSp delSp modSp add mod ord delAnim modAnim">
        <pc:chgData name="Wojciech Januszauskas" userId="283006d7-7365-4ce6-9b04-25a42527db96" providerId="ADAL" clId="{75C73B20-BD09-4A8E-9289-FE899EA6A784}" dt="2022-10-10T16:02:58.621" v="170"/>
        <pc:sldMkLst>
          <pc:docMk/>
          <pc:sldMk cId="3141292816" sldId="2146845782"/>
        </pc:sldMkLst>
        <pc:picChg chg="add del mod">
          <ac:chgData name="Wojciech Januszauskas" userId="283006d7-7365-4ce6-9b04-25a42527db96" providerId="ADAL" clId="{75C73B20-BD09-4A8E-9289-FE899EA6A784}" dt="2022-10-10T16:02:17.246" v="164" actId="478"/>
          <ac:picMkLst>
            <pc:docMk/>
            <pc:sldMk cId="3141292816" sldId="2146845782"/>
            <ac:picMk id="3" creationId="{3D7176B9-FDA9-6430-B6F6-FB6C7D77EB56}"/>
          </ac:picMkLst>
        </pc:picChg>
        <pc:picChg chg="del">
          <ac:chgData name="Wojciech Januszauskas" userId="283006d7-7365-4ce6-9b04-25a42527db96" providerId="ADAL" clId="{75C73B20-BD09-4A8E-9289-FE899EA6A784}" dt="2022-10-10T16:02:23.312" v="166" actId="478"/>
          <ac:picMkLst>
            <pc:docMk/>
            <pc:sldMk cId="3141292816" sldId="2146845782"/>
            <ac:picMk id="5" creationId="{C5643377-BD1A-62AF-FEB4-DEC7537D75B6}"/>
          </ac:picMkLst>
        </pc:picChg>
        <pc:picChg chg="del">
          <ac:chgData name="Wojciech Januszauskas" userId="283006d7-7365-4ce6-9b04-25a42527db96" providerId="ADAL" clId="{75C73B20-BD09-4A8E-9289-FE899EA6A784}" dt="2022-10-10T16:02:26.751" v="168" actId="478"/>
          <ac:picMkLst>
            <pc:docMk/>
            <pc:sldMk cId="3141292816" sldId="2146845782"/>
            <ac:picMk id="6" creationId="{1A9AE988-F2CD-8344-D90E-07FCC56593DC}"/>
          </ac:picMkLst>
        </pc:picChg>
        <pc:picChg chg="add mod ord">
          <ac:chgData name="Wojciech Januszauskas" userId="283006d7-7365-4ce6-9b04-25a42527db96" providerId="ADAL" clId="{75C73B20-BD09-4A8E-9289-FE899EA6A784}" dt="2022-10-10T16:02:22.166" v="165" actId="167"/>
          <ac:picMkLst>
            <pc:docMk/>
            <pc:sldMk cId="3141292816" sldId="2146845782"/>
            <ac:picMk id="7" creationId="{AFAFDEBE-9994-70A9-E635-6DF68C71A8DC}"/>
          </ac:picMkLst>
        </pc:picChg>
        <pc:picChg chg="add mod ord">
          <ac:chgData name="Wojciech Januszauskas" userId="283006d7-7365-4ce6-9b04-25a42527db96" providerId="ADAL" clId="{75C73B20-BD09-4A8E-9289-FE899EA6A784}" dt="2022-10-10T16:02:25.204" v="167" actId="167"/>
          <ac:picMkLst>
            <pc:docMk/>
            <pc:sldMk cId="3141292816" sldId="2146845782"/>
            <ac:picMk id="8" creationId="{DFC3600C-1EF8-2C59-C817-D6CC27C81176}"/>
          </ac:picMkLst>
        </pc:picChg>
        <pc:picChg chg="add mod">
          <ac:chgData name="Wojciech Januszauskas" userId="283006d7-7365-4ce6-9b04-25a42527db96" providerId="ADAL" clId="{75C73B20-BD09-4A8E-9289-FE899EA6A784}" dt="2022-10-10T16:02:09.748" v="163" actId="1036"/>
          <ac:picMkLst>
            <pc:docMk/>
            <pc:sldMk cId="3141292816" sldId="2146845782"/>
            <ac:picMk id="9" creationId="{236B951D-CB91-35BF-042A-A506A2A623DF}"/>
          </ac:picMkLst>
        </pc:picChg>
      </pc:sldChg>
      <pc:sldChg chg="modSp new del mod">
        <pc:chgData name="Wojciech Januszauskas" userId="283006d7-7365-4ce6-9b04-25a42527db96" providerId="ADAL" clId="{75C73B20-BD09-4A8E-9289-FE899EA6A784}" dt="2022-10-10T16:00:43.588" v="142" actId="47"/>
        <pc:sldMkLst>
          <pc:docMk/>
          <pc:sldMk cId="3339186935" sldId="2146845782"/>
        </pc:sldMkLst>
        <pc:spChg chg="mod">
          <ac:chgData name="Wojciech Januszauskas" userId="283006d7-7365-4ce6-9b04-25a42527db96" providerId="ADAL" clId="{75C73B20-BD09-4A8E-9289-FE899EA6A784}" dt="2022-10-10T16:00:41.614" v="141" actId="27636"/>
          <ac:spMkLst>
            <pc:docMk/>
            <pc:sldMk cId="3339186935" sldId="2146845782"/>
            <ac:spMk id="2" creationId="{A4026317-80B3-AC36-7E84-6DB4B7D82771}"/>
          </ac:spMkLst>
        </pc:spChg>
      </pc:sldChg>
      <pc:sldChg chg="addSp modSp new mod modAnim">
        <pc:chgData name="Wojciech Januszauskas" userId="283006d7-7365-4ce6-9b04-25a42527db96" providerId="ADAL" clId="{75C73B20-BD09-4A8E-9289-FE899EA6A784}" dt="2022-10-11T14:12:18.241" v="779" actId="166"/>
        <pc:sldMkLst>
          <pc:docMk/>
          <pc:sldMk cId="883407300" sldId="2146845783"/>
        </pc:sldMkLst>
        <pc:spChg chg="mod">
          <ac:chgData name="Wojciech Januszauskas" userId="283006d7-7365-4ce6-9b04-25a42527db96" providerId="ADAL" clId="{75C73B20-BD09-4A8E-9289-FE899EA6A784}" dt="2022-10-10T16:03:42.403" v="184" actId="20577"/>
          <ac:spMkLst>
            <pc:docMk/>
            <pc:sldMk cId="883407300" sldId="2146845783"/>
            <ac:spMk id="2" creationId="{44787555-CD04-17AB-8B53-A1E905C1520D}"/>
          </ac:spMkLst>
        </pc:spChg>
        <pc:spChg chg="mod">
          <ac:chgData name="Wojciech Januszauskas" userId="283006d7-7365-4ce6-9b04-25a42527db96" providerId="ADAL" clId="{75C73B20-BD09-4A8E-9289-FE899EA6A784}" dt="2022-10-10T16:06:00.011" v="213" actId="2710"/>
          <ac:spMkLst>
            <pc:docMk/>
            <pc:sldMk cId="883407300" sldId="2146845783"/>
            <ac:spMk id="3" creationId="{D991A5B5-7688-6564-3E8F-7856132F94F0}"/>
          </ac:spMkLst>
        </pc:spChg>
        <pc:spChg chg="add mod">
          <ac:chgData name="Wojciech Januszauskas" userId="283006d7-7365-4ce6-9b04-25a42527db96" providerId="ADAL" clId="{75C73B20-BD09-4A8E-9289-FE899EA6A784}" dt="2022-10-10T16:04:07.451" v="189" actId="1076"/>
          <ac:spMkLst>
            <pc:docMk/>
            <pc:sldMk cId="883407300" sldId="2146845783"/>
            <ac:spMk id="4" creationId="{2C4D68CA-B4F5-E133-A292-B347CF5FBFCE}"/>
          </ac:spMkLst>
        </pc:spChg>
        <pc:picChg chg="add mod">
          <ac:chgData name="Wojciech Januszauskas" userId="283006d7-7365-4ce6-9b04-25a42527db96" providerId="ADAL" clId="{75C73B20-BD09-4A8E-9289-FE899EA6A784}" dt="2022-10-11T14:12:12.624" v="777" actId="1076"/>
          <ac:picMkLst>
            <pc:docMk/>
            <pc:sldMk cId="883407300" sldId="2146845783"/>
            <ac:picMk id="5" creationId="{24FF3241-DEFB-8E84-F7B1-54865A70B9E8}"/>
          </ac:picMkLst>
        </pc:picChg>
        <pc:picChg chg="add mod ord">
          <ac:chgData name="Wojciech Januszauskas" userId="283006d7-7365-4ce6-9b04-25a42527db96" providerId="ADAL" clId="{75C73B20-BD09-4A8E-9289-FE899EA6A784}" dt="2022-10-11T14:12:18.241" v="779" actId="166"/>
          <ac:picMkLst>
            <pc:docMk/>
            <pc:sldMk cId="883407300" sldId="2146845783"/>
            <ac:picMk id="6" creationId="{37C4A33F-737A-A512-7EF4-1103C2224812}"/>
          </ac:picMkLst>
        </pc:picChg>
        <pc:picChg chg="add mod ord">
          <ac:chgData name="Wojciech Januszauskas" userId="283006d7-7365-4ce6-9b04-25a42527db96" providerId="ADAL" clId="{75C73B20-BD09-4A8E-9289-FE899EA6A784}" dt="2022-10-10T16:07:53.163" v="283" actId="167"/>
          <ac:picMkLst>
            <pc:docMk/>
            <pc:sldMk cId="883407300" sldId="2146845783"/>
            <ac:picMk id="7" creationId="{06359B13-8F20-90FE-BB4D-4F6D0EAD3C6B}"/>
          </ac:picMkLst>
        </pc:picChg>
        <pc:picChg chg="add mod ord">
          <ac:chgData name="Wojciech Januszauskas" userId="283006d7-7365-4ce6-9b04-25a42527db96" providerId="ADAL" clId="{75C73B20-BD09-4A8E-9289-FE899EA6A784}" dt="2022-10-10T16:07:57.686" v="285" actId="1035"/>
          <ac:picMkLst>
            <pc:docMk/>
            <pc:sldMk cId="883407300" sldId="2146845783"/>
            <ac:picMk id="8" creationId="{AD6DBB8E-5BE3-50B3-4F38-F56D870188E3}"/>
          </ac:picMkLst>
        </pc:picChg>
      </pc:sldChg>
      <pc:sldChg chg="addSp delSp modSp add mod delAnim modAnim">
        <pc:chgData name="Wojciech Januszauskas" userId="283006d7-7365-4ce6-9b04-25a42527db96" providerId="ADAL" clId="{75C73B20-BD09-4A8E-9289-FE899EA6A784}" dt="2022-10-10T16:30:01.812" v="339" actId="14861"/>
        <pc:sldMkLst>
          <pc:docMk/>
          <pc:sldMk cId="3584742933" sldId="2146845784"/>
        </pc:sldMkLst>
        <pc:spChg chg="mod">
          <ac:chgData name="Wojciech Januszauskas" userId="283006d7-7365-4ce6-9b04-25a42527db96" providerId="ADAL" clId="{75C73B20-BD09-4A8E-9289-FE899EA6A784}" dt="2022-10-10T16:28:17.645" v="323" actId="20577"/>
          <ac:spMkLst>
            <pc:docMk/>
            <pc:sldMk cId="3584742933" sldId="2146845784"/>
            <ac:spMk id="2" creationId="{44787555-CD04-17AB-8B53-A1E905C1520D}"/>
          </ac:spMkLst>
        </pc:spChg>
        <pc:spChg chg="mod">
          <ac:chgData name="Wojciech Januszauskas" userId="283006d7-7365-4ce6-9b04-25a42527db96" providerId="ADAL" clId="{75C73B20-BD09-4A8E-9289-FE899EA6A784}" dt="2022-10-10T16:28:31.561" v="326"/>
          <ac:spMkLst>
            <pc:docMk/>
            <pc:sldMk cId="3584742933" sldId="2146845784"/>
            <ac:spMk id="3" creationId="{D991A5B5-7688-6564-3E8F-7856132F94F0}"/>
          </ac:spMkLst>
        </pc:spChg>
        <pc:spChg chg="del">
          <ac:chgData name="Wojciech Januszauskas" userId="283006d7-7365-4ce6-9b04-25a42527db96" providerId="ADAL" clId="{75C73B20-BD09-4A8E-9289-FE899EA6A784}" dt="2022-10-10T16:28:39.109" v="327" actId="478"/>
          <ac:spMkLst>
            <pc:docMk/>
            <pc:sldMk cId="3584742933" sldId="2146845784"/>
            <ac:spMk id="4" creationId="{2C4D68CA-B4F5-E133-A292-B347CF5FBFCE}"/>
          </ac:spMkLst>
        </pc:spChg>
        <pc:spChg chg="add del mod">
          <ac:chgData name="Wojciech Januszauskas" userId="283006d7-7365-4ce6-9b04-25a42527db96" providerId="ADAL" clId="{75C73B20-BD09-4A8E-9289-FE899EA6A784}" dt="2022-10-10T16:28:42.350" v="329"/>
          <ac:spMkLst>
            <pc:docMk/>
            <pc:sldMk cId="3584742933" sldId="2146845784"/>
            <ac:spMk id="11" creationId="{A8841D91-95EB-02CF-3957-4386106C212E}"/>
          </ac:spMkLst>
        </pc:spChg>
        <pc:spChg chg="add del mod">
          <ac:chgData name="Wojciech Januszauskas" userId="283006d7-7365-4ce6-9b04-25a42527db96" providerId="ADAL" clId="{75C73B20-BD09-4A8E-9289-FE899EA6A784}" dt="2022-10-10T16:28:42.350" v="329"/>
          <ac:spMkLst>
            <pc:docMk/>
            <pc:sldMk cId="3584742933" sldId="2146845784"/>
            <ac:spMk id="12" creationId="{6EFC776E-26EA-33BC-B2DF-4BFE34A8A2B9}"/>
          </ac:spMkLst>
        </pc:spChg>
        <pc:spChg chg="add del mod">
          <ac:chgData name="Wojciech Januszauskas" userId="283006d7-7365-4ce6-9b04-25a42527db96" providerId="ADAL" clId="{75C73B20-BD09-4A8E-9289-FE899EA6A784}" dt="2022-10-10T16:28:42.350" v="329"/>
          <ac:spMkLst>
            <pc:docMk/>
            <pc:sldMk cId="3584742933" sldId="2146845784"/>
            <ac:spMk id="13" creationId="{5BAECA9E-882C-E97C-95EA-5D6B3B5EB788}"/>
          </ac:spMkLst>
        </pc:spChg>
        <pc:spChg chg="add mod">
          <ac:chgData name="Wojciech Januszauskas" userId="283006d7-7365-4ce6-9b04-25a42527db96" providerId="ADAL" clId="{75C73B20-BD09-4A8E-9289-FE899EA6A784}" dt="2022-10-10T16:28:45.656" v="331" actId="1076"/>
          <ac:spMkLst>
            <pc:docMk/>
            <pc:sldMk cId="3584742933" sldId="2146845784"/>
            <ac:spMk id="14" creationId="{4650168C-856A-734C-0FE5-AE5AB905FB3F}"/>
          </ac:spMkLst>
        </pc:spChg>
        <pc:spChg chg="add mod">
          <ac:chgData name="Wojciech Januszauskas" userId="283006d7-7365-4ce6-9b04-25a42527db96" providerId="ADAL" clId="{75C73B20-BD09-4A8E-9289-FE899EA6A784}" dt="2022-10-10T16:28:45.656" v="331" actId="1076"/>
          <ac:spMkLst>
            <pc:docMk/>
            <pc:sldMk cId="3584742933" sldId="2146845784"/>
            <ac:spMk id="15" creationId="{E098EB13-4906-EB2F-7DDD-A07DFB9FE20F}"/>
          </ac:spMkLst>
        </pc:spChg>
        <pc:spChg chg="add mod">
          <ac:chgData name="Wojciech Januszauskas" userId="283006d7-7365-4ce6-9b04-25a42527db96" providerId="ADAL" clId="{75C73B20-BD09-4A8E-9289-FE899EA6A784}" dt="2022-10-10T16:28:45.656" v="331" actId="1076"/>
          <ac:spMkLst>
            <pc:docMk/>
            <pc:sldMk cId="3584742933" sldId="2146845784"/>
            <ac:spMk id="16" creationId="{D4C0B8B6-F566-CB97-E792-46E9323234D2}"/>
          </ac:spMkLst>
        </pc:spChg>
        <pc:picChg chg="del">
          <ac:chgData name="Wojciech Januszauskas" userId="283006d7-7365-4ce6-9b04-25a42527db96" providerId="ADAL" clId="{75C73B20-BD09-4A8E-9289-FE899EA6A784}" dt="2022-10-10T16:28:52.562" v="335" actId="478"/>
          <ac:picMkLst>
            <pc:docMk/>
            <pc:sldMk cId="3584742933" sldId="2146845784"/>
            <ac:picMk id="5" creationId="{24FF3241-DEFB-8E84-F7B1-54865A70B9E8}"/>
          </ac:picMkLst>
        </pc:picChg>
        <pc:picChg chg="del">
          <ac:chgData name="Wojciech Januszauskas" userId="283006d7-7365-4ce6-9b04-25a42527db96" providerId="ADAL" clId="{75C73B20-BD09-4A8E-9289-FE899EA6A784}" dt="2022-10-10T16:28:52.106" v="334" actId="478"/>
          <ac:picMkLst>
            <pc:docMk/>
            <pc:sldMk cId="3584742933" sldId="2146845784"/>
            <ac:picMk id="6" creationId="{37C4A33F-737A-A512-7EF4-1103C2224812}"/>
          </ac:picMkLst>
        </pc:picChg>
        <pc:picChg chg="del">
          <ac:chgData name="Wojciech Januszauskas" userId="283006d7-7365-4ce6-9b04-25a42527db96" providerId="ADAL" clId="{75C73B20-BD09-4A8E-9289-FE899EA6A784}" dt="2022-10-10T16:28:51.512" v="333" actId="478"/>
          <ac:picMkLst>
            <pc:docMk/>
            <pc:sldMk cId="3584742933" sldId="2146845784"/>
            <ac:picMk id="7" creationId="{06359B13-8F20-90FE-BB4D-4F6D0EAD3C6B}"/>
          </ac:picMkLst>
        </pc:picChg>
        <pc:picChg chg="del">
          <ac:chgData name="Wojciech Januszauskas" userId="283006d7-7365-4ce6-9b04-25a42527db96" providerId="ADAL" clId="{75C73B20-BD09-4A8E-9289-FE899EA6A784}" dt="2022-10-10T16:28:51.188" v="332" actId="478"/>
          <ac:picMkLst>
            <pc:docMk/>
            <pc:sldMk cId="3584742933" sldId="2146845784"/>
            <ac:picMk id="8" creationId="{AD6DBB8E-5BE3-50B3-4F38-F56D870188E3}"/>
          </ac:picMkLst>
        </pc:picChg>
        <pc:picChg chg="add del">
          <ac:chgData name="Wojciech Januszauskas" userId="283006d7-7365-4ce6-9b04-25a42527db96" providerId="ADAL" clId="{75C73B20-BD09-4A8E-9289-FE899EA6A784}" dt="2022-10-10T16:28:26.066" v="325" actId="22"/>
          <ac:picMkLst>
            <pc:docMk/>
            <pc:sldMk cId="3584742933" sldId="2146845784"/>
            <ac:picMk id="10" creationId="{6F352F51-4DCB-0408-320D-5927865EB31D}"/>
          </ac:picMkLst>
        </pc:picChg>
        <pc:picChg chg="add mod">
          <ac:chgData name="Wojciech Januszauskas" userId="283006d7-7365-4ce6-9b04-25a42527db96" providerId="ADAL" clId="{75C73B20-BD09-4A8E-9289-FE899EA6A784}" dt="2022-10-10T16:29:03.907" v="337" actId="1076"/>
          <ac:picMkLst>
            <pc:docMk/>
            <pc:sldMk cId="3584742933" sldId="2146845784"/>
            <ac:picMk id="17" creationId="{0DCD49C1-6A25-244A-A5DE-2B7CACB7CCDD}"/>
          </ac:picMkLst>
        </pc:picChg>
        <pc:picChg chg="add mod">
          <ac:chgData name="Wojciech Januszauskas" userId="283006d7-7365-4ce6-9b04-25a42527db96" providerId="ADAL" clId="{75C73B20-BD09-4A8E-9289-FE899EA6A784}" dt="2022-10-10T16:30:01.812" v="339" actId="14861"/>
          <ac:picMkLst>
            <pc:docMk/>
            <pc:sldMk cId="3584742933" sldId="2146845784"/>
            <ac:picMk id="18" creationId="{3557CC45-E455-441F-3E15-0B93F5D1B520}"/>
          </ac:picMkLst>
        </pc:picChg>
      </pc:sldChg>
      <pc:sldChg chg="addSp delSp modSp add mod delAnim">
        <pc:chgData name="Wojciech Januszauskas" userId="283006d7-7365-4ce6-9b04-25a42527db96" providerId="ADAL" clId="{75C73B20-BD09-4A8E-9289-FE899EA6A784}" dt="2022-10-10T16:30:35.944" v="347"/>
        <pc:sldMkLst>
          <pc:docMk/>
          <pc:sldMk cId="71083339" sldId="2146845785"/>
        </pc:sldMkLst>
        <pc:spChg chg="del">
          <ac:chgData name="Wojciech Januszauskas" userId="283006d7-7365-4ce6-9b04-25a42527db96" providerId="ADAL" clId="{75C73B20-BD09-4A8E-9289-FE899EA6A784}" dt="2022-10-10T16:30:20.809" v="341" actId="478"/>
          <ac:spMkLst>
            <pc:docMk/>
            <pc:sldMk cId="71083339" sldId="2146845785"/>
            <ac:spMk id="2" creationId="{44787555-CD04-17AB-8B53-A1E905C1520D}"/>
          </ac:spMkLst>
        </pc:spChg>
        <pc:spChg chg="del">
          <ac:chgData name="Wojciech Januszauskas" userId="283006d7-7365-4ce6-9b04-25a42527db96" providerId="ADAL" clId="{75C73B20-BD09-4A8E-9289-FE899EA6A784}" dt="2022-10-10T16:30:20.809" v="341" actId="478"/>
          <ac:spMkLst>
            <pc:docMk/>
            <pc:sldMk cId="71083339" sldId="2146845785"/>
            <ac:spMk id="3" creationId="{D991A5B5-7688-6564-3E8F-7856132F94F0}"/>
          </ac:spMkLst>
        </pc:spChg>
        <pc:spChg chg="add del mod">
          <ac:chgData name="Wojciech Januszauskas" userId="283006d7-7365-4ce6-9b04-25a42527db96" providerId="ADAL" clId="{75C73B20-BD09-4A8E-9289-FE899EA6A784}" dt="2022-10-10T16:30:25.715" v="344" actId="478"/>
          <ac:spMkLst>
            <pc:docMk/>
            <pc:sldMk cId="71083339" sldId="2146845785"/>
            <ac:spMk id="5" creationId="{2C14083F-1646-426A-511A-5ACD0289A6FB}"/>
          </ac:spMkLst>
        </pc:spChg>
        <pc:spChg chg="add del mod">
          <ac:chgData name="Wojciech Januszauskas" userId="283006d7-7365-4ce6-9b04-25a42527db96" providerId="ADAL" clId="{75C73B20-BD09-4A8E-9289-FE899EA6A784}" dt="2022-10-10T16:30:24.146" v="343" actId="478"/>
          <ac:spMkLst>
            <pc:docMk/>
            <pc:sldMk cId="71083339" sldId="2146845785"/>
            <ac:spMk id="7" creationId="{64A38086-A3FC-B836-104B-CA6271B36AE1}"/>
          </ac:spMkLst>
        </pc:spChg>
        <pc:spChg chg="add del mod">
          <ac:chgData name="Wojciech Januszauskas" userId="283006d7-7365-4ce6-9b04-25a42527db96" providerId="ADAL" clId="{75C73B20-BD09-4A8E-9289-FE899EA6A784}" dt="2022-10-10T16:30:35.927" v="346"/>
          <ac:spMkLst>
            <pc:docMk/>
            <pc:sldMk cId="71083339" sldId="2146845785"/>
            <ac:spMk id="8" creationId="{96043E21-9F58-8FEC-AACC-E2ED01C39E2F}"/>
          </ac:spMkLst>
        </pc:spChg>
        <pc:spChg chg="add mod">
          <ac:chgData name="Wojciech Januszauskas" userId="283006d7-7365-4ce6-9b04-25a42527db96" providerId="ADAL" clId="{75C73B20-BD09-4A8E-9289-FE899EA6A784}" dt="2022-10-10T16:30:35.944" v="347"/>
          <ac:spMkLst>
            <pc:docMk/>
            <pc:sldMk cId="71083339" sldId="2146845785"/>
            <ac:spMk id="13" creationId="{F17A59E5-D0AF-3410-440F-34FCCFC6E173}"/>
          </ac:spMkLst>
        </pc:spChg>
        <pc:spChg chg="del">
          <ac:chgData name="Wojciech Januszauskas" userId="283006d7-7365-4ce6-9b04-25a42527db96" providerId="ADAL" clId="{75C73B20-BD09-4A8E-9289-FE899EA6A784}" dt="2022-10-10T16:30:20.809" v="341" actId="478"/>
          <ac:spMkLst>
            <pc:docMk/>
            <pc:sldMk cId="71083339" sldId="2146845785"/>
            <ac:spMk id="14" creationId="{4650168C-856A-734C-0FE5-AE5AB905FB3F}"/>
          </ac:spMkLst>
        </pc:spChg>
        <pc:spChg chg="del">
          <ac:chgData name="Wojciech Januszauskas" userId="283006d7-7365-4ce6-9b04-25a42527db96" providerId="ADAL" clId="{75C73B20-BD09-4A8E-9289-FE899EA6A784}" dt="2022-10-10T16:30:20.809" v="341" actId="478"/>
          <ac:spMkLst>
            <pc:docMk/>
            <pc:sldMk cId="71083339" sldId="2146845785"/>
            <ac:spMk id="15" creationId="{E098EB13-4906-EB2F-7DDD-A07DFB9FE20F}"/>
          </ac:spMkLst>
        </pc:spChg>
        <pc:spChg chg="del">
          <ac:chgData name="Wojciech Januszauskas" userId="283006d7-7365-4ce6-9b04-25a42527db96" providerId="ADAL" clId="{75C73B20-BD09-4A8E-9289-FE899EA6A784}" dt="2022-10-10T16:30:20.809" v="341" actId="478"/>
          <ac:spMkLst>
            <pc:docMk/>
            <pc:sldMk cId="71083339" sldId="2146845785"/>
            <ac:spMk id="16" creationId="{D4C0B8B6-F566-CB97-E792-46E9323234D2}"/>
          </ac:spMkLst>
        </pc:spChg>
        <pc:picChg chg="add del mod">
          <ac:chgData name="Wojciech Januszauskas" userId="283006d7-7365-4ce6-9b04-25a42527db96" providerId="ADAL" clId="{75C73B20-BD09-4A8E-9289-FE899EA6A784}" dt="2022-10-10T16:30:35.927" v="346"/>
          <ac:picMkLst>
            <pc:docMk/>
            <pc:sldMk cId="71083339" sldId="2146845785"/>
            <ac:picMk id="9" creationId="{ABC067AF-B237-3B83-01A2-AF3266054266}"/>
          </ac:picMkLst>
        </pc:picChg>
        <pc:picChg chg="add del mod">
          <ac:chgData name="Wojciech Januszauskas" userId="283006d7-7365-4ce6-9b04-25a42527db96" providerId="ADAL" clId="{75C73B20-BD09-4A8E-9289-FE899EA6A784}" dt="2022-10-10T16:30:35.927" v="346"/>
          <ac:picMkLst>
            <pc:docMk/>
            <pc:sldMk cId="71083339" sldId="2146845785"/>
            <ac:picMk id="10" creationId="{8959E682-A390-F9E7-17E1-1D05A459A075}"/>
          </ac:picMkLst>
        </pc:picChg>
        <pc:picChg chg="add del mod">
          <ac:chgData name="Wojciech Januszauskas" userId="283006d7-7365-4ce6-9b04-25a42527db96" providerId="ADAL" clId="{75C73B20-BD09-4A8E-9289-FE899EA6A784}" dt="2022-10-10T16:30:35.927" v="346"/>
          <ac:picMkLst>
            <pc:docMk/>
            <pc:sldMk cId="71083339" sldId="2146845785"/>
            <ac:picMk id="11" creationId="{A20FD622-CEF5-4899-9B61-EC323F32B962}"/>
          </ac:picMkLst>
        </pc:picChg>
        <pc:picChg chg="add del mod">
          <ac:chgData name="Wojciech Januszauskas" userId="283006d7-7365-4ce6-9b04-25a42527db96" providerId="ADAL" clId="{75C73B20-BD09-4A8E-9289-FE899EA6A784}" dt="2022-10-10T16:30:35.927" v="346"/>
          <ac:picMkLst>
            <pc:docMk/>
            <pc:sldMk cId="71083339" sldId="2146845785"/>
            <ac:picMk id="12" creationId="{21E892A6-7A49-7BE5-0A22-B83226242BDF}"/>
          </ac:picMkLst>
        </pc:picChg>
        <pc:picChg chg="del">
          <ac:chgData name="Wojciech Januszauskas" userId="283006d7-7365-4ce6-9b04-25a42527db96" providerId="ADAL" clId="{75C73B20-BD09-4A8E-9289-FE899EA6A784}" dt="2022-10-10T16:30:20.809" v="341" actId="478"/>
          <ac:picMkLst>
            <pc:docMk/>
            <pc:sldMk cId="71083339" sldId="2146845785"/>
            <ac:picMk id="17" creationId="{0DCD49C1-6A25-244A-A5DE-2B7CACB7CCDD}"/>
          </ac:picMkLst>
        </pc:picChg>
        <pc:picChg chg="del">
          <ac:chgData name="Wojciech Januszauskas" userId="283006d7-7365-4ce6-9b04-25a42527db96" providerId="ADAL" clId="{75C73B20-BD09-4A8E-9289-FE899EA6A784}" dt="2022-10-10T16:30:20.809" v="341" actId="478"/>
          <ac:picMkLst>
            <pc:docMk/>
            <pc:sldMk cId="71083339" sldId="2146845785"/>
            <ac:picMk id="18" creationId="{3557CC45-E455-441F-3E15-0B93F5D1B520}"/>
          </ac:picMkLst>
        </pc:picChg>
        <pc:picChg chg="add mod">
          <ac:chgData name="Wojciech Januszauskas" userId="283006d7-7365-4ce6-9b04-25a42527db96" providerId="ADAL" clId="{75C73B20-BD09-4A8E-9289-FE899EA6A784}" dt="2022-10-10T16:30:35.944" v="347"/>
          <ac:picMkLst>
            <pc:docMk/>
            <pc:sldMk cId="71083339" sldId="2146845785"/>
            <ac:picMk id="19" creationId="{B6E2BA58-82D2-0FE2-189A-A465FE0EC25D}"/>
          </ac:picMkLst>
        </pc:picChg>
        <pc:picChg chg="add mod">
          <ac:chgData name="Wojciech Januszauskas" userId="283006d7-7365-4ce6-9b04-25a42527db96" providerId="ADAL" clId="{75C73B20-BD09-4A8E-9289-FE899EA6A784}" dt="2022-10-10T16:30:35.944" v="347"/>
          <ac:picMkLst>
            <pc:docMk/>
            <pc:sldMk cId="71083339" sldId="2146845785"/>
            <ac:picMk id="20" creationId="{19EBAA7F-452F-D8E3-5AB2-1A8B0D86E202}"/>
          </ac:picMkLst>
        </pc:picChg>
        <pc:picChg chg="add mod">
          <ac:chgData name="Wojciech Januszauskas" userId="283006d7-7365-4ce6-9b04-25a42527db96" providerId="ADAL" clId="{75C73B20-BD09-4A8E-9289-FE899EA6A784}" dt="2022-10-10T16:30:35.944" v="347"/>
          <ac:picMkLst>
            <pc:docMk/>
            <pc:sldMk cId="71083339" sldId="2146845785"/>
            <ac:picMk id="21" creationId="{419BBDD2-9C65-F666-4D5E-001D2F3538D0}"/>
          </ac:picMkLst>
        </pc:picChg>
        <pc:picChg chg="add mod">
          <ac:chgData name="Wojciech Januszauskas" userId="283006d7-7365-4ce6-9b04-25a42527db96" providerId="ADAL" clId="{75C73B20-BD09-4A8E-9289-FE899EA6A784}" dt="2022-10-10T16:30:35.944" v="347"/>
          <ac:picMkLst>
            <pc:docMk/>
            <pc:sldMk cId="71083339" sldId="2146845785"/>
            <ac:picMk id="22" creationId="{44AFF86C-987C-5082-9646-8887C800F200}"/>
          </ac:picMkLst>
        </pc:picChg>
      </pc:sldChg>
      <pc:sldChg chg="addSp delSp modSp add mod modAnim chgLayout">
        <pc:chgData name="Wojciech Januszauskas" userId="283006d7-7365-4ce6-9b04-25a42527db96" providerId="ADAL" clId="{75C73B20-BD09-4A8E-9289-FE899EA6A784}" dt="2022-10-10T16:32:05.907" v="360" actId="20577"/>
        <pc:sldMkLst>
          <pc:docMk/>
          <pc:sldMk cId="726391405" sldId="2146845786"/>
        </pc:sldMkLst>
        <pc:spChg chg="add mod">
          <ac:chgData name="Wojciech Januszauskas" userId="283006d7-7365-4ce6-9b04-25a42527db96" providerId="ADAL" clId="{75C73B20-BD09-4A8E-9289-FE899EA6A784}" dt="2022-10-10T16:30:55.847" v="350"/>
          <ac:spMkLst>
            <pc:docMk/>
            <pc:sldMk cId="726391405" sldId="2146845786"/>
            <ac:spMk id="3" creationId="{DE186711-E6C6-BA16-6F12-954236E4CDCB}"/>
          </ac:spMkLst>
        </pc:spChg>
        <pc:spChg chg="add mod">
          <ac:chgData name="Wojciech Januszauskas" userId="283006d7-7365-4ce6-9b04-25a42527db96" providerId="ADAL" clId="{75C73B20-BD09-4A8E-9289-FE899EA6A784}" dt="2022-10-10T16:30:55.847" v="350"/>
          <ac:spMkLst>
            <pc:docMk/>
            <pc:sldMk cId="726391405" sldId="2146845786"/>
            <ac:spMk id="5" creationId="{6525EB01-2FCF-5788-B49B-19DC6A3C61D9}"/>
          </ac:spMkLst>
        </pc:spChg>
        <pc:spChg chg="add mod">
          <ac:chgData name="Wojciech Januszauskas" userId="283006d7-7365-4ce6-9b04-25a42527db96" providerId="ADAL" clId="{75C73B20-BD09-4A8E-9289-FE899EA6A784}" dt="2022-10-10T16:30:55.847" v="350"/>
          <ac:spMkLst>
            <pc:docMk/>
            <pc:sldMk cId="726391405" sldId="2146845786"/>
            <ac:spMk id="8" creationId="{C5679CBD-9F9A-6CE0-DE55-14C17E1D0EF8}"/>
          </ac:spMkLst>
        </pc:spChg>
        <pc:spChg chg="add mod">
          <ac:chgData name="Wojciech Januszauskas" userId="283006d7-7365-4ce6-9b04-25a42527db96" providerId="ADAL" clId="{75C73B20-BD09-4A8E-9289-FE899EA6A784}" dt="2022-10-10T16:30:55.847" v="350"/>
          <ac:spMkLst>
            <pc:docMk/>
            <pc:sldMk cId="726391405" sldId="2146845786"/>
            <ac:spMk id="11" creationId="{30E71E17-F8CD-F2C3-D85A-D2BFF97AC74B}"/>
          </ac:spMkLst>
        </pc:spChg>
        <pc:spChg chg="add mod">
          <ac:chgData name="Wojciech Januszauskas" userId="283006d7-7365-4ce6-9b04-25a42527db96" providerId="ADAL" clId="{75C73B20-BD09-4A8E-9289-FE899EA6A784}" dt="2022-10-10T16:30:55.847" v="350"/>
          <ac:spMkLst>
            <pc:docMk/>
            <pc:sldMk cId="726391405" sldId="2146845786"/>
            <ac:spMk id="12" creationId="{A1C98F7F-A314-80CB-C57F-FF85A672C153}"/>
          </ac:spMkLst>
        </pc:spChg>
        <pc:spChg chg="del">
          <ac:chgData name="Wojciech Januszauskas" userId="283006d7-7365-4ce6-9b04-25a42527db96" providerId="ADAL" clId="{75C73B20-BD09-4A8E-9289-FE899EA6A784}" dt="2022-10-10T16:30:54.407" v="349" actId="478"/>
          <ac:spMkLst>
            <pc:docMk/>
            <pc:sldMk cId="726391405" sldId="2146845786"/>
            <ac:spMk id="13" creationId="{F17A59E5-D0AF-3410-440F-34FCCFC6E173}"/>
          </ac:spMkLst>
        </pc:spChg>
        <pc:spChg chg="add mod">
          <ac:chgData name="Wojciech Januszauskas" userId="283006d7-7365-4ce6-9b04-25a42527db96" providerId="ADAL" clId="{75C73B20-BD09-4A8E-9289-FE899EA6A784}" dt="2022-10-10T16:30:55.847" v="350"/>
          <ac:spMkLst>
            <pc:docMk/>
            <pc:sldMk cId="726391405" sldId="2146845786"/>
            <ac:spMk id="14" creationId="{5C9B1153-AA2A-AE15-677B-64D619C69147}"/>
          </ac:spMkLst>
        </pc:spChg>
        <pc:spChg chg="add mod">
          <ac:chgData name="Wojciech Januszauskas" userId="283006d7-7365-4ce6-9b04-25a42527db96" providerId="ADAL" clId="{75C73B20-BD09-4A8E-9289-FE899EA6A784}" dt="2022-10-10T16:30:55.847" v="350"/>
          <ac:spMkLst>
            <pc:docMk/>
            <pc:sldMk cId="726391405" sldId="2146845786"/>
            <ac:spMk id="16" creationId="{43333EBE-9660-26A8-9AA3-4A65DF637126}"/>
          </ac:spMkLst>
        </pc:spChg>
        <pc:spChg chg="add mod">
          <ac:chgData name="Wojciech Januszauskas" userId="283006d7-7365-4ce6-9b04-25a42527db96" providerId="ADAL" clId="{75C73B20-BD09-4A8E-9289-FE899EA6A784}" dt="2022-10-10T16:30:55.847" v="350"/>
          <ac:spMkLst>
            <pc:docMk/>
            <pc:sldMk cId="726391405" sldId="2146845786"/>
            <ac:spMk id="18" creationId="{0DD13056-6C71-85B0-DC4B-CAE481C5BE4A}"/>
          </ac:spMkLst>
        </pc:spChg>
        <pc:spChg chg="add mod">
          <ac:chgData name="Wojciech Januszauskas" userId="283006d7-7365-4ce6-9b04-25a42527db96" providerId="ADAL" clId="{75C73B20-BD09-4A8E-9289-FE899EA6A784}" dt="2022-10-10T16:30:55.847" v="350"/>
          <ac:spMkLst>
            <pc:docMk/>
            <pc:sldMk cId="726391405" sldId="2146845786"/>
            <ac:spMk id="24" creationId="{7A784121-D37F-BB31-2F55-DCADBC8A9AED}"/>
          </ac:spMkLst>
        </pc:spChg>
        <pc:spChg chg="add mod">
          <ac:chgData name="Wojciech Januszauskas" userId="283006d7-7365-4ce6-9b04-25a42527db96" providerId="ADAL" clId="{75C73B20-BD09-4A8E-9289-FE899EA6A784}" dt="2022-10-10T16:30:55.847" v="350"/>
          <ac:spMkLst>
            <pc:docMk/>
            <pc:sldMk cId="726391405" sldId="2146845786"/>
            <ac:spMk id="28" creationId="{3A9AF07B-E147-1572-0494-B8D4B32056A1}"/>
          </ac:spMkLst>
        </pc:spChg>
        <pc:spChg chg="add mod">
          <ac:chgData name="Wojciech Januszauskas" userId="283006d7-7365-4ce6-9b04-25a42527db96" providerId="ADAL" clId="{75C73B20-BD09-4A8E-9289-FE899EA6A784}" dt="2022-10-10T16:30:55.847" v="350"/>
          <ac:spMkLst>
            <pc:docMk/>
            <pc:sldMk cId="726391405" sldId="2146845786"/>
            <ac:spMk id="31" creationId="{3AF579F0-44CB-0A52-ED89-68C36897DADF}"/>
          </ac:spMkLst>
        </pc:spChg>
        <pc:spChg chg="add mod">
          <ac:chgData name="Wojciech Januszauskas" userId="283006d7-7365-4ce6-9b04-25a42527db96" providerId="ADAL" clId="{75C73B20-BD09-4A8E-9289-FE899EA6A784}" dt="2022-10-10T16:30:55.847" v="350"/>
          <ac:spMkLst>
            <pc:docMk/>
            <pc:sldMk cId="726391405" sldId="2146845786"/>
            <ac:spMk id="38" creationId="{68AC70B3-45FE-DBF0-1998-68653010AB5C}"/>
          </ac:spMkLst>
        </pc:spChg>
        <pc:spChg chg="add mod">
          <ac:chgData name="Wojciech Januszauskas" userId="283006d7-7365-4ce6-9b04-25a42527db96" providerId="ADAL" clId="{75C73B20-BD09-4A8E-9289-FE899EA6A784}" dt="2022-10-10T16:30:55.847" v="350"/>
          <ac:spMkLst>
            <pc:docMk/>
            <pc:sldMk cId="726391405" sldId="2146845786"/>
            <ac:spMk id="39" creationId="{08CCC355-2546-FDD0-686A-AD88E686A14A}"/>
          </ac:spMkLst>
        </pc:spChg>
        <pc:spChg chg="add del mod">
          <ac:chgData name="Wojciech Januszauskas" userId="283006d7-7365-4ce6-9b04-25a42527db96" providerId="ADAL" clId="{75C73B20-BD09-4A8E-9289-FE899EA6A784}" dt="2022-10-10T16:31:21.567" v="356" actId="478"/>
          <ac:spMkLst>
            <pc:docMk/>
            <pc:sldMk cId="726391405" sldId="2146845786"/>
            <ac:spMk id="43" creationId="{EFD328F4-D82F-2E97-4A5F-F5ECDC5F2ADA}"/>
          </ac:spMkLst>
        </pc:spChg>
        <pc:spChg chg="add mod">
          <ac:chgData name="Wojciech Januszauskas" userId="283006d7-7365-4ce6-9b04-25a42527db96" providerId="ADAL" clId="{75C73B20-BD09-4A8E-9289-FE899EA6A784}" dt="2022-10-10T16:30:55.847" v="350"/>
          <ac:spMkLst>
            <pc:docMk/>
            <pc:sldMk cId="726391405" sldId="2146845786"/>
            <ac:spMk id="45" creationId="{B81F1104-A67B-3BF4-4389-5D6282D336E0}"/>
          </ac:spMkLst>
        </pc:spChg>
        <pc:spChg chg="add mod">
          <ac:chgData name="Wojciech Januszauskas" userId="283006d7-7365-4ce6-9b04-25a42527db96" providerId="ADAL" clId="{75C73B20-BD09-4A8E-9289-FE899EA6A784}" dt="2022-10-10T16:30:55.847" v="350"/>
          <ac:spMkLst>
            <pc:docMk/>
            <pc:sldMk cId="726391405" sldId="2146845786"/>
            <ac:spMk id="46" creationId="{3250D112-AE32-F40C-3253-2D6C5378D985}"/>
          </ac:spMkLst>
        </pc:spChg>
        <pc:spChg chg="add del mod ord">
          <ac:chgData name="Wojciech Januszauskas" userId="283006d7-7365-4ce6-9b04-25a42527db96" providerId="ADAL" clId="{75C73B20-BD09-4A8E-9289-FE899EA6A784}" dt="2022-10-10T16:32:05.907" v="360" actId="20577"/>
          <ac:spMkLst>
            <pc:docMk/>
            <pc:sldMk cId="726391405" sldId="2146845786"/>
            <ac:spMk id="47" creationId="{5E15B6D2-B63F-A5D6-D2EC-24F91D506713}"/>
          </ac:spMkLst>
        </pc:spChg>
        <pc:spChg chg="add del mod ord">
          <ac:chgData name="Wojciech Januszauskas" userId="283006d7-7365-4ce6-9b04-25a42527db96" providerId="ADAL" clId="{75C73B20-BD09-4A8E-9289-FE899EA6A784}" dt="2022-10-10T16:31:25.689" v="358" actId="478"/>
          <ac:spMkLst>
            <pc:docMk/>
            <pc:sldMk cId="726391405" sldId="2146845786"/>
            <ac:spMk id="48" creationId="{DF2818D0-24A8-5C5A-350D-387BE838005F}"/>
          </ac:spMkLst>
        </pc:spChg>
        <pc:picChg chg="add mod">
          <ac:chgData name="Wojciech Januszauskas" userId="283006d7-7365-4ce6-9b04-25a42527db96" providerId="ADAL" clId="{75C73B20-BD09-4A8E-9289-FE899EA6A784}" dt="2022-10-10T16:30:55.847" v="350"/>
          <ac:picMkLst>
            <pc:docMk/>
            <pc:sldMk cId="726391405" sldId="2146845786"/>
            <ac:picMk id="6" creationId="{381D51FB-3C6F-F4A5-8BF1-60E0BF3F73C0}"/>
          </ac:picMkLst>
        </pc:picChg>
        <pc:picChg chg="add mod">
          <ac:chgData name="Wojciech Januszauskas" userId="283006d7-7365-4ce6-9b04-25a42527db96" providerId="ADAL" clId="{75C73B20-BD09-4A8E-9289-FE899EA6A784}" dt="2022-10-10T16:30:55.847" v="350"/>
          <ac:picMkLst>
            <pc:docMk/>
            <pc:sldMk cId="726391405" sldId="2146845786"/>
            <ac:picMk id="7" creationId="{A7B43D6D-3FDE-2567-352D-9B57B001C488}"/>
          </ac:picMkLst>
        </pc:picChg>
        <pc:picChg chg="add mod">
          <ac:chgData name="Wojciech Januszauskas" userId="283006d7-7365-4ce6-9b04-25a42527db96" providerId="ADAL" clId="{75C73B20-BD09-4A8E-9289-FE899EA6A784}" dt="2022-10-10T16:30:55.847" v="350"/>
          <ac:picMkLst>
            <pc:docMk/>
            <pc:sldMk cId="726391405" sldId="2146845786"/>
            <ac:picMk id="9" creationId="{DA0A3356-4CA3-8D51-C76A-D6DD58191654}"/>
          </ac:picMkLst>
        </pc:picChg>
        <pc:picChg chg="add mod">
          <ac:chgData name="Wojciech Januszauskas" userId="283006d7-7365-4ce6-9b04-25a42527db96" providerId="ADAL" clId="{75C73B20-BD09-4A8E-9289-FE899EA6A784}" dt="2022-10-10T16:30:55.847" v="350"/>
          <ac:picMkLst>
            <pc:docMk/>
            <pc:sldMk cId="726391405" sldId="2146845786"/>
            <ac:picMk id="15" creationId="{F53F5F39-0211-4577-2537-029F175D0A5A}"/>
          </ac:picMkLst>
        </pc:picChg>
        <pc:picChg chg="add mod">
          <ac:chgData name="Wojciech Januszauskas" userId="283006d7-7365-4ce6-9b04-25a42527db96" providerId="ADAL" clId="{75C73B20-BD09-4A8E-9289-FE899EA6A784}" dt="2022-10-10T16:30:55.847" v="350"/>
          <ac:picMkLst>
            <pc:docMk/>
            <pc:sldMk cId="726391405" sldId="2146845786"/>
            <ac:picMk id="17" creationId="{F009B437-4599-0201-9BCA-8B964A48F183}"/>
          </ac:picMkLst>
        </pc:picChg>
        <pc:picChg chg="del">
          <ac:chgData name="Wojciech Januszauskas" userId="283006d7-7365-4ce6-9b04-25a42527db96" providerId="ADAL" clId="{75C73B20-BD09-4A8E-9289-FE899EA6A784}" dt="2022-10-10T16:30:54.407" v="349" actId="478"/>
          <ac:picMkLst>
            <pc:docMk/>
            <pc:sldMk cId="726391405" sldId="2146845786"/>
            <ac:picMk id="19" creationId="{B6E2BA58-82D2-0FE2-189A-A465FE0EC25D}"/>
          </ac:picMkLst>
        </pc:picChg>
        <pc:picChg chg="del">
          <ac:chgData name="Wojciech Januszauskas" userId="283006d7-7365-4ce6-9b04-25a42527db96" providerId="ADAL" clId="{75C73B20-BD09-4A8E-9289-FE899EA6A784}" dt="2022-10-10T16:30:54.407" v="349" actId="478"/>
          <ac:picMkLst>
            <pc:docMk/>
            <pc:sldMk cId="726391405" sldId="2146845786"/>
            <ac:picMk id="20" creationId="{19EBAA7F-452F-D8E3-5AB2-1A8B0D86E202}"/>
          </ac:picMkLst>
        </pc:picChg>
        <pc:picChg chg="del">
          <ac:chgData name="Wojciech Januszauskas" userId="283006d7-7365-4ce6-9b04-25a42527db96" providerId="ADAL" clId="{75C73B20-BD09-4A8E-9289-FE899EA6A784}" dt="2022-10-10T16:30:54.407" v="349" actId="478"/>
          <ac:picMkLst>
            <pc:docMk/>
            <pc:sldMk cId="726391405" sldId="2146845786"/>
            <ac:picMk id="21" creationId="{419BBDD2-9C65-F666-4D5E-001D2F3538D0}"/>
          </ac:picMkLst>
        </pc:picChg>
        <pc:picChg chg="del">
          <ac:chgData name="Wojciech Januszauskas" userId="283006d7-7365-4ce6-9b04-25a42527db96" providerId="ADAL" clId="{75C73B20-BD09-4A8E-9289-FE899EA6A784}" dt="2022-10-10T16:30:54.407" v="349" actId="478"/>
          <ac:picMkLst>
            <pc:docMk/>
            <pc:sldMk cId="726391405" sldId="2146845786"/>
            <ac:picMk id="22" creationId="{44AFF86C-987C-5082-9646-8887C800F200}"/>
          </ac:picMkLst>
        </pc:picChg>
        <pc:picChg chg="add mod">
          <ac:chgData name="Wojciech Januszauskas" userId="283006d7-7365-4ce6-9b04-25a42527db96" providerId="ADAL" clId="{75C73B20-BD09-4A8E-9289-FE899EA6A784}" dt="2022-10-10T16:30:55.847" v="350"/>
          <ac:picMkLst>
            <pc:docMk/>
            <pc:sldMk cId="726391405" sldId="2146845786"/>
            <ac:picMk id="27" creationId="{8A7937A9-3EBA-CB48-9ACD-D17EAA0AFB47}"/>
          </ac:picMkLst>
        </pc:picChg>
        <pc:picChg chg="add mod">
          <ac:chgData name="Wojciech Januszauskas" userId="283006d7-7365-4ce6-9b04-25a42527db96" providerId="ADAL" clId="{75C73B20-BD09-4A8E-9289-FE899EA6A784}" dt="2022-10-10T16:30:55.847" v="350"/>
          <ac:picMkLst>
            <pc:docMk/>
            <pc:sldMk cId="726391405" sldId="2146845786"/>
            <ac:picMk id="29" creationId="{DDB257CC-4E3E-A3E6-81BB-BBE7D34AB2E4}"/>
          </ac:picMkLst>
        </pc:picChg>
        <pc:picChg chg="add mod">
          <ac:chgData name="Wojciech Januszauskas" userId="283006d7-7365-4ce6-9b04-25a42527db96" providerId="ADAL" clId="{75C73B20-BD09-4A8E-9289-FE899EA6A784}" dt="2022-10-10T16:30:55.847" v="350"/>
          <ac:picMkLst>
            <pc:docMk/>
            <pc:sldMk cId="726391405" sldId="2146845786"/>
            <ac:picMk id="30" creationId="{D040EA4E-CBC8-FC26-67F3-C3AC13887CE2}"/>
          </ac:picMkLst>
        </pc:picChg>
        <pc:picChg chg="add mod">
          <ac:chgData name="Wojciech Januszauskas" userId="283006d7-7365-4ce6-9b04-25a42527db96" providerId="ADAL" clId="{75C73B20-BD09-4A8E-9289-FE899EA6A784}" dt="2022-10-10T16:30:55.847" v="350"/>
          <ac:picMkLst>
            <pc:docMk/>
            <pc:sldMk cId="726391405" sldId="2146845786"/>
            <ac:picMk id="44" creationId="{25B97810-B616-4C08-F41C-41DB2D350B43}"/>
          </ac:picMkLst>
        </pc:picChg>
        <pc:cxnChg chg="add mod">
          <ac:chgData name="Wojciech Januszauskas" userId="283006d7-7365-4ce6-9b04-25a42527db96" providerId="ADAL" clId="{75C73B20-BD09-4A8E-9289-FE899EA6A784}" dt="2022-10-10T16:30:55.847" v="350"/>
          <ac:cxnSpMkLst>
            <pc:docMk/>
            <pc:sldMk cId="726391405" sldId="2146845786"/>
            <ac:cxnSpMk id="2" creationId="{0E689597-38B6-AC9F-1217-8AF1B43EAFDC}"/>
          </ac:cxnSpMkLst>
        </pc:cxnChg>
        <pc:cxnChg chg="add mod">
          <ac:chgData name="Wojciech Januszauskas" userId="283006d7-7365-4ce6-9b04-25a42527db96" providerId="ADAL" clId="{75C73B20-BD09-4A8E-9289-FE899EA6A784}" dt="2022-10-10T16:30:55.847" v="350"/>
          <ac:cxnSpMkLst>
            <pc:docMk/>
            <pc:sldMk cId="726391405" sldId="2146845786"/>
            <ac:cxnSpMk id="4" creationId="{B207FEBE-3640-2881-5F48-30885100E10C}"/>
          </ac:cxnSpMkLst>
        </pc:cxnChg>
        <pc:cxnChg chg="add mod">
          <ac:chgData name="Wojciech Januszauskas" userId="283006d7-7365-4ce6-9b04-25a42527db96" providerId="ADAL" clId="{75C73B20-BD09-4A8E-9289-FE899EA6A784}" dt="2022-10-10T16:30:55.847" v="350"/>
          <ac:cxnSpMkLst>
            <pc:docMk/>
            <pc:sldMk cId="726391405" sldId="2146845786"/>
            <ac:cxnSpMk id="10" creationId="{00EAAE01-E005-D598-450B-2ECFCAFDB614}"/>
          </ac:cxnSpMkLst>
        </pc:cxnChg>
        <pc:cxnChg chg="add mod">
          <ac:chgData name="Wojciech Januszauskas" userId="283006d7-7365-4ce6-9b04-25a42527db96" providerId="ADAL" clId="{75C73B20-BD09-4A8E-9289-FE899EA6A784}" dt="2022-10-10T16:30:55.847" v="350"/>
          <ac:cxnSpMkLst>
            <pc:docMk/>
            <pc:sldMk cId="726391405" sldId="2146845786"/>
            <ac:cxnSpMk id="23" creationId="{7C15F3BD-7C5D-2C28-07A4-2D8E3DAD950E}"/>
          </ac:cxnSpMkLst>
        </pc:cxnChg>
        <pc:cxnChg chg="add mod">
          <ac:chgData name="Wojciech Januszauskas" userId="283006d7-7365-4ce6-9b04-25a42527db96" providerId="ADAL" clId="{75C73B20-BD09-4A8E-9289-FE899EA6A784}" dt="2022-10-10T16:30:55.847" v="350"/>
          <ac:cxnSpMkLst>
            <pc:docMk/>
            <pc:sldMk cId="726391405" sldId="2146845786"/>
            <ac:cxnSpMk id="25" creationId="{58A6D3E6-F3B0-4747-9ABF-98E03576857E}"/>
          </ac:cxnSpMkLst>
        </pc:cxnChg>
        <pc:cxnChg chg="add mod">
          <ac:chgData name="Wojciech Januszauskas" userId="283006d7-7365-4ce6-9b04-25a42527db96" providerId="ADAL" clId="{75C73B20-BD09-4A8E-9289-FE899EA6A784}" dt="2022-10-10T16:30:55.847" v="350"/>
          <ac:cxnSpMkLst>
            <pc:docMk/>
            <pc:sldMk cId="726391405" sldId="2146845786"/>
            <ac:cxnSpMk id="26" creationId="{BA63023F-DF76-6C13-AE91-3E7242749734}"/>
          </ac:cxnSpMkLst>
        </pc:cxnChg>
        <pc:cxnChg chg="add mod">
          <ac:chgData name="Wojciech Januszauskas" userId="283006d7-7365-4ce6-9b04-25a42527db96" providerId="ADAL" clId="{75C73B20-BD09-4A8E-9289-FE899EA6A784}" dt="2022-10-10T16:30:55.847" v="350"/>
          <ac:cxnSpMkLst>
            <pc:docMk/>
            <pc:sldMk cId="726391405" sldId="2146845786"/>
            <ac:cxnSpMk id="32" creationId="{8C6942BD-237C-D0C8-8263-EE597DDE2DD0}"/>
          </ac:cxnSpMkLst>
        </pc:cxnChg>
        <pc:cxnChg chg="add mod">
          <ac:chgData name="Wojciech Januszauskas" userId="283006d7-7365-4ce6-9b04-25a42527db96" providerId="ADAL" clId="{75C73B20-BD09-4A8E-9289-FE899EA6A784}" dt="2022-10-10T16:30:55.847" v="350"/>
          <ac:cxnSpMkLst>
            <pc:docMk/>
            <pc:sldMk cId="726391405" sldId="2146845786"/>
            <ac:cxnSpMk id="33" creationId="{D17E09EB-3DDB-F3CD-ED8B-905A4A2116E5}"/>
          </ac:cxnSpMkLst>
        </pc:cxnChg>
        <pc:cxnChg chg="add mod">
          <ac:chgData name="Wojciech Januszauskas" userId="283006d7-7365-4ce6-9b04-25a42527db96" providerId="ADAL" clId="{75C73B20-BD09-4A8E-9289-FE899EA6A784}" dt="2022-10-10T16:30:55.847" v="350"/>
          <ac:cxnSpMkLst>
            <pc:docMk/>
            <pc:sldMk cId="726391405" sldId="2146845786"/>
            <ac:cxnSpMk id="34" creationId="{BC538E70-2A8E-E3F4-BEFC-F3F4BA6132FF}"/>
          </ac:cxnSpMkLst>
        </pc:cxnChg>
        <pc:cxnChg chg="add mod">
          <ac:chgData name="Wojciech Januszauskas" userId="283006d7-7365-4ce6-9b04-25a42527db96" providerId="ADAL" clId="{75C73B20-BD09-4A8E-9289-FE899EA6A784}" dt="2022-10-10T16:30:55.847" v="350"/>
          <ac:cxnSpMkLst>
            <pc:docMk/>
            <pc:sldMk cId="726391405" sldId="2146845786"/>
            <ac:cxnSpMk id="35" creationId="{476513DF-A294-2C21-04A3-B22223A8936D}"/>
          </ac:cxnSpMkLst>
        </pc:cxnChg>
        <pc:cxnChg chg="add mod">
          <ac:chgData name="Wojciech Januszauskas" userId="283006d7-7365-4ce6-9b04-25a42527db96" providerId="ADAL" clId="{75C73B20-BD09-4A8E-9289-FE899EA6A784}" dt="2022-10-10T16:30:55.847" v="350"/>
          <ac:cxnSpMkLst>
            <pc:docMk/>
            <pc:sldMk cId="726391405" sldId="2146845786"/>
            <ac:cxnSpMk id="36" creationId="{6284E29B-D2AF-FEFC-6267-A13761EE27D8}"/>
          </ac:cxnSpMkLst>
        </pc:cxnChg>
        <pc:cxnChg chg="add mod">
          <ac:chgData name="Wojciech Januszauskas" userId="283006d7-7365-4ce6-9b04-25a42527db96" providerId="ADAL" clId="{75C73B20-BD09-4A8E-9289-FE899EA6A784}" dt="2022-10-10T16:30:55.847" v="350"/>
          <ac:cxnSpMkLst>
            <pc:docMk/>
            <pc:sldMk cId="726391405" sldId="2146845786"/>
            <ac:cxnSpMk id="37" creationId="{12D99E7D-8888-676E-3D2D-EEEB822DB5F2}"/>
          </ac:cxnSpMkLst>
        </pc:cxnChg>
        <pc:cxnChg chg="add mod">
          <ac:chgData name="Wojciech Januszauskas" userId="283006d7-7365-4ce6-9b04-25a42527db96" providerId="ADAL" clId="{75C73B20-BD09-4A8E-9289-FE899EA6A784}" dt="2022-10-10T16:30:55.847" v="350"/>
          <ac:cxnSpMkLst>
            <pc:docMk/>
            <pc:sldMk cId="726391405" sldId="2146845786"/>
            <ac:cxnSpMk id="40" creationId="{80FB5B20-F811-69E9-7FFD-F5DEB89D8000}"/>
          </ac:cxnSpMkLst>
        </pc:cxnChg>
        <pc:cxnChg chg="add mod">
          <ac:chgData name="Wojciech Januszauskas" userId="283006d7-7365-4ce6-9b04-25a42527db96" providerId="ADAL" clId="{75C73B20-BD09-4A8E-9289-FE899EA6A784}" dt="2022-10-10T16:30:55.847" v="350"/>
          <ac:cxnSpMkLst>
            <pc:docMk/>
            <pc:sldMk cId="726391405" sldId="2146845786"/>
            <ac:cxnSpMk id="41" creationId="{05F91151-334F-BB0D-3E3B-FCCD0EECC514}"/>
          </ac:cxnSpMkLst>
        </pc:cxnChg>
        <pc:cxnChg chg="add mod">
          <ac:chgData name="Wojciech Januszauskas" userId="283006d7-7365-4ce6-9b04-25a42527db96" providerId="ADAL" clId="{75C73B20-BD09-4A8E-9289-FE899EA6A784}" dt="2022-10-10T16:30:55.847" v="350"/>
          <ac:cxnSpMkLst>
            <pc:docMk/>
            <pc:sldMk cId="726391405" sldId="2146845786"/>
            <ac:cxnSpMk id="42" creationId="{3F43A0B2-1975-3841-617A-FAF3F34A8322}"/>
          </ac:cxnSpMkLst>
        </pc:cxnChg>
      </pc:sldChg>
      <pc:sldChg chg="addSp delSp modSp add mod modClrScheme delAnim chgLayout">
        <pc:chgData name="Wojciech Januszauskas" userId="283006d7-7365-4ce6-9b04-25a42527db96" providerId="ADAL" clId="{75C73B20-BD09-4A8E-9289-FE899EA6A784}" dt="2022-10-10T16:43:37.075" v="371"/>
        <pc:sldMkLst>
          <pc:docMk/>
          <pc:sldMk cId="4085450620" sldId="2146845787"/>
        </pc:sldMkLst>
        <pc:spChg chg="del">
          <ac:chgData name="Wojciech Januszauskas" userId="283006d7-7365-4ce6-9b04-25a42527db96" providerId="ADAL" clId="{75C73B20-BD09-4A8E-9289-FE899EA6A784}" dt="2022-10-10T16:32:37.097" v="363" actId="478"/>
          <ac:spMkLst>
            <pc:docMk/>
            <pc:sldMk cId="4085450620" sldId="2146845787"/>
            <ac:spMk id="3" creationId="{DE186711-E6C6-BA16-6F12-954236E4CDCB}"/>
          </ac:spMkLst>
        </pc:spChg>
        <pc:spChg chg="del">
          <ac:chgData name="Wojciech Januszauskas" userId="283006d7-7365-4ce6-9b04-25a42527db96" providerId="ADAL" clId="{75C73B20-BD09-4A8E-9289-FE899EA6A784}" dt="2022-10-10T16:32:37.097" v="363" actId="478"/>
          <ac:spMkLst>
            <pc:docMk/>
            <pc:sldMk cId="4085450620" sldId="2146845787"/>
            <ac:spMk id="5" creationId="{6525EB01-2FCF-5788-B49B-19DC6A3C61D9}"/>
          </ac:spMkLst>
        </pc:spChg>
        <pc:spChg chg="del">
          <ac:chgData name="Wojciech Januszauskas" userId="283006d7-7365-4ce6-9b04-25a42527db96" providerId="ADAL" clId="{75C73B20-BD09-4A8E-9289-FE899EA6A784}" dt="2022-10-10T16:32:37.097" v="363" actId="478"/>
          <ac:spMkLst>
            <pc:docMk/>
            <pc:sldMk cId="4085450620" sldId="2146845787"/>
            <ac:spMk id="8" creationId="{C5679CBD-9F9A-6CE0-DE55-14C17E1D0EF8}"/>
          </ac:spMkLst>
        </pc:spChg>
        <pc:spChg chg="del">
          <ac:chgData name="Wojciech Januszauskas" userId="283006d7-7365-4ce6-9b04-25a42527db96" providerId="ADAL" clId="{75C73B20-BD09-4A8E-9289-FE899EA6A784}" dt="2022-10-10T16:32:37.097" v="363" actId="478"/>
          <ac:spMkLst>
            <pc:docMk/>
            <pc:sldMk cId="4085450620" sldId="2146845787"/>
            <ac:spMk id="11" creationId="{30E71E17-F8CD-F2C3-D85A-D2BFF97AC74B}"/>
          </ac:spMkLst>
        </pc:spChg>
        <pc:spChg chg="del">
          <ac:chgData name="Wojciech Januszauskas" userId="283006d7-7365-4ce6-9b04-25a42527db96" providerId="ADAL" clId="{75C73B20-BD09-4A8E-9289-FE899EA6A784}" dt="2022-10-10T16:32:37.097" v="363" actId="478"/>
          <ac:spMkLst>
            <pc:docMk/>
            <pc:sldMk cId="4085450620" sldId="2146845787"/>
            <ac:spMk id="12" creationId="{A1C98F7F-A314-80CB-C57F-FF85A672C153}"/>
          </ac:spMkLst>
        </pc:spChg>
        <pc:spChg chg="add del mod ord">
          <ac:chgData name="Wojciech Januszauskas" userId="283006d7-7365-4ce6-9b04-25a42527db96" providerId="ADAL" clId="{75C73B20-BD09-4A8E-9289-FE899EA6A784}" dt="2022-10-10T16:32:37.097" v="363" actId="478"/>
          <ac:spMkLst>
            <pc:docMk/>
            <pc:sldMk cId="4085450620" sldId="2146845787"/>
            <ac:spMk id="13" creationId="{54299080-0A31-3D0B-DDC8-226B187C837A}"/>
          </ac:spMkLst>
        </pc:spChg>
        <pc:spChg chg="del">
          <ac:chgData name="Wojciech Januszauskas" userId="283006d7-7365-4ce6-9b04-25a42527db96" providerId="ADAL" clId="{75C73B20-BD09-4A8E-9289-FE899EA6A784}" dt="2022-10-10T16:32:37.097" v="363" actId="478"/>
          <ac:spMkLst>
            <pc:docMk/>
            <pc:sldMk cId="4085450620" sldId="2146845787"/>
            <ac:spMk id="14" creationId="{5C9B1153-AA2A-AE15-677B-64D619C69147}"/>
          </ac:spMkLst>
        </pc:spChg>
        <pc:spChg chg="del">
          <ac:chgData name="Wojciech Januszauskas" userId="283006d7-7365-4ce6-9b04-25a42527db96" providerId="ADAL" clId="{75C73B20-BD09-4A8E-9289-FE899EA6A784}" dt="2022-10-10T16:32:37.097" v="363" actId="478"/>
          <ac:spMkLst>
            <pc:docMk/>
            <pc:sldMk cId="4085450620" sldId="2146845787"/>
            <ac:spMk id="16" creationId="{43333EBE-9660-26A8-9AA3-4A65DF637126}"/>
          </ac:spMkLst>
        </pc:spChg>
        <pc:spChg chg="del">
          <ac:chgData name="Wojciech Januszauskas" userId="283006d7-7365-4ce6-9b04-25a42527db96" providerId="ADAL" clId="{75C73B20-BD09-4A8E-9289-FE899EA6A784}" dt="2022-10-10T16:32:37.097" v="363" actId="478"/>
          <ac:spMkLst>
            <pc:docMk/>
            <pc:sldMk cId="4085450620" sldId="2146845787"/>
            <ac:spMk id="18" creationId="{0DD13056-6C71-85B0-DC4B-CAE481C5BE4A}"/>
          </ac:spMkLst>
        </pc:spChg>
        <pc:spChg chg="add del mod ord">
          <ac:chgData name="Wojciech Januszauskas" userId="283006d7-7365-4ce6-9b04-25a42527db96" providerId="ADAL" clId="{75C73B20-BD09-4A8E-9289-FE899EA6A784}" dt="2022-10-10T16:32:37.097" v="363" actId="478"/>
          <ac:spMkLst>
            <pc:docMk/>
            <pc:sldMk cId="4085450620" sldId="2146845787"/>
            <ac:spMk id="19" creationId="{17AEB0B8-0BC9-43E1-0D97-292514F750A7}"/>
          </ac:spMkLst>
        </pc:spChg>
        <pc:spChg chg="del">
          <ac:chgData name="Wojciech Januszauskas" userId="283006d7-7365-4ce6-9b04-25a42527db96" providerId="ADAL" clId="{75C73B20-BD09-4A8E-9289-FE899EA6A784}" dt="2022-10-10T16:32:37.097" v="363" actId="478"/>
          <ac:spMkLst>
            <pc:docMk/>
            <pc:sldMk cId="4085450620" sldId="2146845787"/>
            <ac:spMk id="24" creationId="{7A784121-D37F-BB31-2F55-DCADBC8A9AED}"/>
          </ac:spMkLst>
        </pc:spChg>
        <pc:spChg chg="del">
          <ac:chgData name="Wojciech Januszauskas" userId="283006d7-7365-4ce6-9b04-25a42527db96" providerId="ADAL" clId="{75C73B20-BD09-4A8E-9289-FE899EA6A784}" dt="2022-10-10T16:32:37.097" v="363" actId="478"/>
          <ac:spMkLst>
            <pc:docMk/>
            <pc:sldMk cId="4085450620" sldId="2146845787"/>
            <ac:spMk id="28" creationId="{3A9AF07B-E147-1572-0494-B8D4B32056A1}"/>
          </ac:spMkLst>
        </pc:spChg>
        <pc:spChg chg="del">
          <ac:chgData name="Wojciech Januszauskas" userId="283006d7-7365-4ce6-9b04-25a42527db96" providerId="ADAL" clId="{75C73B20-BD09-4A8E-9289-FE899EA6A784}" dt="2022-10-10T16:32:37.097" v="363" actId="478"/>
          <ac:spMkLst>
            <pc:docMk/>
            <pc:sldMk cId="4085450620" sldId="2146845787"/>
            <ac:spMk id="31" creationId="{3AF579F0-44CB-0A52-ED89-68C36897DADF}"/>
          </ac:spMkLst>
        </pc:spChg>
        <pc:spChg chg="del">
          <ac:chgData name="Wojciech Januszauskas" userId="283006d7-7365-4ce6-9b04-25a42527db96" providerId="ADAL" clId="{75C73B20-BD09-4A8E-9289-FE899EA6A784}" dt="2022-10-10T16:32:37.097" v="363" actId="478"/>
          <ac:spMkLst>
            <pc:docMk/>
            <pc:sldMk cId="4085450620" sldId="2146845787"/>
            <ac:spMk id="38" creationId="{68AC70B3-45FE-DBF0-1998-68653010AB5C}"/>
          </ac:spMkLst>
        </pc:spChg>
        <pc:spChg chg="del">
          <ac:chgData name="Wojciech Januszauskas" userId="283006d7-7365-4ce6-9b04-25a42527db96" providerId="ADAL" clId="{75C73B20-BD09-4A8E-9289-FE899EA6A784}" dt="2022-10-10T16:32:37.097" v="363" actId="478"/>
          <ac:spMkLst>
            <pc:docMk/>
            <pc:sldMk cId="4085450620" sldId="2146845787"/>
            <ac:spMk id="39" creationId="{08CCC355-2546-FDD0-686A-AD88E686A14A}"/>
          </ac:spMkLst>
        </pc:spChg>
        <pc:spChg chg="add mod">
          <ac:chgData name="Wojciech Januszauskas" userId="283006d7-7365-4ce6-9b04-25a42527db96" providerId="ADAL" clId="{75C73B20-BD09-4A8E-9289-FE899EA6A784}" dt="2022-10-10T16:32:54.719" v="366"/>
          <ac:spMkLst>
            <pc:docMk/>
            <pc:sldMk cId="4085450620" sldId="2146845787"/>
            <ac:spMk id="43" creationId="{FA2D58FE-B424-B801-3F7E-54161137AC07}"/>
          </ac:spMkLst>
        </pc:spChg>
        <pc:spChg chg="del">
          <ac:chgData name="Wojciech Januszauskas" userId="283006d7-7365-4ce6-9b04-25a42527db96" providerId="ADAL" clId="{75C73B20-BD09-4A8E-9289-FE899EA6A784}" dt="2022-10-10T16:32:37.097" v="363" actId="478"/>
          <ac:spMkLst>
            <pc:docMk/>
            <pc:sldMk cId="4085450620" sldId="2146845787"/>
            <ac:spMk id="45" creationId="{B81F1104-A67B-3BF4-4389-5D6282D336E0}"/>
          </ac:spMkLst>
        </pc:spChg>
        <pc:spChg chg="del">
          <ac:chgData name="Wojciech Januszauskas" userId="283006d7-7365-4ce6-9b04-25a42527db96" providerId="ADAL" clId="{75C73B20-BD09-4A8E-9289-FE899EA6A784}" dt="2022-10-10T16:32:37.097" v="363" actId="478"/>
          <ac:spMkLst>
            <pc:docMk/>
            <pc:sldMk cId="4085450620" sldId="2146845787"/>
            <ac:spMk id="46" creationId="{3250D112-AE32-F40C-3253-2D6C5378D985}"/>
          </ac:spMkLst>
        </pc:spChg>
        <pc:spChg chg="mod ord">
          <ac:chgData name="Wojciech Januszauskas" userId="283006d7-7365-4ce6-9b04-25a42527db96" providerId="ADAL" clId="{75C73B20-BD09-4A8E-9289-FE899EA6A784}" dt="2022-10-10T16:32:59.805" v="367" actId="14100"/>
          <ac:spMkLst>
            <pc:docMk/>
            <pc:sldMk cId="4085450620" sldId="2146845787"/>
            <ac:spMk id="47" creationId="{5E15B6D2-B63F-A5D6-D2EC-24F91D506713}"/>
          </ac:spMkLst>
        </pc:spChg>
        <pc:spChg chg="add del mod">
          <ac:chgData name="Wojciech Januszauskas" userId="283006d7-7365-4ce6-9b04-25a42527db96" providerId="ADAL" clId="{75C73B20-BD09-4A8E-9289-FE899EA6A784}" dt="2022-10-10T16:43:37.075" v="371"/>
          <ac:spMkLst>
            <pc:docMk/>
            <pc:sldMk cId="4085450620" sldId="2146845787"/>
            <ac:spMk id="56" creationId="{0C5EADE3-97E5-47C4-922F-2952973CBB52}"/>
          </ac:spMkLst>
        </pc:spChg>
        <pc:spChg chg="add del mod">
          <ac:chgData name="Wojciech Januszauskas" userId="283006d7-7365-4ce6-9b04-25a42527db96" providerId="ADAL" clId="{75C73B20-BD09-4A8E-9289-FE899EA6A784}" dt="2022-10-10T16:43:37.075" v="371"/>
          <ac:spMkLst>
            <pc:docMk/>
            <pc:sldMk cId="4085450620" sldId="2146845787"/>
            <ac:spMk id="57" creationId="{ADBB35A3-5B6C-1EAE-D888-D675DDFE2553}"/>
          </ac:spMkLst>
        </pc:spChg>
        <pc:grpChg chg="add mod">
          <ac:chgData name="Wojciech Januszauskas" userId="283006d7-7365-4ce6-9b04-25a42527db96" providerId="ADAL" clId="{75C73B20-BD09-4A8E-9289-FE899EA6A784}" dt="2022-10-10T16:32:39.837" v="364"/>
          <ac:grpSpMkLst>
            <pc:docMk/>
            <pc:sldMk cId="4085450620" sldId="2146845787"/>
            <ac:grpSpMk id="20" creationId="{4D2E5252-B577-935C-7ECB-E036E2ED76E5}"/>
          </ac:grpSpMkLst>
        </pc:grpChg>
        <pc:picChg chg="del">
          <ac:chgData name="Wojciech Januszauskas" userId="283006d7-7365-4ce6-9b04-25a42527db96" providerId="ADAL" clId="{75C73B20-BD09-4A8E-9289-FE899EA6A784}" dt="2022-10-10T16:32:37.097" v="363" actId="478"/>
          <ac:picMkLst>
            <pc:docMk/>
            <pc:sldMk cId="4085450620" sldId="2146845787"/>
            <ac:picMk id="6" creationId="{381D51FB-3C6F-F4A5-8BF1-60E0BF3F73C0}"/>
          </ac:picMkLst>
        </pc:picChg>
        <pc:picChg chg="del">
          <ac:chgData name="Wojciech Januszauskas" userId="283006d7-7365-4ce6-9b04-25a42527db96" providerId="ADAL" clId="{75C73B20-BD09-4A8E-9289-FE899EA6A784}" dt="2022-10-10T16:32:37.097" v="363" actId="478"/>
          <ac:picMkLst>
            <pc:docMk/>
            <pc:sldMk cId="4085450620" sldId="2146845787"/>
            <ac:picMk id="7" creationId="{A7B43D6D-3FDE-2567-352D-9B57B001C488}"/>
          </ac:picMkLst>
        </pc:picChg>
        <pc:picChg chg="del">
          <ac:chgData name="Wojciech Januszauskas" userId="283006d7-7365-4ce6-9b04-25a42527db96" providerId="ADAL" clId="{75C73B20-BD09-4A8E-9289-FE899EA6A784}" dt="2022-10-10T16:32:37.097" v="363" actId="478"/>
          <ac:picMkLst>
            <pc:docMk/>
            <pc:sldMk cId="4085450620" sldId="2146845787"/>
            <ac:picMk id="9" creationId="{DA0A3356-4CA3-8D51-C76A-D6DD58191654}"/>
          </ac:picMkLst>
        </pc:picChg>
        <pc:picChg chg="del">
          <ac:chgData name="Wojciech Januszauskas" userId="283006d7-7365-4ce6-9b04-25a42527db96" providerId="ADAL" clId="{75C73B20-BD09-4A8E-9289-FE899EA6A784}" dt="2022-10-10T16:32:37.097" v="363" actId="478"/>
          <ac:picMkLst>
            <pc:docMk/>
            <pc:sldMk cId="4085450620" sldId="2146845787"/>
            <ac:picMk id="15" creationId="{F53F5F39-0211-4577-2537-029F175D0A5A}"/>
          </ac:picMkLst>
        </pc:picChg>
        <pc:picChg chg="del">
          <ac:chgData name="Wojciech Januszauskas" userId="283006d7-7365-4ce6-9b04-25a42527db96" providerId="ADAL" clId="{75C73B20-BD09-4A8E-9289-FE899EA6A784}" dt="2022-10-10T16:32:37.097" v="363" actId="478"/>
          <ac:picMkLst>
            <pc:docMk/>
            <pc:sldMk cId="4085450620" sldId="2146845787"/>
            <ac:picMk id="17" creationId="{F009B437-4599-0201-9BCA-8B964A48F183}"/>
          </ac:picMkLst>
        </pc:picChg>
        <pc:picChg chg="mod">
          <ac:chgData name="Wojciech Januszauskas" userId="283006d7-7365-4ce6-9b04-25a42527db96" providerId="ADAL" clId="{75C73B20-BD09-4A8E-9289-FE899EA6A784}" dt="2022-10-10T16:32:39.837" v="364"/>
          <ac:picMkLst>
            <pc:docMk/>
            <pc:sldMk cId="4085450620" sldId="2146845787"/>
            <ac:picMk id="21" creationId="{C83BC9AF-5D93-AF70-E7FA-7FF81E5A27AC}"/>
          </ac:picMkLst>
        </pc:picChg>
        <pc:picChg chg="mod">
          <ac:chgData name="Wojciech Januszauskas" userId="283006d7-7365-4ce6-9b04-25a42527db96" providerId="ADAL" clId="{75C73B20-BD09-4A8E-9289-FE899EA6A784}" dt="2022-10-10T16:32:39.837" v="364"/>
          <ac:picMkLst>
            <pc:docMk/>
            <pc:sldMk cId="4085450620" sldId="2146845787"/>
            <ac:picMk id="22" creationId="{5772321F-03F9-B608-9B72-4170700C7D3B}"/>
          </ac:picMkLst>
        </pc:picChg>
        <pc:picChg chg="del">
          <ac:chgData name="Wojciech Januszauskas" userId="283006d7-7365-4ce6-9b04-25a42527db96" providerId="ADAL" clId="{75C73B20-BD09-4A8E-9289-FE899EA6A784}" dt="2022-10-10T16:32:37.097" v="363" actId="478"/>
          <ac:picMkLst>
            <pc:docMk/>
            <pc:sldMk cId="4085450620" sldId="2146845787"/>
            <ac:picMk id="27" creationId="{8A7937A9-3EBA-CB48-9ACD-D17EAA0AFB47}"/>
          </ac:picMkLst>
        </pc:picChg>
        <pc:picChg chg="del">
          <ac:chgData name="Wojciech Januszauskas" userId="283006d7-7365-4ce6-9b04-25a42527db96" providerId="ADAL" clId="{75C73B20-BD09-4A8E-9289-FE899EA6A784}" dt="2022-10-10T16:32:37.097" v="363" actId="478"/>
          <ac:picMkLst>
            <pc:docMk/>
            <pc:sldMk cId="4085450620" sldId="2146845787"/>
            <ac:picMk id="29" creationId="{DDB257CC-4E3E-A3E6-81BB-BBE7D34AB2E4}"/>
          </ac:picMkLst>
        </pc:picChg>
        <pc:picChg chg="del">
          <ac:chgData name="Wojciech Januszauskas" userId="283006d7-7365-4ce6-9b04-25a42527db96" providerId="ADAL" clId="{75C73B20-BD09-4A8E-9289-FE899EA6A784}" dt="2022-10-10T16:32:37.097" v="363" actId="478"/>
          <ac:picMkLst>
            <pc:docMk/>
            <pc:sldMk cId="4085450620" sldId="2146845787"/>
            <ac:picMk id="30" creationId="{D040EA4E-CBC8-FC26-67F3-C3AC13887CE2}"/>
          </ac:picMkLst>
        </pc:picChg>
        <pc:picChg chg="del">
          <ac:chgData name="Wojciech Januszauskas" userId="283006d7-7365-4ce6-9b04-25a42527db96" providerId="ADAL" clId="{75C73B20-BD09-4A8E-9289-FE899EA6A784}" dt="2022-10-10T16:32:37.097" v="363" actId="478"/>
          <ac:picMkLst>
            <pc:docMk/>
            <pc:sldMk cId="4085450620" sldId="2146845787"/>
            <ac:picMk id="44" creationId="{25B97810-B616-4C08-F41C-41DB2D350B43}"/>
          </ac:picMkLst>
        </pc:picChg>
        <pc:picChg chg="add del mod">
          <ac:chgData name="Wojciech Januszauskas" userId="283006d7-7365-4ce6-9b04-25a42527db96" providerId="ADAL" clId="{75C73B20-BD09-4A8E-9289-FE899EA6A784}" dt="2022-10-10T16:43:37.075" v="371"/>
          <ac:picMkLst>
            <pc:docMk/>
            <pc:sldMk cId="4085450620" sldId="2146845787"/>
            <ac:picMk id="48" creationId="{86DB8B30-7EE7-EFB0-D612-A72F39F5FBD8}"/>
          </ac:picMkLst>
        </pc:picChg>
        <pc:picChg chg="add del mod">
          <ac:chgData name="Wojciech Januszauskas" userId="283006d7-7365-4ce6-9b04-25a42527db96" providerId="ADAL" clId="{75C73B20-BD09-4A8E-9289-FE899EA6A784}" dt="2022-10-10T16:43:37.075" v="371"/>
          <ac:picMkLst>
            <pc:docMk/>
            <pc:sldMk cId="4085450620" sldId="2146845787"/>
            <ac:picMk id="49" creationId="{60EAF761-6CF4-FB96-9067-5860D096A08C}"/>
          </ac:picMkLst>
        </pc:picChg>
        <pc:picChg chg="add del mod">
          <ac:chgData name="Wojciech Januszauskas" userId="283006d7-7365-4ce6-9b04-25a42527db96" providerId="ADAL" clId="{75C73B20-BD09-4A8E-9289-FE899EA6A784}" dt="2022-10-10T16:43:37.075" v="371"/>
          <ac:picMkLst>
            <pc:docMk/>
            <pc:sldMk cId="4085450620" sldId="2146845787"/>
            <ac:picMk id="50" creationId="{D15F49E5-739E-45F7-DBF5-23FD852B10B7}"/>
          </ac:picMkLst>
        </pc:picChg>
        <pc:picChg chg="add del mod">
          <ac:chgData name="Wojciech Januszauskas" userId="283006d7-7365-4ce6-9b04-25a42527db96" providerId="ADAL" clId="{75C73B20-BD09-4A8E-9289-FE899EA6A784}" dt="2022-10-10T16:43:37.075" v="371"/>
          <ac:picMkLst>
            <pc:docMk/>
            <pc:sldMk cId="4085450620" sldId="2146845787"/>
            <ac:picMk id="51" creationId="{DADD6895-7F91-7848-DC3F-63FFA9C7BE20}"/>
          </ac:picMkLst>
        </pc:picChg>
        <pc:picChg chg="add del mod">
          <ac:chgData name="Wojciech Januszauskas" userId="283006d7-7365-4ce6-9b04-25a42527db96" providerId="ADAL" clId="{75C73B20-BD09-4A8E-9289-FE899EA6A784}" dt="2022-10-10T16:43:37.075" v="371"/>
          <ac:picMkLst>
            <pc:docMk/>
            <pc:sldMk cId="4085450620" sldId="2146845787"/>
            <ac:picMk id="52" creationId="{F71F6F74-EA95-B9DF-14EF-7209215A4474}"/>
          </ac:picMkLst>
        </pc:picChg>
        <pc:picChg chg="add del mod">
          <ac:chgData name="Wojciech Januszauskas" userId="283006d7-7365-4ce6-9b04-25a42527db96" providerId="ADAL" clId="{75C73B20-BD09-4A8E-9289-FE899EA6A784}" dt="2022-10-10T16:43:37.075" v="371"/>
          <ac:picMkLst>
            <pc:docMk/>
            <pc:sldMk cId="4085450620" sldId="2146845787"/>
            <ac:picMk id="53" creationId="{02C375E9-3073-F62C-917B-33DB7399C8FF}"/>
          </ac:picMkLst>
        </pc:picChg>
        <pc:picChg chg="add del mod">
          <ac:chgData name="Wojciech Januszauskas" userId="283006d7-7365-4ce6-9b04-25a42527db96" providerId="ADAL" clId="{75C73B20-BD09-4A8E-9289-FE899EA6A784}" dt="2022-10-10T16:43:37.075" v="371"/>
          <ac:picMkLst>
            <pc:docMk/>
            <pc:sldMk cId="4085450620" sldId="2146845787"/>
            <ac:picMk id="54" creationId="{25945171-1DE5-7345-346A-F35CEE9E5267}"/>
          </ac:picMkLst>
        </pc:picChg>
        <pc:picChg chg="add del mod">
          <ac:chgData name="Wojciech Januszauskas" userId="283006d7-7365-4ce6-9b04-25a42527db96" providerId="ADAL" clId="{75C73B20-BD09-4A8E-9289-FE899EA6A784}" dt="2022-10-10T16:43:37.075" v="371"/>
          <ac:picMkLst>
            <pc:docMk/>
            <pc:sldMk cId="4085450620" sldId="2146845787"/>
            <ac:picMk id="55" creationId="{5A259BE0-5355-A1B4-070E-19C41243905D}"/>
          </ac:picMkLst>
        </pc:picChg>
        <pc:cxnChg chg="del">
          <ac:chgData name="Wojciech Januszauskas" userId="283006d7-7365-4ce6-9b04-25a42527db96" providerId="ADAL" clId="{75C73B20-BD09-4A8E-9289-FE899EA6A784}" dt="2022-10-10T16:32:37.097" v="363" actId="478"/>
          <ac:cxnSpMkLst>
            <pc:docMk/>
            <pc:sldMk cId="4085450620" sldId="2146845787"/>
            <ac:cxnSpMk id="2" creationId="{0E689597-38B6-AC9F-1217-8AF1B43EAFDC}"/>
          </ac:cxnSpMkLst>
        </pc:cxnChg>
        <pc:cxnChg chg="del mod">
          <ac:chgData name="Wojciech Januszauskas" userId="283006d7-7365-4ce6-9b04-25a42527db96" providerId="ADAL" clId="{75C73B20-BD09-4A8E-9289-FE899EA6A784}" dt="2022-10-10T16:32:37.097" v="363" actId="478"/>
          <ac:cxnSpMkLst>
            <pc:docMk/>
            <pc:sldMk cId="4085450620" sldId="2146845787"/>
            <ac:cxnSpMk id="4" creationId="{B207FEBE-3640-2881-5F48-30885100E10C}"/>
          </ac:cxnSpMkLst>
        </pc:cxnChg>
        <pc:cxnChg chg="del">
          <ac:chgData name="Wojciech Januszauskas" userId="283006d7-7365-4ce6-9b04-25a42527db96" providerId="ADAL" clId="{75C73B20-BD09-4A8E-9289-FE899EA6A784}" dt="2022-10-10T16:32:37.097" v="363" actId="478"/>
          <ac:cxnSpMkLst>
            <pc:docMk/>
            <pc:sldMk cId="4085450620" sldId="2146845787"/>
            <ac:cxnSpMk id="10" creationId="{00EAAE01-E005-D598-450B-2ECFCAFDB614}"/>
          </ac:cxnSpMkLst>
        </pc:cxnChg>
        <pc:cxnChg chg="del">
          <ac:chgData name="Wojciech Januszauskas" userId="283006d7-7365-4ce6-9b04-25a42527db96" providerId="ADAL" clId="{75C73B20-BD09-4A8E-9289-FE899EA6A784}" dt="2022-10-10T16:32:37.097" v="363" actId="478"/>
          <ac:cxnSpMkLst>
            <pc:docMk/>
            <pc:sldMk cId="4085450620" sldId="2146845787"/>
            <ac:cxnSpMk id="23" creationId="{7C15F3BD-7C5D-2C28-07A4-2D8E3DAD950E}"/>
          </ac:cxnSpMkLst>
        </pc:cxnChg>
        <pc:cxnChg chg="del">
          <ac:chgData name="Wojciech Januszauskas" userId="283006d7-7365-4ce6-9b04-25a42527db96" providerId="ADAL" clId="{75C73B20-BD09-4A8E-9289-FE899EA6A784}" dt="2022-10-10T16:32:37.097" v="363" actId="478"/>
          <ac:cxnSpMkLst>
            <pc:docMk/>
            <pc:sldMk cId="4085450620" sldId="2146845787"/>
            <ac:cxnSpMk id="25" creationId="{58A6D3E6-F3B0-4747-9ABF-98E03576857E}"/>
          </ac:cxnSpMkLst>
        </pc:cxnChg>
        <pc:cxnChg chg="del mod">
          <ac:chgData name="Wojciech Januszauskas" userId="283006d7-7365-4ce6-9b04-25a42527db96" providerId="ADAL" clId="{75C73B20-BD09-4A8E-9289-FE899EA6A784}" dt="2022-10-10T16:32:37.097" v="363" actId="478"/>
          <ac:cxnSpMkLst>
            <pc:docMk/>
            <pc:sldMk cId="4085450620" sldId="2146845787"/>
            <ac:cxnSpMk id="26" creationId="{BA63023F-DF76-6C13-AE91-3E7242749734}"/>
          </ac:cxnSpMkLst>
        </pc:cxnChg>
        <pc:cxnChg chg="del">
          <ac:chgData name="Wojciech Januszauskas" userId="283006d7-7365-4ce6-9b04-25a42527db96" providerId="ADAL" clId="{75C73B20-BD09-4A8E-9289-FE899EA6A784}" dt="2022-10-10T16:32:37.097" v="363" actId="478"/>
          <ac:cxnSpMkLst>
            <pc:docMk/>
            <pc:sldMk cId="4085450620" sldId="2146845787"/>
            <ac:cxnSpMk id="32" creationId="{8C6942BD-237C-D0C8-8263-EE597DDE2DD0}"/>
          </ac:cxnSpMkLst>
        </pc:cxnChg>
        <pc:cxnChg chg="del">
          <ac:chgData name="Wojciech Januszauskas" userId="283006d7-7365-4ce6-9b04-25a42527db96" providerId="ADAL" clId="{75C73B20-BD09-4A8E-9289-FE899EA6A784}" dt="2022-10-10T16:32:37.097" v="363" actId="478"/>
          <ac:cxnSpMkLst>
            <pc:docMk/>
            <pc:sldMk cId="4085450620" sldId="2146845787"/>
            <ac:cxnSpMk id="33" creationId="{D17E09EB-3DDB-F3CD-ED8B-905A4A2116E5}"/>
          </ac:cxnSpMkLst>
        </pc:cxnChg>
        <pc:cxnChg chg="del">
          <ac:chgData name="Wojciech Januszauskas" userId="283006d7-7365-4ce6-9b04-25a42527db96" providerId="ADAL" clId="{75C73B20-BD09-4A8E-9289-FE899EA6A784}" dt="2022-10-10T16:32:37.097" v="363" actId="478"/>
          <ac:cxnSpMkLst>
            <pc:docMk/>
            <pc:sldMk cId="4085450620" sldId="2146845787"/>
            <ac:cxnSpMk id="34" creationId="{BC538E70-2A8E-E3F4-BEFC-F3F4BA6132FF}"/>
          </ac:cxnSpMkLst>
        </pc:cxnChg>
        <pc:cxnChg chg="del">
          <ac:chgData name="Wojciech Januszauskas" userId="283006d7-7365-4ce6-9b04-25a42527db96" providerId="ADAL" clId="{75C73B20-BD09-4A8E-9289-FE899EA6A784}" dt="2022-10-10T16:32:37.097" v="363" actId="478"/>
          <ac:cxnSpMkLst>
            <pc:docMk/>
            <pc:sldMk cId="4085450620" sldId="2146845787"/>
            <ac:cxnSpMk id="35" creationId="{476513DF-A294-2C21-04A3-B22223A8936D}"/>
          </ac:cxnSpMkLst>
        </pc:cxnChg>
        <pc:cxnChg chg="del">
          <ac:chgData name="Wojciech Januszauskas" userId="283006d7-7365-4ce6-9b04-25a42527db96" providerId="ADAL" clId="{75C73B20-BD09-4A8E-9289-FE899EA6A784}" dt="2022-10-10T16:32:37.097" v="363" actId="478"/>
          <ac:cxnSpMkLst>
            <pc:docMk/>
            <pc:sldMk cId="4085450620" sldId="2146845787"/>
            <ac:cxnSpMk id="36" creationId="{6284E29B-D2AF-FEFC-6267-A13761EE27D8}"/>
          </ac:cxnSpMkLst>
        </pc:cxnChg>
        <pc:cxnChg chg="del mod">
          <ac:chgData name="Wojciech Januszauskas" userId="283006d7-7365-4ce6-9b04-25a42527db96" providerId="ADAL" clId="{75C73B20-BD09-4A8E-9289-FE899EA6A784}" dt="2022-10-10T16:32:37.097" v="363" actId="478"/>
          <ac:cxnSpMkLst>
            <pc:docMk/>
            <pc:sldMk cId="4085450620" sldId="2146845787"/>
            <ac:cxnSpMk id="37" creationId="{12D99E7D-8888-676E-3D2D-EEEB822DB5F2}"/>
          </ac:cxnSpMkLst>
        </pc:cxnChg>
        <pc:cxnChg chg="del">
          <ac:chgData name="Wojciech Januszauskas" userId="283006d7-7365-4ce6-9b04-25a42527db96" providerId="ADAL" clId="{75C73B20-BD09-4A8E-9289-FE899EA6A784}" dt="2022-10-10T16:32:37.097" v="363" actId="478"/>
          <ac:cxnSpMkLst>
            <pc:docMk/>
            <pc:sldMk cId="4085450620" sldId="2146845787"/>
            <ac:cxnSpMk id="40" creationId="{80FB5B20-F811-69E9-7FFD-F5DEB89D8000}"/>
          </ac:cxnSpMkLst>
        </pc:cxnChg>
        <pc:cxnChg chg="del">
          <ac:chgData name="Wojciech Januszauskas" userId="283006d7-7365-4ce6-9b04-25a42527db96" providerId="ADAL" clId="{75C73B20-BD09-4A8E-9289-FE899EA6A784}" dt="2022-10-10T16:32:37.097" v="363" actId="478"/>
          <ac:cxnSpMkLst>
            <pc:docMk/>
            <pc:sldMk cId="4085450620" sldId="2146845787"/>
            <ac:cxnSpMk id="41" creationId="{05F91151-334F-BB0D-3E3B-FCCD0EECC514}"/>
          </ac:cxnSpMkLst>
        </pc:cxnChg>
        <pc:cxnChg chg="del">
          <ac:chgData name="Wojciech Januszauskas" userId="283006d7-7365-4ce6-9b04-25a42527db96" providerId="ADAL" clId="{75C73B20-BD09-4A8E-9289-FE899EA6A784}" dt="2022-10-10T16:32:37.097" v="363" actId="478"/>
          <ac:cxnSpMkLst>
            <pc:docMk/>
            <pc:sldMk cId="4085450620" sldId="2146845787"/>
            <ac:cxnSpMk id="42" creationId="{3F43A0B2-1975-3841-617A-FAF3F34A8322}"/>
          </ac:cxnSpMkLst>
        </pc:cxnChg>
      </pc:sldChg>
      <pc:sldChg chg="add">
        <pc:chgData name="Wojciech Januszauskas" userId="283006d7-7365-4ce6-9b04-25a42527db96" providerId="ADAL" clId="{75C73B20-BD09-4A8E-9289-FE899EA6A784}" dt="2022-10-10T16:43:41.930" v="372"/>
        <pc:sldMkLst>
          <pc:docMk/>
          <pc:sldMk cId="180988729" sldId="2146845788"/>
        </pc:sldMkLst>
      </pc:sldChg>
      <pc:sldChg chg="add">
        <pc:chgData name="Wojciech Januszauskas" userId="283006d7-7365-4ce6-9b04-25a42527db96" providerId="ADAL" clId="{75C73B20-BD09-4A8E-9289-FE899EA6A784}" dt="2022-10-10T16:45:36.408" v="373"/>
        <pc:sldMkLst>
          <pc:docMk/>
          <pc:sldMk cId="2289452709" sldId="2146845789"/>
        </pc:sldMkLst>
      </pc:sldChg>
      <pc:sldChg chg="addSp delSp modSp new mod modClrScheme chgLayout">
        <pc:chgData name="Wojciech Januszauskas" userId="283006d7-7365-4ce6-9b04-25a42527db96" providerId="ADAL" clId="{75C73B20-BD09-4A8E-9289-FE899EA6A784}" dt="2022-10-10T18:48:29.704" v="421" actId="167"/>
        <pc:sldMkLst>
          <pc:docMk/>
          <pc:sldMk cId="1870376272" sldId="2146845790"/>
        </pc:sldMkLst>
        <pc:spChg chg="del">
          <ac:chgData name="Wojciech Januszauskas" userId="283006d7-7365-4ce6-9b04-25a42527db96" providerId="ADAL" clId="{75C73B20-BD09-4A8E-9289-FE899EA6A784}" dt="2022-10-10T18:47:28.997" v="406" actId="700"/>
          <ac:spMkLst>
            <pc:docMk/>
            <pc:sldMk cId="1870376272" sldId="2146845790"/>
            <ac:spMk id="2" creationId="{87A71345-03C1-D029-FDFE-CAC58DA58D91}"/>
          </ac:spMkLst>
        </pc:spChg>
        <pc:spChg chg="del mod ord">
          <ac:chgData name="Wojciech Januszauskas" userId="283006d7-7365-4ce6-9b04-25a42527db96" providerId="ADAL" clId="{75C73B20-BD09-4A8E-9289-FE899EA6A784}" dt="2022-10-10T18:47:28.997" v="406" actId="700"/>
          <ac:spMkLst>
            <pc:docMk/>
            <pc:sldMk cId="1870376272" sldId="2146845790"/>
            <ac:spMk id="3" creationId="{09ED3923-6A31-FC9E-6443-941A3E4FE450}"/>
          </ac:spMkLst>
        </pc:spChg>
        <pc:spChg chg="del mod ord">
          <ac:chgData name="Wojciech Januszauskas" userId="283006d7-7365-4ce6-9b04-25a42527db96" providerId="ADAL" clId="{75C73B20-BD09-4A8E-9289-FE899EA6A784}" dt="2022-10-10T18:47:28.997" v="406" actId="700"/>
          <ac:spMkLst>
            <pc:docMk/>
            <pc:sldMk cId="1870376272" sldId="2146845790"/>
            <ac:spMk id="4" creationId="{87534D69-DB4D-C377-CE5B-2BC1C91A669B}"/>
          </ac:spMkLst>
        </pc:spChg>
        <pc:spChg chg="add mod ord">
          <ac:chgData name="Wojciech Januszauskas" userId="283006d7-7365-4ce6-9b04-25a42527db96" providerId="ADAL" clId="{75C73B20-BD09-4A8E-9289-FE899EA6A784}" dt="2022-10-10T18:47:36.397" v="408"/>
          <ac:spMkLst>
            <pc:docMk/>
            <pc:sldMk cId="1870376272" sldId="2146845790"/>
            <ac:spMk id="5" creationId="{912238D5-23D7-837D-4885-2B4A3C70A0BA}"/>
          </ac:spMkLst>
        </pc:spChg>
        <pc:spChg chg="add mod ord">
          <ac:chgData name="Wojciech Januszauskas" userId="283006d7-7365-4ce6-9b04-25a42527db96" providerId="ADAL" clId="{75C73B20-BD09-4A8E-9289-FE899EA6A784}" dt="2022-10-10T18:47:47.989" v="410" actId="14100"/>
          <ac:spMkLst>
            <pc:docMk/>
            <pc:sldMk cId="1870376272" sldId="2146845790"/>
            <ac:spMk id="6" creationId="{603432BA-ED38-E4E2-103E-749BE2055E23}"/>
          </ac:spMkLst>
        </pc:spChg>
        <pc:picChg chg="add mod ord modCrop">
          <ac:chgData name="Wojciech Januszauskas" userId="283006d7-7365-4ce6-9b04-25a42527db96" providerId="ADAL" clId="{75C73B20-BD09-4A8E-9289-FE899EA6A784}" dt="2022-10-10T18:48:29.704" v="421" actId="167"/>
          <ac:picMkLst>
            <pc:docMk/>
            <pc:sldMk cId="1870376272" sldId="2146845790"/>
            <ac:picMk id="7" creationId="{6ACC9A38-8483-50BD-1673-FB25BB061F0B}"/>
          </ac:picMkLst>
        </pc:picChg>
        <pc:picChg chg="add mod ord">
          <ac:chgData name="Wojciech Januszauskas" userId="283006d7-7365-4ce6-9b04-25a42527db96" providerId="ADAL" clId="{75C73B20-BD09-4A8E-9289-FE899EA6A784}" dt="2022-10-10T18:48:17.089" v="416" actId="167"/>
          <ac:picMkLst>
            <pc:docMk/>
            <pc:sldMk cId="1870376272" sldId="2146845790"/>
            <ac:picMk id="8" creationId="{23B19BBC-0E84-8D2C-2A55-3A49CFA14CAE}"/>
          </ac:picMkLst>
        </pc:picChg>
        <pc:picChg chg="add mod">
          <ac:chgData name="Wojciech Januszauskas" userId="283006d7-7365-4ce6-9b04-25a42527db96" providerId="ADAL" clId="{75C73B20-BD09-4A8E-9289-FE899EA6A784}" dt="2022-10-10T18:47:56.929" v="411"/>
          <ac:picMkLst>
            <pc:docMk/>
            <pc:sldMk cId="1870376272" sldId="2146845790"/>
            <ac:picMk id="9" creationId="{D267395A-E15F-D5FE-F6F5-77F5C5EF87B9}"/>
          </ac:picMkLst>
        </pc:picChg>
        <pc:picChg chg="add mod">
          <ac:chgData name="Wojciech Januszauskas" userId="283006d7-7365-4ce6-9b04-25a42527db96" providerId="ADAL" clId="{75C73B20-BD09-4A8E-9289-FE899EA6A784}" dt="2022-10-10T18:47:56.929" v="411"/>
          <ac:picMkLst>
            <pc:docMk/>
            <pc:sldMk cId="1870376272" sldId="2146845790"/>
            <ac:picMk id="10" creationId="{66D83D38-0F41-53E5-449F-B0062B650EF1}"/>
          </ac:picMkLst>
        </pc:picChg>
        <pc:picChg chg="add mod">
          <ac:chgData name="Wojciech Januszauskas" userId="283006d7-7365-4ce6-9b04-25a42527db96" providerId="ADAL" clId="{75C73B20-BD09-4A8E-9289-FE899EA6A784}" dt="2022-10-10T18:47:56.929" v="411"/>
          <ac:picMkLst>
            <pc:docMk/>
            <pc:sldMk cId="1870376272" sldId="2146845790"/>
            <ac:picMk id="11" creationId="{1AA7A49D-2413-9ED3-E84E-ECD8E3B964BB}"/>
          </ac:picMkLst>
        </pc:picChg>
        <pc:picChg chg="add mod">
          <ac:chgData name="Wojciech Januszauskas" userId="283006d7-7365-4ce6-9b04-25a42527db96" providerId="ADAL" clId="{75C73B20-BD09-4A8E-9289-FE899EA6A784}" dt="2022-10-10T18:47:56.929" v="411"/>
          <ac:picMkLst>
            <pc:docMk/>
            <pc:sldMk cId="1870376272" sldId="2146845790"/>
            <ac:picMk id="12" creationId="{4C82124D-4ECE-EEF2-DD7D-13205D016FCF}"/>
          </ac:picMkLst>
        </pc:picChg>
      </pc:sldChg>
      <pc:sldChg chg="addSp delSp modSp new mod modClrScheme modAnim chgLayout">
        <pc:chgData name="Wojciech Januszauskas" userId="283006d7-7365-4ce6-9b04-25a42527db96" providerId="ADAL" clId="{75C73B20-BD09-4A8E-9289-FE899EA6A784}" dt="2022-10-11T13:51:53.042" v="685" actId="1035"/>
        <pc:sldMkLst>
          <pc:docMk/>
          <pc:sldMk cId="1135601893" sldId="2146845791"/>
        </pc:sldMkLst>
        <pc:spChg chg="del">
          <ac:chgData name="Wojciech Januszauskas" userId="283006d7-7365-4ce6-9b04-25a42527db96" providerId="ADAL" clId="{75C73B20-BD09-4A8E-9289-FE899EA6A784}" dt="2022-10-10T19:15:39.525" v="510" actId="700"/>
          <ac:spMkLst>
            <pc:docMk/>
            <pc:sldMk cId="1135601893" sldId="2146845791"/>
            <ac:spMk id="2" creationId="{A86F07E7-6A6F-A783-9109-D795DF3A752F}"/>
          </ac:spMkLst>
        </pc:spChg>
        <pc:spChg chg="del mod ord">
          <ac:chgData name="Wojciech Januszauskas" userId="283006d7-7365-4ce6-9b04-25a42527db96" providerId="ADAL" clId="{75C73B20-BD09-4A8E-9289-FE899EA6A784}" dt="2022-10-10T19:15:39.525" v="510" actId="700"/>
          <ac:spMkLst>
            <pc:docMk/>
            <pc:sldMk cId="1135601893" sldId="2146845791"/>
            <ac:spMk id="3" creationId="{CE37E2FA-8E69-5672-9EAF-08FC6CF852E4}"/>
          </ac:spMkLst>
        </pc:spChg>
        <pc:spChg chg="del mod ord">
          <ac:chgData name="Wojciech Januszauskas" userId="283006d7-7365-4ce6-9b04-25a42527db96" providerId="ADAL" clId="{75C73B20-BD09-4A8E-9289-FE899EA6A784}" dt="2022-10-10T19:15:39.525" v="510" actId="700"/>
          <ac:spMkLst>
            <pc:docMk/>
            <pc:sldMk cId="1135601893" sldId="2146845791"/>
            <ac:spMk id="4" creationId="{0D9080C7-B244-5D40-2C86-C1067B892726}"/>
          </ac:spMkLst>
        </pc:spChg>
        <pc:spChg chg="add mod ord">
          <ac:chgData name="Wojciech Januszauskas" userId="283006d7-7365-4ce6-9b04-25a42527db96" providerId="ADAL" clId="{75C73B20-BD09-4A8E-9289-FE899EA6A784}" dt="2022-10-10T19:15:47.692" v="534" actId="20577"/>
          <ac:spMkLst>
            <pc:docMk/>
            <pc:sldMk cId="1135601893" sldId="2146845791"/>
            <ac:spMk id="5" creationId="{E32D1BC3-C4F9-B108-2994-930446C0DA0A}"/>
          </ac:spMkLst>
        </pc:spChg>
        <pc:spChg chg="add del mod ord">
          <ac:chgData name="Wojciech Januszauskas" userId="283006d7-7365-4ce6-9b04-25a42527db96" providerId="ADAL" clId="{75C73B20-BD09-4A8E-9289-FE899EA6A784}" dt="2022-10-10T19:16:02.929" v="545" actId="478"/>
          <ac:spMkLst>
            <pc:docMk/>
            <pc:sldMk cId="1135601893" sldId="2146845791"/>
            <ac:spMk id="6" creationId="{3C268904-992D-7DE3-486A-2541F3DBA183}"/>
          </ac:spMkLst>
        </pc:spChg>
        <pc:spChg chg="add del mod">
          <ac:chgData name="Wojciech Januszauskas" userId="283006d7-7365-4ce6-9b04-25a42527db96" providerId="ADAL" clId="{75C73B20-BD09-4A8E-9289-FE899EA6A784}" dt="2022-10-10T19:15:54.465" v="536"/>
          <ac:spMkLst>
            <pc:docMk/>
            <pc:sldMk cId="1135601893" sldId="2146845791"/>
            <ac:spMk id="7" creationId="{D304E290-93C2-8C9E-19A2-8C0383D8D78E}"/>
          </ac:spMkLst>
        </pc:spChg>
        <pc:spChg chg="add mod">
          <ac:chgData name="Wojciech Januszauskas" userId="283006d7-7365-4ce6-9b04-25a42527db96" providerId="ADAL" clId="{75C73B20-BD09-4A8E-9289-FE899EA6A784}" dt="2022-10-10T19:15:59.924" v="544" actId="1037"/>
          <ac:spMkLst>
            <pc:docMk/>
            <pc:sldMk cId="1135601893" sldId="2146845791"/>
            <ac:spMk id="8" creationId="{8DE3A640-09E4-002A-D856-5DB87137C428}"/>
          </ac:spMkLst>
        </pc:spChg>
        <pc:grpChg chg="add del mod">
          <ac:chgData name="Wojciech Januszauskas" userId="283006d7-7365-4ce6-9b04-25a42527db96" providerId="ADAL" clId="{75C73B20-BD09-4A8E-9289-FE899EA6A784}" dt="2022-10-11T13:51:12.903" v="667" actId="165"/>
          <ac:grpSpMkLst>
            <pc:docMk/>
            <pc:sldMk cId="1135601893" sldId="2146845791"/>
            <ac:grpSpMk id="9" creationId="{BFEDCEAD-91BF-3880-BF86-22726A91BFE0}"/>
          </ac:grpSpMkLst>
        </pc:grpChg>
        <pc:grpChg chg="add del mod ord">
          <ac:chgData name="Wojciech Januszauskas" userId="283006d7-7365-4ce6-9b04-25a42527db96" providerId="ADAL" clId="{75C73B20-BD09-4A8E-9289-FE899EA6A784}" dt="2022-10-11T13:45:58.077" v="601" actId="165"/>
          <ac:grpSpMkLst>
            <pc:docMk/>
            <pc:sldMk cId="1135601893" sldId="2146845791"/>
            <ac:grpSpMk id="12" creationId="{9DB930D3-FC0B-E81A-4AB7-7282959FD1C9}"/>
          </ac:grpSpMkLst>
        </pc:grpChg>
        <pc:picChg chg="add del mod ord modCrop">
          <ac:chgData name="Wojciech Januszauskas" userId="283006d7-7365-4ce6-9b04-25a42527db96" providerId="ADAL" clId="{75C73B20-BD09-4A8E-9289-FE899EA6A784}" dt="2022-10-11T13:49:37.616" v="616" actId="478"/>
          <ac:picMkLst>
            <pc:docMk/>
            <pc:sldMk cId="1135601893" sldId="2146845791"/>
            <ac:picMk id="3" creationId="{DCAE7BDB-52C7-318A-416A-C03AC35D5A4A}"/>
          </ac:picMkLst>
        </pc:picChg>
        <pc:picChg chg="add mod ord modCrop">
          <ac:chgData name="Wojciech Januszauskas" userId="283006d7-7365-4ce6-9b04-25a42527db96" providerId="ADAL" clId="{75C73B20-BD09-4A8E-9289-FE899EA6A784}" dt="2022-10-11T13:51:44.812" v="680" actId="167"/>
          <ac:picMkLst>
            <pc:docMk/>
            <pc:sldMk cId="1135601893" sldId="2146845791"/>
            <ac:picMk id="4" creationId="{AEEBAEB7-31B3-3BFA-F150-F3CFA31E67B1}"/>
          </ac:picMkLst>
        </pc:picChg>
        <pc:picChg chg="add mod ord modCrop">
          <ac:chgData name="Wojciech Januszauskas" userId="283006d7-7365-4ce6-9b04-25a42527db96" providerId="ADAL" clId="{75C73B20-BD09-4A8E-9289-FE899EA6A784}" dt="2022-10-11T13:50:40.002" v="664" actId="1036"/>
          <ac:picMkLst>
            <pc:docMk/>
            <pc:sldMk cId="1135601893" sldId="2146845791"/>
            <ac:picMk id="7" creationId="{803B4D98-D256-F9D9-D9AB-D00D7A42803E}"/>
          </ac:picMkLst>
        </pc:picChg>
        <pc:picChg chg="del mod topLvl">
          <ac:chgData name="Wojciech Januszauskas" userId="283006d7-7365-4ce6-9b04-25a42527db96" providerId="ADAL" clId="{75C73B20-BD09-4A8E-9289-FE899EA6A784}" dt="2022-10-11T13:51:17.410" v="669" actId="478"/>
          <ac:picMkLst>
            <pc:docMk/>
            <pc:sldMk cId="1135601893" sldId="2146845791"/>
            <ac:picMk id="10" creationId="{8B983B15-57DB-FE36-3BEB-5F202FE216C9}"/>
          </ac:picMkLst>
        </pc:picChg>
        <pc:picChg chg="mod ord topLvl">
          <ac:chgData name="Wojciech Januszauskas" userId="283006d7-7365-4ce6-9b04-25a42527db96" providerId="ADAL" clId="{75C73B20-BD09-4A8E-9289-FE899EA6A784}" dt="2022-10-11T13:51:48.565" v="684" actId="1037"/>
          <ac:picMkLst>
            <pc:docMk/>
            <pc:sldMk cId="1135601893" sldId="2146845791"/>
            <ac:picMk id="11" creationId="{2B19808F-B9E1-3329-8A56-46BD306B0BC3}"/>
          </ac:picMkLst>
        </pc:picChg>
        <pc:picChg chg="del mod topLvl">
          <ac:chgData name="Wojciech Januszauskas" userId="283006d7-7365-4ce6-9b04-25a42527db96" providerId="ADAL" clId="{75C73B20-BD09-4A8E-9289-FE899EA6A784}" dt="2022-10-11T13:46:02.270" v="603" actId="478"/>
          <ac:picMkLst>
            <pc:docMk/>
            <pc:sldMk cId="1135601893" sldId="2146845791"/>
            <ac:picMk id="13" creationId="{90108AEC-274E-D035-2475-1BA0CF2B013D}"/>
          </ac:picMkLst>
        </pc:picChg>
        <pc:picChg chg="mod ord topLvl">
          <ac:chgData name="Wojciech Januszauskas" userId="283006d7-7365-4ce6-9b04-25a42527db96" providerId="ADAL" clId="{75C73B20-BD09-4A8E-9289-FE899EA6A784}" dt="2022-10-11T13:51:53.042" v="685" actId="1035"/>
          <ac:picMkLst>
            <pc:docMk/>
            <pc:sldMk cId="1135601893" sldId="2146845791"/>
            <ac:picMk id="14" creationId="{7D952397-AC38-7203-DFF2-171C0BCC71B3}"/>
          </ac:picMkLst>
        </pc:picChg>
      </pc:sldChg>
      <pc:sldChg chg="addSp delSp modSp new del mod modClrScheme chgLayout">
        <pc:chgData name="Wojciech Januszauskas" userId="283006d7-7365-4ce6-9b04-25a42527db96" providerId="ADAL" clId="{75C73B20-BD09-4A8E-9289-FE899EA6A784}" dt="2022-10-10T19:02:28.684" v="426" actId="47"/>
        <pc:sldMkLst>
          <pc:docMk/>
          <pc:sldMk cId="3304669091" sldId="2146845791"/>
        </pc:sldMkLst>
        <pc:spChg chg="del">
          <ac:chgData name="Wojciech Januszauskas" userId="283006d7-7365-4ce6-9b04-25a42527db96" providerId="ADAL" clId="{75C73B20-BD09-4A8E-9289-FE899EA6A784}" dt="2022-10-10T19:02:16.702" v="423" actId="700"/>
          <ac:spMkLst>
            <pc:docMk/>
            <pc:sldMk cId="3304669091" sldId="2146845791"/>
            <ac:spMk id="2" creationId="{505118BD-8280-A566-67A4-CDB4456AD5BA}"/>
          </ac:spMkLst>
        </pc:spChg>
        <pc:spChg chg="del mod ord">
          <ac:chgData name="Wojciech Januszauskas" userId="283006d7-7365-4ce6-9b04-25a42527db96" providerId="ADAL" clId="{75C73B20-BD09-4A8E-9289-FE899EA6A784}" dt="2022-10-10T19:02:16.702" v="423" actId="700"/>
          <ac:spMkLst>
            <pc:docMk/>
            <pc:sldMk cId="3304669091" sldId="2146845791"/>
            <ac:spMk id="3" creationId="{33A61A58-1C90-549D-A1C7-7F9197A61A68}"/>
          </ac:spMkLst>
        </pc:spChg>
        <pc:spChg chg="del mod ord">
          <ac:chgData name="Wojciech Januszauskas" userId="283006d7-7365-4ce6-9b04-25a42527db96" providerId="ADAL" clId="{75C73B20-BD09-4A8E-9289-FE899EA6A784}" dt="2022-10-10T19:02:16.702" v="423" actId="700"/>
          <ac:spMkLst>
            <pc:docMk/>
            <pc:sldMk cId="3304669091" sldId="2146845791"/>
            <ac:spMk id="4" creationId="{A80B3478-48C8-2456-C2E3-F669FAFF0A18}"/>
          </ac:spMkLst>
        </pc:spChg>
        <pc:spChg chg="add mod ord">
          <ac:chgData name="Wojciech Januszauskas" userId="283006d7-7365-4ce6-9b04-25a42527db96" providerId="ADAL" clId="{75C73B20-BD09-4A8E-9289-FE899EA6A784}" dt="2022-10-10T19:02:16.726" v="424" actId="27636"/>
          <ac:spMkLst>
            <pc:docMk/>
            <pc:sldMk cId="3304669091" sldId="2146845791"/>
            <ac:spMk id="5" creationId="{69D31EBB-F2FA-46B4-7615-97C363DF1B72}"/>
          </ac:spMkLst>
        </pc:spChg>
        <pc:spChg chg="add mod ord">
          <ac:chgData name="Wojciech Januszauskas" userId="283006d7-7365-4ce6-9b04-25a42527db96" providerId="ADAL" clId="{75C73B20-BD09-4A8E-9289-FE899EA6A784}" dt="2022-10-10T19:02:16.702" v="423" actId="700"/>
          <ac:spMkLst>
            <pc:docMk/>
            <pc:sldMk cId="3304669091" sldId="2146845791"/>
            <ac:spMk id="6" creationId="{4B2A3315-6CF8-D923-69D4-59E46D05758C}"/>
          </ac:spMkLst>
        </pc:spChg>
      </pc:sldChg>
      <pc:sldChg chg="addSp modSp new mod">
        <pc:chgData name="Wojciech Januszauskas" userId="283006d7-7365-4ce6-9b04-25a42527db96" providerId="ADAL" clId="{75C73B20-BD09-4A8E-9289-FE899EA6A784}" dt="2022-10-10T19:19:15.810" v="586" actId="20577"/>
        <pc:sldMkLst>
          <pc:docMk/>
          <pc:sldMk cId="3209371634" sldId="2146845792"/>
        </pc:sldMkLst>
        <pc:spChg chg="mod">
          <ac:chgData name="Wojciech Januszauskas" userId="283006d7-7365-4ce6-9b04-25a42527db96" providerId="ADAL" clId="{75C73B20-BD09-4A8E-9289-FE899EA6A784}" dt="2022-10-10T19:17:47.165" v="559" actId="27636"/>
          <ac:spMkLst>
            <pc:docMk/>
            <pc:sldMk cId="3209371634" sldId="2146845792"/>
            <ac:spMk id="2" creationId="{439B0552-BCEC-0771-39C1-3A0C271D50F5}"/>
          </ac:spMkLst>
        </pc:spChg>
        <pc:spChg chg="mod">
          <ac:chgData name="Wojciech Januszauskas" userId="283006d7-7365-4ce6-9b04-25a42527db96" providerId="ADAL" clId="{75C73B20-BD09-4A8E-9289-FE899EA6A784}" dt="2022-10-10T19:19:15.810" v="586" actId="20577"/>
          <ac:spMkLst>
            <pc:docMk/>
            <pc:sldMk cId="3209371634" sldId="2146845792"/>
            <ac:spMk id="3" creationId="{CA53C0BD-176B-16E9-53FE-E0527409FAE1}"/>
          </ac:spMkLst>
        </pc:spChg>
        <pc:picChg chg="add mod">
          <ac:chgData name="Wojciech Januszauskas" userId="283006d7-7365-4ce6-9b04-25a42527db96" providerId="ADAL" clId="{75C73B20-BD09-4A8E-9289-FE899EA6A784}" dt="2022-10-10T19:19:01.090" v="582" actId="1076"/>
          <ac:picMkLst>
            <pc:docMk/>
            <pc:sldMk cId="3209371634" sldId="2146845792"/>
            <ac:picMk id="4" creationId="{526A895A-5BC1-48A8-A0D0-CF0C31AE33F9}"/>
          </ac:picMkLst>
        </pc:picChg>
        <pc:picChg chg="add mod">
          <ac:chgData name="Wojciech Januszauskas" userId="283006d7-7365-4ce6-9b04-25a42527db96" providerId="ADAL" clId="{75C73B20-BD09-4A8E-9289-FE899EA6A784}" dt="2022-10-10T19:19:01.090" v="582" actId="1076"/>
          <ac:picMkLst>
            <pc:docMk/>
            <pc:sldMk cId="3209371634" sldId="2146845792"/>
            <ac:picMk id="5" creationId="{A39A0BA2-00F6-7A17-B8F6-716A74A06607}"/>
          </ac:picMkLst>
        </pc:picChg>
      </pc:sldChg>
    </pc:docChg>
  </pc:docChgLst>
  <pc:docChgLst>
    <pc:chgData name="Wojciech Januszauskas" userId="283006d7-7365-4ce6-9b04-25a42527db96" providerId="ADAL" clId="{2B898FC4-0AA0-48F5-9562-322B4E107713}"/>
    <pc:docChg chg="undo custSel addSld delSld modSld modSection">
      <pc:chgData name="Wojciech Januszauskas" userId="283006d7-7365-4ce6-9b04-25a42527db96" providerId="ADAL" clId="{2B898FC4-0AA0-48F5-9562-322B4E107713}" dt="2022-10-13T09:46:49.659" v="223" actId="729"/>
      <pc:docMkLst>
        <pc:docMk/>
      </pc:docMkLst>
      <pc:sldChg chg="modTransition">
        <pc:chgData name="Wojciech Januszauskas" userId="283006d7-7365-4ce6-9b04-25a42527db96" providerId="ADAL" clId="{2B898FC4-0AA0-48F5-9562-322B4E107713}" dt="2022-10-12T13:40:52.908" v="178"/>
        <pc:sldMkLst>
          <pc:docMk/>
          <pc:sldMk cId="3990627660" sldId="256"/>
        </pc:sldMkLst>
      </pc:sldChg>
      <pc:sldChg chg="modTransition">
        <pc:chgData name="Wojciech Januszauskas" userId="283006d7-7365-4ce6-9b04-25a42527db96" providerId="ADAL" clId="{2B898FC4-0AA0-48F5-9562-322B4E107713}" dt="2022-10-12T13:40:52.908" v="178"/>
        <pc:sldMkLst>
          <pc:docMk/>
          <pc:sldMk cId="413899241" sldId="285"/>
        </pc:sldMkLst>
      </pc:sldChg>
      <pc:sldChg chg="modTransition">
        <pc:chgData name="Wojciech Januszauskas" userId="283006d7-7365-4ce6-9b04-25a42527db96" providerId="ADAL" clId="{2B898FC4-0AA0-48F5-9562-322B4E107713}" dt="2022-10-12T13:40:52.908" v="178"/>
        <pc:sldMkLst>
          <pc:docMk/>
          <pc:sldMk cId="2933542154" sldId="286"/>
        </pc:sldMkLst>
      </pc:sldChg>
      <pc:sldChg chg="modTransition">
        <pc:chgData name="Wojciech Januszauskas" userId="283006d7-7365-4ce6-9b04-25a42527db96" providerId="ADAL" clId="{2B898FC4-0AA0-48F5-9562-322B4E107713}" dt="2022-10-12T13:40:52.908" v="178"/>
        <pc:sldMkLst>
          <pc:docMk/>
          <pc:sldMk cId="3194850945" sldId="288"/>
        </pc:sldMkLst>
      </pc:sldChg>
      <pc:sldChg chg="modSp mod modTransition">
        <pc:chgData name="Wojciech Januszauskas" userId="283006d7-7365-4ce6-9b04-25a42527db96" providerId="ADAL" clId="{2B898FC4-0AA0-48F5-9562-322B4E107713}" dt="2022-10-12T13:40:52.908" v="178"/>
        <pc:sldMkLst>
          <pc:docMk/>
          <pc:sldMk cId="979112565" sldId="290"/>
        </pc:sldMkLst>
        <pc:picChg chg="mod ord">
          <ac:chgData name="Wojciech Januszauskas" userId="283006d7-7365-4ce6-9b04-25a42527db96" providerId="ADAL" clId="{2B898FC4-0AA0-48F5-9562-322B4E107713}" dt="2022-10-12T13:31:11.465" v="135" actId="1038"/>
          <ac:picMkLst>
            <pc:docMk/>
            <pc:sldMk cId="979112565" sldId="290"/>
            <ac:picMk id="4" creationId="{E768B9B2-F8C1-6CA2-2C80-3983813D25E3}"/>
          </ac:picMkLst>
        </pc:picChg>
        <pc:picChg chg="ord">
          <ac:chgData name="Wojciech Januszauskas" userId="283006d7-7365-4ce6-9b04-25a42527db96" providerId="ADAL" clId="{2B898FC4-0AA0-48F5-9562-322B4E107713}" dt="2022-10-12T13:13:15.481" v="117" actId="167"/>
          <ac:picMkLst>
            <pc:docMk/>
            <pc:sldMk cId="979112565" sldId="290"/>
            <ac:picMk id="8" creationId="{A3B18834-3E7C-8E2E-D594-C579A850C3F6}"/>
          </ac:picMkLst>
        </pc:picChg>
      </pc:sldChg>
      <pc:sldChg chg="modTransition">
        <pc:chgData name="Wojciech Januszauskas" userId="283006d7-7365-4ce6-9b04-25a42527db96" providerId="ADAL" clId="{2B898FC4-0AA0-48F5-9562-322B4E107713}" dt="2022-10-12T13:40:52.908" v="178"/>
        <pc:sldMkLst>
          <pc:docMk/>
          <pc:sldMk cId="1641955840" sldId="291"/>
        </pc:sldMkLst>
      </pc:sldChg>
      <pc:sldChg chg="modTransition">
        <pc:chgData name="Wojciech Januszauskas" userId="283006d7-7365-4ce6-9b04-25a42527db96" providerId="ADAL" clId="{2B898FC4-0AA0-48F5-9562-322B4E107713}" dt="2022-10-12T13:40:52.908" v="178"/>
        <pc:sldMkLst>
          <pc:docMk/>
          <pc:sldMk cId="2128267055" sldId="295"/>
        </pc:sldMkLst>
      </pc:sldChg>
      <pc:sldChg chg="modTransition">
        <pc:chgData name="Wojciech Januszauskas" userId="283006d7-7365-4ce6-9b04-25a42527db96" providerId="ADAL" clId="{2B898FC4-0AA0-48F5-9562-322B4E107713}" dt="2022-10-12T13:40:52.908" v="178"/>
        <pc:sldMkLst>
          <pc:docMk/>
          <pc:sldMk cId="989910593" sldId="296"/>
        </pc:sldMkLst>
      </pc:sldChg>
      <pc:sldChg chg="modSp mod modTransition">
        <pc:chgData name="Wojciech Januszauskas" userId="283006d7-7365-4ce6-9b04-25a42527db96" providerId="ADAL" clId="{2B898FC4-0AA0-48F5-9562-322B4E107713}" dt="2022-10-12T13:40:52.908" v="178"/>
        <pc:sldMkLst>
          <pc:docMk/>
          <pc:sldMk cId="4294624628" sldId="297"/>
        </pc:sldMkLst>
        <pc:picChg chg="mod ord">
          <ac:chgData name="Wojciech Januszauskas" userId="283006d7-7365-4ce6-9b04-25a42527db96" providerId="ADAL" clId="{2B898FC4-0AA0-48F5-9562-322B4E107713}" dt="2022-10-12T13:28:54.156" v="128" actId="167"/>
          <ac:picMkLst>
            <pc:docMk/>
            <pc:sldMk cId="4294624628" sldId="297"/>
            <ac:picMk id="5" creationId="{B50E727C-F609-2593-71F6-D9BBFFC4ACD1}"/>
          </ac:picMkLst>
        </pc:picChg>
        <pc:picChg chg="mod ord">
          <ac:chgData name="Wojciech Januszauskas" userId="283006d7-7365-4ce6-9b04-25a42527db96" providerId="ADAL" clId="{2B898FC4-0AA0-48F5-9562-322B4E107713}" dt="2022-10-12T13:29:03.763" v="131" actId="1037"/>
          <ac:picMkLst>
            <pc:docMk/>
            <pc:sldMk cId="4294624628" sldId="297"/>
            <ac:picMk id="14" creationId="{96955A3C-4B74-5285-9195-711D31A39ED7}"/>
          </ac:picMkLst>
        </pc:picChg>
      </pc:sldChg>
      <pc:sldChg chg="modSp mod modTransition">
        <pc:chgData name="Wojciech Januszauskas" userId="283006d7-7365-4ce6-9b04-25a42527db96" providerId="ADAL" clId="{2B898FC4-0AA0-48F5-9562-322B4E107713}" dt="2022-10-12T13:40:52.908" v="178"/>
        <pc:sldMkLst>
          <pc:docMk/>
          <pc:sldMk cId="529859986" sldId="298"/>
        </pc:sldMkLst>
        <pc:picChg chg="mod">
          <ac:chgData name="Wojciech Januszauskas" userId="283006d7-7365-4ce6-9b04-25a42527db96" providerId="ADAL" clId="{2B898FC4-0AA0-48F5-9562-322B4E107713}" dt="2022-10-12T13:29:22.949" v="134" actId="1037"/>
          <ac:picMkLst>
            <pc:docMk/>
            <pc:sldMk cId="529859986" sldId="298"/>
            <ac:picMk id="17" creationId="{BFAFFE5B-8927-B9B3-F56C-FE804175A8F4}"/>
          </ac:picMkLst>
        </pc:picChg>
      </pc:sldChg>
      <pc:sldChg chg="modTransition">
        <pc:chgData name="Wojciech Januszauskas" userId="283006d7-7365-4ce6-9b04-25a42527db96" providerId="ADAL" clId="{2B898FC4-0AA0-48F5-9562-322B4E107713}" dt="2022-10-12T13:40:52.908" v="178"/>
        <pc:sldMkLst>
          <pc:docMk/>
          <pc:sldMk cId="1430784274" sldId="300"/>
        </pc:sldMkLst>
      </pc:sldChg>
      <pc:sldChg chg="modTransition">
        <pc:chgData name="Wojciech Januszauskas" userId="283006d7-7365-4ce6-9b04-25a42527db96" providerId="ADAL" clId="{2B898FC4-0AA0-48F5-9562-322B4E107713}" dt="2022-10-12T13:40:52.908" v="178"/>
        <pc:sldMkLst>
          <pc:docMk/>
          <pc:sldMk cId="1108824065" sldId="301"/>
        </pc:sldMkLst>
      </pc:sldChg>
      <pc:sldChg chg="modTransition">
        <pc:chgData name="Wojciech Januszauskas" userId="283006d7-7365-4ce6-9b04-25a42527db96" providerId="ADAL" clId="{2B898FC4-0AA0-48F5-9562-322B4E107713}" dt="2022-10-12T13:40:52.908" v="178"/>
        <pc:sldMkLst>
          <pc:docMk/>
          <pc:sldMk cId="2218174093" sldId="303"/>
        </pc:sldMkLst>
      </pc:sldChg>
      <pc:sldChg chg="addSp delSp modSp mod modTransition">
        <pc:chgData name="Wojciech Januszauskas" userId="283006d7-7365-4ce6-9b04-25a42527db96" providerId="ADAL" clId="{2B898FC4-0AA0-48F5-9562-322B4E107713}" dt="2022-10-12T13:40:52.908" v="178"/>
        <pc:sldMkLst>
          <pc:docMk/>
          <pc:sldMk cId="1281121170" sldId="308"/>
        </pc:sldMkLst>
        <pc:picChg chg="add mod ord">
          <ac:chgData name="Wojciech Januszauskas" userId="283006d7-7365-4ce6-9b04-25a42527db96" providerId="ADAL" clId="{2B898FC4-0AA0-48F5-9562-322B4E107713}" dt="2022-10-12T13:37:24.549" v="170" actId="167"/>
          <ac:picMkLst>
            <pc:docMk/>
            <pc:sldMk cId="1281121170" sldId="308"/>
            <ac:picMk id="3" creationId="{DE4D6B67-C90A-8D6F-367B-3A18123E2389}"/>
          </ac:picMkLst>
        </pc:picChg>
        <pc:picChg chg="add del mod ord">
          <ac:chgData name="Wojciech Januszauskas" userId="283006d7-7365-4ce6-9b04-25a42527db96" providerId="ADAL" clId="{2B898FC4-0AA0-48F5-9562-322B4E107713}" dt="2022-10-12T13:36:56.108" v="160" actId="167"/>
          <ac:picMkLst>
            <pc:docMk/>
            <pc:sldMk cId="1281121170" sldId="308"/>
            <ac:picMk id="4" creationId="{91DA9D83-8E65-E589-3094-8ABEE9783FCA}"/>
          </ac:picMkLst>
        </pc:picChg>
        <pc:picChg chg="mod ord">
          <ac:chgData name="Wojciech Januszauskas" userId="283006d7-7365-4ce6-9b04-25a42527db96" providerId="ADAL" clId="{2B898FC4-0AA0-48F5-9562-322B4E107713}" dt="2022-10-12T13:37:28.803" v="173" actId="167"/>
          <ac:picMkLst>
            <pc:docMk/>
            <pc:sldMk cId="1281121170" sldId="308"/>
            <ac:picMk id="5" creationId="{63A2337D-74B6-2D7C-6E3E-744B45C138DA}"/>
          </ac:picMkLst>
        </pc:picChg>
        <pc:picChg chg="mod ord">
          <ac:chgData name="Wojciech Januszauskas" userId="283006d7-7365-4ce6-9b04-25a42527db96" providerId="ADAL" clId="{2B898FC4-0AA0-48F5-9562-322B4E107713}" dt="2022-10-12T13:37:34.864" v="176" actId="1036"/>
          <ac:picMkLst>
            <pc:docMk/>
            <pc:sldMk cId="1281121170" sldId="308"/>
            <ac:picMk id="8" creationId="{BE85D967-1FC8-2BE6-49A3-164F4DC60DEB}"/>
          </ac:picMkLst>
        </pc:picChg>
        <pc:picChg chg="del mod">
          <ac:chgData name="Wojciech Januszauskas" userId="283006d7-7365-4ce6-9b04-25a42527db96" providerId="ADAL" clId="{2B898FC4-0AA0-48F5-9562-322B4E107713}" dt="2022-10-12T13:36:39.083" v="156" actId="478"/>
          <ac:picMkLst>
            <pc:docMk/>
            <pc:sldMk cId="1281121170" sldId="308"/>
            <ac:picMk id="20" creationId="{094CEAFB-2690-B5E2-E9A8-550932EB4E3F}"/>
          </ac:picMkLst>
        </pc:picChg>
        <pc:picChg chg="del mod">
          <ac:chgData name="Wojciech Januszauskas" userId="283006d7-7365-4ce6-9b04-25a42527db96" providerId="ADAL" clId="{2B898FC4-0AA0-48F5-9562-322B4E107713}" dt="2022-10-12T13:36:51.084" v="159" actId="478"/>
          <ac:picMkLst>
            <pc:docMk/>
            <pc:sldMk cId="1281121170" sldId="308"/>
            <ac:picMk id="22" creationId="{B0EF9682-436F-D615-1BD8-EAB67B67E4CF}"/>
          </ac:picMkLst>
        </pc:picChg>
      </pc:sldChg>
      <pc:sldChg chg="modTransition">
        <pc:chgData name="Wojciech Januszauskas" userId="283006d7-7365-4ce6-9b04-25a42527db96" providerId="ADAL" clId="{2B898FC4-0AA0-48F5-9562-322B4E107713}" dt="2022-10-12T13:40:52.908" v="178"/>
        <pc:sldMkLst>
          <pc:docMk/>
          <pc:sldMk cId="19404599" sldId="309"/>
        </pc:sldMkLst>
      </pc:sldChg>
      <pc:sldChg chg="modTransition">
        <pc:chgData name="Wojciech Januszauskas" userId="283006d7-7365-4ce6-9b04-25a42527db96" providerId="ADAL" clId="{2B898FC4-0AA0-48F5-9562-322B4E107713}" dt="2022-10-12T13:40:52.908" v="178"/>
        <pc:sldMkLst>
          <pc:docMk/>
          <pc:sldMk cId="3647199818" sldId="315"/>
        </pc:sldMkLst>
      </pc:sldChg>
      <pc:sldChg chg="modTransition">
        <pc:chgData name="Wojciech Januszauskas" userId="283006d7-7365-4ce6-9b04-25a42527db96" providerId="ADAL" clId="{2B898FC4-0AA0-48F5-9562-322B4E107713}" dt="2022-10-12T13:40:52.908" v="178"/>
        <pc:sldMkLst>
          <pc:docMk/>
          <pc:sldMk cId="3174821210" sldId="320"/>
        </pc:sldMkLst>
      </pc:sldChg>
      <pc:sldChg chg="modTransition">
        <pc:chgData name="Wojciech Januszauskas" userId="283006d7-7365-4ce6-9b04-25a42527db96" providerId="ADAL" clId="{2B898FC4-0AA0-48F5-9562-322B4E107713}" dt="2022-10-12T13:40:52.908" v="178"/>
        <pc:sldMkLst>
          <pc:docMk/>
          <pc:sldMk cId="4198698760" sldId="322"/>
        </pc:sldMkLst>
      </pc:sldChg>
      <pc:sldChg chg="modSp mod modTransition">
        <pc:chgData name="Wojciech Januszauskas" userId="283006d7-7365-4ce6-9b04-25a42527db96" providerId="ADAL" clId="{2B898FC4-0AA0-48F5-9562-322B4E107713}" dt="2022-10-12T13:40:52.908" v="178"/>
        <pc:sldMkLst>
          <pc:docMk/>
          <pc:sldMk cId="1906562115" sldId="326"/>
        </pc:sldMkLst>
        <pc:picChg chg="mod ord">
          <ac:chgData name="Wojciech Januszauskas" userId="283006d7-7365-4ce6-9b04-25a42527db96" providerId="ADAL" clId="{2B898FC4-0AA0-48F5-9562-322B4E107713}" dt="2022-10-12T13:31:36.933" v="140" actId="167"/>
          <ac:picMkLst>
            <pc:docMk/>
            <pc:sldMk cId="1906562115" sldId="326"/>
            <ac:picMk id="5" creationId="{8CB41AF5-86A9-E4B5-84D1-F59121DC86BB}"/>
          </ac:picMkLst>
        </pc:picChg>
        <pc:picChg chg="mod ord">
          <ac:chgData name="Wojciech Januszauskas" userId="283006d7-7365-4ce6-9b04-25a42527db96" providerId="ADAL" clId="{2B898FC4-0AA0-48F5-9562-322B4E107713}" dt="2022-10-12T13:31:43.018" v="142" actId="167"/>
          <ac:picMkLst>
            <pc:docMk/>
            <pc:sldMk cId="1906562115" sldId="326"/>
            <ac:picMk id="6" creationId="{ED3E7A46-986D-5096-07AB-E448716A89C8}"/>
          </ac:picMkLst>
        </pc:picChg>
        <pc:picChg chg="mod ord">
          <ac:chgData name="Wojciech Januszauskas" userId="283006d7-7365-4ce6-9b04-25a42527db96" providerId="ADAL" clId="{2B898FC4-0AA0-48F5-9562-322B4E107713}" dt="2022-10-12T13:32:03.481" v="149" actId="167"/>
          <ac:picMkLst>
            <pc:docMk/>
            <pc:sldMk cId="1906562115" sldId="326"/>
            <ac:picMk id="8" creationId="{6F33E471-5585-63C4-B552-22A11B1134D7}"/>
          </ac:picMkLst>
        </pc:picChg>
        <pc:picChg chg="mod ord">
          <ac:chgData name="Wojciech Januszauskas" userId="283006d7-7365-4ce6-9b04-25a42527db96" providerId="ADAL" clId="{2B898FC4-0AA0-48F5-9562-322B4E107713}" dt="2022-10-12T13:31:56.799" v="146" actId="167"/>
          <ac:picMkLst>
            <pc:docMk/>
            <pc:sldMk cId="1906562115" sldId="326"/>
            <ac:picMk id="9" creationId="{ADE4A73D-FEAB-F420-09F4-1171A59C9E0F}"/>
          </ac:picMkLst>
        </pc:picChg>
        <pc:picChg chg="ord">
          <ac:chgData name="Wojciech Januszauskas" userId="283006d7-7365-4ce6-9b04-25a42527db96" providerId="ADAL" clId="{2B898FC4-0AA0-48F5-9562-322B4E107713}" dt="2022-10-12T13:31:51.617" v="143" actId="167"/>
          <ac:picMkLst>
            <pc:docMk/>
            <pc:sldMk cId="1906562115" sldId="326"/>
            <ac:picMk id="14" creationId="{B136CC8E-5D3F-F002-2AE7-9A95EE3011A7}"/>
          </ac:picMkLst>
        </pc:picChg>
        <pc:picChg chg="ord">
          <ac:chgData name="Wojciech Januszauskas" userId="283006d7-7365-4ce6-9b04-25a42527db96" providerId="ADAL" clId="{2B898FC4-0AA0-48F5-9562-322B4E107713}" dt="2022-10-12T13:31:59.595" v="147" actId="167"/>
          <ac:picMkLst>
            <pc:docMk/>
            <pc:sldMk cId="1906562115" sldId="326"/>
            <ac:picMk id="16" creationId="{205F90CC-5B8B-C9D2-5E19-3BDD7D1CA8BE}"/>
          </ac:picMkLst>
        </pc:picChg>
      </pc:sldChg>
      <pc:sldChg chg="addSp delSp modSp mod modTransition">
        <pc:chgData name="Wojciech Januszauskas" userId="283006d7-7365-4ce6-9b04-25a42527db96" providerId="ADAL" clId="{2B898FC4-0AA0-48F5-9562-322B4E107713}" dt="2022-10-12T14:32:22.532" v="205" actId="1076"/>
        <pc:sldMkLst>
          <pc:docMk/>
          <pc:sldMk cId="1244266443" sldId="2134805295"/>
        </pc:sldMkLst>
        <pc:picChg chg="add del mod">
          <ac:chgData name="Wojciech Januszauskas" userId="283006d7-7365-4ce6-9b04-25a42527db96" providerId="ADAL" clId="{2B898FC4-0AA0-48F5-9562-322B4E107713}" dt="2022-10-12T14:31:20.238" v="196" actId="478"/>
          <ac:picMkLst>
            <pc:docMk/>
            <pc:sldMk cId="1244266443" sldId="2134805295"/>
            <ac:picMk id="2" creationId="{10DBCBC2-CAAA-986B-568B-BD9963C89D26}"/>
          </ac:picMkLst>
        </pc:picChg>
        <pc:picChg chg="add del mod ord">
          <ac:chgData name="Wojciech Januszauskas" userId="283006d7-7365-4ce6-9b04-25a42527db96" providerId="ADAL" clId="{2B898FC4-0AA0-48F5-9562-322B4E107713}" dt="2022-10-12T14:31:26.942" v="200" actId="478"/>
          <ac:picMkLst>
            <pc:docMk/>
            <pc:sldMk cId="1244266443" sldId="2134805295"/>
            <ac:picMk id="4" creationId="{C8294923-EE15-CD09-0374-D041F8233C70}"/>
          </ac:picMkLst>
        </pc:picChg>
        <pc:picChg chg="add mod">
          <ac:chgData name="Wojciech Januszauskas" userId="283006d7-7365-4ce6-9b04-25a42527db96" providerId="ADAL" clId="{2B898FC4-0AA0-48F5-9562-322B4E107713}" dt="2022-10-12T14:32:22.532" v="205" actId="1076"/>
          <ac:picMkLst>
            <pc:docMk/>
            <pc:sldMk cId="1244266443" sldId="2134805295"/>
            <ac:picMk id="6" creationId="{28BD9436-655F-6430-C9F8-6DCFF853D435}"/>
          </ac:picMkLst>
        </pc:picChg>
      </pc:sldChg>
      <pc:sldChg chg="addSp delSp modSp mod modTransition">
        <pc:chgData name="Wojciech Januszauskas" userId="283006d7-7365-4ce6-9b04-25a42527db96" providerId="ADAL" clId="{2B898FC4-0AA0-48F5-9562-322B4E107713}" dt="2022-10-13T09:45:11.825" v="222" actId="18131"/>
        <pc:sldMkLst>
          <pc:docMk/>
          <pc:sldMk cId="3840911532" sldId="2134805301"/>
        </pc:sldMkLst>
        <pc:spChg chg="add del mod">
          <ac:chgData name="Wojciech Januszauskas" userId="283006d7-7365-4ce6-9b04-25a42527db96" providerId="ADAL" clId="{2B898FC4-0AA0-48F5-9562-322B4E107713}" dt="2022-10-13T09:43:00.058" v="211" actId="478"/>
          <ac:spMkLst>
            <pc:docMk/>
            <pc:sldMk cId="3840911532" sldId="2134805301"/>
            <ac:spMk id="3" creationId="{4957E4F4-6783-6421-F087-7A87498FEB7E}"/>
          </ac:spMkLst>
        </pc:spChg>
        <pc:spChg chg="add del mod">
          <ac:chgData name="Wojciech Januszauskas" userId="283006d7-7365-4ce6-9b04-25a42527db96" providerId="ADAL" clId="{2B898FC4-0AA0-48F5-9562-322B4E107713}" dt="2022-10-13T09:44:16.327" v="214"/>
          <ac:spMkLst>
            <pc:docMk/>
            <pc:sldMk cId="3840911532" sldId="2134805301"/>
            <ac:spMk id="6" creationId="{CEE992D0-B449-FF23-4707-EAD87443B165}"/>
          </ac:spMkLst>
        </pc:spChg>
        <pc:spChg chg="add del mod">
          <ac:chgData name="Wojciech Januszauskas" userId="283006d7-7365-4ce6-9b04-25a42527db96" providerId="ADAL" clId="{2B898FC4-0AA0-48F5-9562-322B4E107713}" dt="2022-10-13T09:44:23.985" v="216"/>
          <ac:spMkLst>
            <pc:docMk/>
            <pc:sldMk cId="3840911532" sldId="2134805301"/>
            <ac:spMk id="11" creationId="{4E371E79-F58E-D9F8-B478-22B662A4F948}"/>
          </ac:spMkLst>
        </pc:spChg>
        <pc:picChg chg="add del mod">
          <ac:chgData name="Wojciech Januszauskas" userId="283006d7-7365-4ce6-9b04-25a42527db96" providerId="ADAL" clId="{2B898FC4-0AA0-48F5-9562-322B4E107713}" dt="2022-10-13T09:44:21.314" v="215" actId="478"/>
          <ac:picMkLst>
            <pc:docMk/>
            <pc:sldMk cId="3840911532" sldId="2134805301"/>
            <ac:picMk id="8" creationId="{1836BB89-B19F-3160-F1AD-41D5E9BCD676}"/>
          </ac:picMkLst>
        </pc:picChg>
        <pc:picChg chg="add del">
          <ac:chgData name="Wojciech Januszauskas" userId="283006d7-7365-4ce6-9b04-25a42527db96" providerId="ADAL" clId="{2B898FC4-0AA0-48F5-9562-322B4E107713}" dt="2022-10-13T09:43:03.427" v="213" actId="478"/>
          <ac:picMkLst>
            <pc:docMk/>
            <pc:sldMk cId="3840911532" sldId="2134805301"/>
            <ac:picMk id="12" creationId="{98955031-CC9E-5BF3-DEF7-3CB5A4DEA1B8}"/>
          </ac:picMkLst>
        </pc:picChg>
        <pc:picChg chg="add mod modCrop">
          <ac:chgData name="Wojciech Januszauskas" userId="283006d7-7365-4ce6-9b04-25a42527db96" providerId="ADAL" clId="{2B898FC4-0AA0-48F5-9562-322B4E107713}" dt="2022-10-13T09:45:11.825" v="222" actId="18131"/>
          <ac:picMkLst>
            <pc:docMk/>
            <pc:sldMk cId="3840911532" sldId="2134805301"/>
            <ac:picMk id="14" creationId="{308FCCB3-3AC6-3B01-49D5-B7B5FD530735}"/>
          </ac:picMkLst>
        </pc:picChg>
      </pc:sldChg>
      <pc:sldChg chg="modTransition">
        <pc:chgData name="Wojciech Januszauskas" userId="283006d7-7365-4ce6-9b04-25a42527db96" providerId="ADAL" clId="{2B898FC4-0AA0-48F5-9562-322B4E107713}" dt="2022-10-12T13:40:52.908" v="178"/>
        <pc:sldMkLst>
          <pc:docMk/>
          <pc:sldMk cId="816190405" sldId="2146845772"/>
        </pc:sldMkLst>
      </pc:sldChg>
      <pc:sldChg chg="modTransition">
        <pc:chgData name="Wojciech Januszauskas" userId="283006d7-7365-4ce6-9b04-25a42527db96" providerId="ADAL" clId="{2B898FC4-0AA0-48F5-9562-322B4E107713}" dt="2022-10-12T13:40:52.908" v="178"/>
        <pc:sldMkLst>
          <pc:docMk/>
          <pc:sldMk cId="3667896775" sldId="2146845774"/>
        </pc:sldMkLst>
      </pc:sldChg>
      <pc:sldChg chg="addSp delSp modSp mod modTransition">
        <pc:chgData name="Wojciech Januszauskas" userId="283006d7-7365-4ce6-9b04-25a42527db96" providerId="ADAL" clId="{2B898FC4-0AA0-48F5-9562-322B4E107713}" dt="2022-10-12T14:33:04.099" v="209" actId="1076"/>
        <pc:sldMkLst>
          <pc:docMk/>
          <pc:sldMk cId="1068218456" sldId="2146845775"/>
        </pc:sldMkLst>
        <pc:picChg chg="add del mod">
          <ac:chgData name="Wojciech Januszauskas" userId="283006d7-7365-4ce6-9b04-25a42527db96" providerId="ADAL" clId="{2B898FC4-0AA0-48F5-9562-322B4E107713}" dt="2022-10-12T13:53:30.572" v="184" actId="478"/>
          <ac:picMkLst>
            <pc:docMk/>
            <pc:sldMk cId="1068218456" sldId="2146845775"/>
            <ac:picMk id="3" creationId="{C7C724E8-19A8-78C2-AE26-9D1D5FE03466}"/>
          </ac:picMkLst>
        </pc:picChg>
        <pc:picChg chg="add mod">
          <ac:chgData name="Wojciech Januszauskas" userId="283006d7-7365-4ce6-9b04-25a42527db96" providerId="ADAL" clId="{2B898FC4-0AA0-48F5-9562-322B4E107713}" dt="2022-10-12T14:33:04.099" v="209" actId="1076"/>
          <ac:picMkLst>
            <pc:docMk/>
            <pc:sldMk cId="1068218456" sldId="2146845775"/>
            <ac:picMk id="5" creationId="{2091CDA7-36E1-4F13-748E-15184E91A4FF}"/>
          </ac:picMkLst>
        </pc:picChg>
      </pc:sldChg>
      <pc:sldChg chg="modTransition">
        <pc:chgData name="Wojciech Januszauskas" userId="283006d7-7365-4ce6-9b04-25a42527db96" providerId="ADAL" clId="{2B898FC4-0AA0-48F5-9562-322B4E107713}" dt="2022-10-12T13:40:52.908" v="178"/>
        <pc:sldMkLst>
          <pc:docMk/>
          <pc:sldMk cId="2510124058" sldId="2146845776"/>
        </pc:sldMkLst>
      </pc:sldChg>
      <pc:sldChg chg="modTransition">
        <pc:chgData name="Wojciech Januszauskas" userId="283006d7-7365-4ce6-9b04-25a42527db96" providerId="ADAL" clId="{2B898FC4-0AA0-48F5-9562-322B4E107713}" dt="2022-10-12T13:40:52.908" v="178"/>
        <pc:sldMkLst>
          <pc:docMk/>
          <pc:sldMk cId="1368964864" sldId="2146845777"/>
        </pc:sldMkLst>
      </pc:sldChg>
      <pc:sldChg chg="addSp delSp modSp mod modTransition modClrScheme chgLayout">
        <pc:chgData name="Wojciech Januszauskas" userId="283006d7-7365-4ce6-9b04-25a42527db96" providerId="ADAL" clId="{2B898FC4-0AA0-48F5-9562-322B4E107713}" dt="2022-10-12T13:40:52.908" v="178"/>
        <pc:sldMkLst>
          <pc:docMk/>
          <pc:sldMk cId="103147493" sldId="2146845778"/>
        </pc:sldMkLst>
        <pc:spChg chg="add del mod ord">
          <ac:chgData name="Wojciech Januszauskas" userId="283006d7-7365-4ce6-9b04-25a42527db96" providerId="ADAL" clId="{2B898FC4-0AA0-48F5-9562-322B4E107713}" dt="2022-10-12T11:26:58.865" v="3" actId="478"/>
          <ac:spMkLst>
            <pc:docMk/>
            <pc:sldMk cId="103147493" sldId="2146845778"/>
            <ac:spMk id="4" creationId="{C4AE0CD0-04E5-F41E-8C52-5F5FE17E2553}"/>
          </ac:spMkLst>
        </pc:spChg>
        <pc:spChg chg="add del mod ord">
          <ac:chgData name="Wojciech Januszauskas" userId="283006d7-7365-4ce6-9b04-25a42527db96" providerId="ADAL" clId="{2B898FC4-0AA0-48F5-9562-322B4E107713}" dt="2022-10-12T11:27:02.467" v="4" actId="478"/>
          <ac:spMkLst>
            <pc:docMk/>
            <pc:sldMk cId="103147493" sldId="2146845778"/>
            <ac:spMk id="5" creationId="{251D1A76-69CB-C152-F055-AF194E8725C8}"/>
          </ac:spMkLst>
        </pc:spChg>
        <pc:spChg chg="add del mod ord">
          <ac:chgData name="Wojciech Januszauskas" userId="283006d7-7365-4ce6-9b04-25a42527db96" providerId="ADAL" clId="{2B898FC4-0AA0-48F5-9562-322B4E107713}" dt="2022-10-12T11:27:28.121" v="13"/>
          <ac:spMkLst>
            <pc:docMk/>
            <pc:sldMk cId="103147493" sldId="2146845778"/>
            <ac:spMk id="6" creationId="{1E6F4DFD-BDCB-E9B3-CECF-62462177F327}"/>
          </ac:spMkLst>
        </pc:spChg>
        <pc:picChg chg="add del mod">
          <ac:chgData name="Wojciech Januszauskas" userId="283006d7-7365-4ce6-9b04-25a42527db96" providerId="ADAL" clId="{2B898FC4-0AA0-48F5-9562-322B4E107713}" dt="2022-10-12T11:29:44.604" v="39" actId="21"/>
          <ac:picMkLst>
            <pc:docMk/>
            <pc:sldMk cId="103147493" sldId="2146845778"/>
            <ac:picMk id="2" creationId="{1BCD4A6C-BC95-C352-9131-88AE3564B52F}"/>
          </ac:picMkLst>
        </pc:picChg>
        <pc:picChg chg="del mod">
          <ac:chgData name="Wojciech Januszauskas" userId="283006d7-7365-4ce6-9b04-25a42527db96" providerId="ADAL" clId="{2B898FC4-0AA0-48F5-9562-322B4E107713}" dt="2022-10-12T11:27:25.910" v="12" actId="21"/>
          <ac:picMkLst>
            <pc:docMk/>
            <pc:sldMk cId="103147493" sldId="2146845778"/>
            <ac:picMk id="3" creationId="{E351E585-BC89-630C-C6DF-C6A8FDAC7251}"/>
          </ac:picMkLst>
        </pc:picChg>
        <pc:picChg chg="add mod ord">
          <ac:chgData name="Wojciech Januszauskas" userId="283006d7-7365-4ce6-9b04-25a42527db96" providerId="ADAL" clId="{2B898FC4-0AA0-48F5-9562-322B4E107713}" dt="2022-10-12T11:29:26.943" v="36" actId="14100"/>
          <ac:picMkLst>
            <pc:docMk/>
            <pc:sldMk cId="103147493" sldId="2146845778"/>
            <ac:picMk id="7" creationId="{66D632C4-A683-2425-EC6A-E5C97A70029E}"/>
          </ac:picMkLst>
        </pc:picChg>
        <pc:picChg chg="add del mod">
          <ac:chgData name="Wojciech Januszauskas" userId="283006d7-7365-4ce6-9b04-25a42527db96" providerId="ADAL" clId="{2B898FC4-0AA0-48F5-9562-322B4E107713}" dt="2022-10-12T11:28:29.527" v="28" actId="478"/>
          <ac:picMkLst>
            <pc:docMk/>
            <pc:sldMk cId="103147493" sldId="2146845778"/>
            <ac:picMk id="8" creationId="{1EBD4878-441B-CFC1-6C5A-180B04E05194}"/>
          </ac:picMkLst>
        </pc:picChg>
      </pc:sldChg>
      <pc:sldChg chg="modSp mod modTransition">
        <pc:chgData name="Wojciech Januszauskas" userId="283006d7-7365-4ce6-9b04-25a42527db96" providerId="ADAL" clId="{2B898FC4-0AA0-48F5-9562-322B4E107713}" dt="2022-10-12T13:40:52.908" v="178"/>
        <pc:sldMkLst>
          <pc:docMk/>
          <pc:sldMk cId="1347571791" sldId="2146845779"/>
        </pc:sldMkLst>
        <pc:picChg chg="mod">
          <ac:chgData name="Wojciech Januszauskas" userId="283006d7-7365-4ce6-9b04-25a42527db96" providerId="ADAL" clId="{2B898FC4-0AA0-48F5-9562-322B4E107713}" dt="2022-10-12T11:32:15.270" v="60" actId="1076"/>
          <ac:picMkLst>
            <pc:docMk/>
            <pc:sldMk cId="1347571791" sldId="2146845779"/>
            <ac:picMk id="6" creationId="{E1EC86F9-97D2-F887-5BA8-FE28B49BF231}"/>
          </ac:picMkLst>
        </pc:picChg>
      </pc:sldChg>
      <pc:sldChg chg="modTransition">
        <pc:chgData name="Wojciech Januszauskas" userId="283006d7-7365-4ce6-9b04-25a42527db96" providerId="ADAL" clId="{2B898FC4-0AA0-48F5-9562-322B4E107713}" dt="2022-10-12T13:40:52.908" v="178"/>
        <pc:sldMkLst>
          <pc:docMk/>
          <pc:sldMk cId="592501960" sldId="2146845780"/>
        </pc:sldMkLst>
      </pc:sldChg>
      <pc:sldChg chg="modTransition">
        <pc:chgData name="Wojciech Januszauskas" userId="283006d7-7365-4ce6-9b04-25a42527db96" providerId="ADAL" clId="{2B898FC4-0AA0-48F5-9562-322B4E107713}" dt="2022-10-12T13:40:52.908" v="178"/>
        <pc:sldMkLst>
          <pc:docMk/>
          <pc:sldMk cId="1332064837" sldId="2146845781"/>
        </pc:sldMkLst>
      </pc:sldChg>
      <pc:sldChg chg="modTransition">
        <pc:chgData name="Wojciech Januszauskas" userId="283006d7-7365-4ce6-9b04-25a42527db96" providerId="ADAL" clId="{2B898FC4-0AA0-48F5-9562-322B4E107713}" dt="2022-10-12T13:40:52.908" v="178"/>
        <pc:sldMkLst>
          <pc:docMk/>
          <pc:sldMk cId="3141292816" sldId="2146845782"/>
        </pc:sldMkLst>
      </pc:sldChg>
      <pc:sldChg chg="modTransition">
        <pc:chgData name="Wojciech Januszauskas" userId="283006d7-7365-4ce6-9b04-25a42527db96" providerId="ADAL" clId="{2B898FC4-0AA0-48F5-9562-322B4E107713}" dt="2022-10-12T13:40:52.908" v="178"/>
        <pc:sldMkLst>
          <pc:docMk/>
          <pc:sldMk cId="883407300" sldId="2146845783"/>
        </pc:sldMkLst>
      </pc:sldChg>
      <pc:sldChg chg="modTransition">
        <pc:chgData name="Wojciech Januszauskas" userId="283006d7-7365-4ce6-9b04-25a42527db96" providerId="ADAL" clId="{2B898FC4-0AA0-48F5-9562-322B4E107713}" dt="2022-10-12T13:40:52.908" v="178"/>
        <pc:sldMkLst>
          <pc:docMk/>
          <pc:sldMk cId="3584742933" sldId="2146845784"/>
        </pc:sldMkLst>
      </pc:sldChg>
      <pc:sldChg chg="modTransition">
        <pc:chgData name="Wojciech Januszauskas" userId="283006d7-7365-4ce6-9b04-25a42527db96" providerId="ADAL" clId="{2B898FC4-0AA0-48F5-9562-322B4E107713}" dt="2022-10-12T13:40:52.908" v="178"/>
        <pc:sldMkLst>
          <pc:docMk/>
          <pc:sldMk cId="71083339" sldId="2146845785"/>
        </pc:sldMkLst>
      </pc:sldChg>
      <pc:sldChg chg="modTransition">
        <pc:chgData name="Wojciech Januszauskas" userId="283006d7-7365-4ce6-9b04-25a42527db96" providerId="ADAL" clId="{2B898FC4-0AA0-48F5-9562-322B4E107713}" dt="2022-10-12T13:40:52.908" v="178"/>
        <pc:sldMkLst>
          <pc:docMk/>
          <pc:sldMk cId="726391405" sldId="2146845786"/>
        </pc:sldMkLst>
      </pc:sldChg>
      <pc:sldChg chg="modTransition">
        <pc:chgData name="Wojciech Januszauskas" userId="283006d7-7365-4ce6-9b04-25a42527db96" providerId="ADAL" clId="{2B898FC4-0AA0-48F5-9562-322B4E107713}" dt="2022-10-12T13:40:52.908" v="178"/>
        <pc:sldMkLst>
          <pc:docMk/>
          <pc:sldMk cId="4085450620" sldId="2146845787"/>
        </pc:sldMkLst>
      </pc:sldChg>
      <pc:sldChg chg="modTransition">
        <pc:chgData name="Wojciech Januszauskas" userId="283006d7-7365-4ce6-9b04-25a42527db96" providerId="ADAL" clId="{2B898FC4-0AA0-48F5-9562-322B4E107713}" dt="2022-10-12T13:40:52.908" v="178"/>
        <pc:sldMkLst>
          <pc:docMk/>
          <pc:sldMk cId="180988729" sldId="2146845788"/>
        </pc:sldMkLst>
      </pc:sldChg>
      <pc:sldChg chg="modTransition">
        <pc:chgData name="Wojciech Januszauskas" userId="283006d7-7365-4ce6-9b04-25a42527db96" providerId="ADAL" clId="{2B898FC4-0AA0-48F5-9562-322B4E107713}" dt="2022-10-12T13:40:52.908" v="178"/>
        <pc:sldMkLst>
          <pc:docMk/>
          <pc:sldMk cId="2289452709" sldId="2146845789"/>
        </pc:sldMkLst>
      </pc:sldChg>
      <pc:sldChg chg="addSp delSp modSp mod modTransition">
        <pc:chgData name="Wojciech Januszauskas" userId="283006d7-7365-4ce6-9b04-25a42527db96" providerId="ADAL" clId="{2B898FC4-0AA0-48F5-9562-322B4E107713}" dt="2022-10-12T13:40:52.908" v="178"/>
        <pc:sldMkLst>
          <pc:docMk/>
          <pc:sldMk cId="1870376272" sldId="2146845790"/>
        </pc:sldMkLst>
        <pc:picChg chg="add mod ord">
          <ac:chgData name="Wojciech Januszauskas" userId="283006d7-7365-4ce6-9b04-25a42527db96" providerId="ADAL" clId="{2B898FC4-0AA0-48F5-9562-322B4E107713}" dt="2022-10-12T12:05:29.578" v="115" actId="14100"/>
          <ac:picMkLst>
            <pc:docMk/>
            <pc:sldMk cId="1870376272" sldId="2146845790"/>
            <ac:picMk id="3" creationId="{B3564942-81B7-9F78-E0F1-E3B97712FB66}"/>
          </ac:picMkLst>
        </pc:picChg>
        <pc:picChg chg="del mod">
          <ac:chgData name="Wojciech Januszauskas" userId="283006d7-7365-4ce6-9b04-25a42527db96" providerId="ADAL" clId="{2B898FC4-0AA0-48F5-9562-322B4E107713}" dt="2022-10-12T12:03:54.869" v="80" actId="478"/>
          <ac:picMkLst>
            <pc:docMk/>
            <pc:sldMk cId="1870376272" sldId="2146845790"/>
            <ac:picMk id="7" creationId="{6ACC9A38-8483-50BD-1673-FB25BB061F0B}"/>
          </ac:picMkLst>
        </pc:picChg>
        <pc:picChg chg="mod ord">
          <ac:chgData name="Wojciech Januszauskas" userId="283006d7-7365-4ce6-9b04-25a42527db96" providerId="ADAL" clId="{2B898FC4-0AA0-48F5-9562-322B4E107713}" dt="2022-10-12T13:38:20.046" v="177" actId="1038"/>
          <ac:picMkLst>
            <pc:docMk/>
            <pc:sldMk cId="1870376272" sldId="2146845790"/>
            <ac:picMk id="8" creationId="{23B19BBC-0E84-8D2C-2A55-3A49CFA14CAE}"/>
          </ac:picMkLst>
        </pc:picChg>
      </pc:sldChg>
      <pc:sldChg chg="modTransition">
        <pc:chgData name="Wojciech Januszauskas" userId="283006d7-7365-4ce6-9b04-25a42527db96" providerId="ADAL" clId="{2B898FC4-0AA0-48F5-9562-322B4E107713}" dt="2022-10-12T13:40:52.908" v="178"/>
        <pc:sldMkLst>
          <pc:docMk/>
          <pc:sldMk cId="1135601893" sldId="2146845791"/>
        </pc:sldMkLst>
      </pc:sldChg>
      <pc:sldChg chg="modTransition">
        <pc:chgData name="Wojciech Januszauskas" userId="283006d7-7365-4ce6-9b04-25a42527db96" providerId="ADAL" clId="{2B898FC4-0AA0-48F5-9562-322B4E107713}" dt="2022-10-12T13:40:52.908" v="178"/>
        <pc:sldMkLst>
          <pc:docMk/>
          <pc:sldMk cId="3209371634" sldId="2146845792"/>
        </pc:sldMkLst>
      </pc:sldChg>
      <pc:sldChg chg="modSp add del">
        <pc:chgData name="Wojciech Januszauskas" userId="283006d7-7365-4ce6-9b04-25a42527db96" providerId="ADAL" clId="{2B898FC4-0AA0-48F5-9562-322B4E107713}" dt="2022-10-12T11:31:01.262" v="46" actId="2890"/>
        <pc:sldMkLst>
          <pc:docMk/>
          <pc:sldMk cId="54104467" sldId="2146845793"/>
        </pc:sldMkLst>
        <pc:picChg chg="mod">
          <ac:chgData name="Wojciech Januszauskas" userId="283006d7-7365-4ce6-9b04-25a42527db96" providerId="ADAL" clId="{2B898FC4-0AA0-48F5-9562-322B4E107713}" dt="2022-10-12T11:30:52.456" v="45" actId="1076"/>
          <ac:picMkLst>
            <pc:docMk/>
            <pc:sldMk cId="54104467" sldId="2146845793"/>
            <ac:picMk id="2" creationId="{1BCD4A6C-BC95-C352-9131-88AE3564B52F}"/>
          </ac:picMkLst>
        </pc:picChg>
      </pc:sldChg>
      <pc:sldChg chg="delSp modSp add del">
        <pc:chgData name="Wojciech Januszauskas" userId="283006d7-7365-4ce6-9b04-25a42527db96" providerId="ADAL" clId="{2B898FC4-0AA0-48F5-9562-322B4E107713}" dt="2022-10-12T11:32:04.947" v="57" actId="47"/>
        <pc:sldMkLst>
          <pc:docMk/>
          <pc:sldMk cId="3996244670" sldId="2146845793"/>
        </pc:sldMkLst>
        <pc:picChg chg="del mod">
          <ac:chgData name="Wojciech Januszauskas" userId="283006d7-7365-4ce6-9b04-25a42527db96" providerId="ADAL" clId="{2B898FC4-0AA0-48F5-9562-322B4E107713}" dt="2022-10-12T11:31:29.127" v="56" actId="478"/>
          <ac:picMkLst>
            <pc:docMk/>
            <pc:sldMk cId="3996244670" sldId="2146845793"/>
            <ac:picMk id="2" creationId="{1BCD4A6C-BC95-C352-9131-88AE3564B52F}"/>
          </ac:picMkLst>
        </pc:picChg>
        <pc:picChg chg="del mod">
          <ac:chgData name="Wojciech Januszauskas" userId="283006d7-7365-4ce6-9b04-25a42527db96" providerId="ADAL" clId="{2B898FC4-0AA0-48F5-9562-322B4E107713}" dt="2022-10-12T11:31:28.377" v="55" actId="478"/>
          <ac:picMkLst>
            <pc:docMk/>
            <pc:sldMk cId="3996244670" sldId="2146845793"/>
            <ac:picMk id="3" creationId="{E351E585-BC89-630C-C6DF-C6A8FDAC7251}"/>
          </ac:picMkLst>
        </pc:picChg>
      </pc:sldChg>
      <pc:sldChg chg="add mod modShow">
        <pc:chgData name="Wojciech Januszauskas" userId="283006d7-7365-4ce6-9b04-25a42527db96" providerId="ADAL" clId="{2B898FC4-0AA0-48F5-9562-322B4E107713}" dt="2022-10-13T09:46:49.659" v="223" actId="729"/>
        <pc:sldMkLst>
          <pc:docMk/>
          <pc:sldMk cId="4123052107" sldId="2146845793"/>
        </pc:sldMkLst>
      </pc:sldChg>
    </pc:docChg>
  </pc:docChgLst>
  <pc:docChgLst>
    <pc:chgData name="Wojciech Januszauskas" userId="S::wojciechja@lsretail.com::283006d7-7365-4ce6-9b04-25a42527db96" providerId="AD" clId="Web-{1E5752D0-6AC3-F0FB-0AA3-DB436252DE51}"/>
    <pc:docChg chg="delSld modSection">
      <pc:chgData name="Wojciech Januszauskas" userId="S::wojciechja@lsretail.com::283006d7-7365-4ce6-9b04-25a42527db96" providerId="AD" clId="Web-{1E5752D0-6AC3-F0FB-0AA3-DB436252DE51}" dt="2022-10-13T11:29:09.272" v="0"/>
      <pc:docMkLst>
        <pc:docMk/>
      </pc:docMkLst>
      <pc:sldChg chg="del">
        <pc:chgData name="Wojciech Januszauskas" userId="S::wojciechja@lsretail.com::283006d7-7365-4ce6-9b04-25a42527db96" providerId="AD" clId="Web-{1E5752D0-6AC3-F0FB-0AA3-DB436252DE51}" dt="2022-10-13T11:29:09.272" v="0"/>
        <pc:sldMkLst>
          <pc:docMk/>
          <pc:sldMk cId="4123052107" sldId="2146845793"/>
        </pc:sldMkLst>
      </pc:sldChg>
    </pc:docChg>
  </pc:docChgLst>
  <pc:docChgLst>
    <pc:chgData name="Matthias Matthiasson" userId="da5879a5-7ced-44b7-b25c-c3fa19602b52" providerId="ADAL" clId="{3B8256B8-6EA3-4F16-B65E-236E7DBE07C3}"/>
    <pc:docChg chg="modSld sldOrd">
      <pc:chgData name="Matthias Matthiasson" userId="da5879a5-7ced-44b7-b25c-c3fa19602b52" providerId="ADAL" clId="{3B8256B8-6EA3-4F16-B65E-236E7DBE07C3}" dt="2022-10-11T14:37:35.867" v="1"/>
      <pc:docMkLst>
        <pc:docMk/>
      </pc:docMkLst>
      <pc:sldChg chg="ord">
        <pc:chgData name="Matthias Matthiasson" userId="da5879a5-7ced-44b7-b25c-c3fa19602b52" providerId="ADAL" clId="{3B8256B8-6EA3-4F16-B65E-236E7DBE07C3}" dt="2022-10-11T14:37:35.867" v="1"/>
        <pc:sldMkLst>
          <pc:docMk/>
          <pc:sldMk cId="180988729" sldId="214684578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ACB94F-4F74-9F48-8FC5-C5033467C89B}" type="datetimeFigureOut">
              <a:rPr lang="en-IS" smtClean="0"/>
              <a:t>11/07/2022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3C44F-C096-4548-AAAD-E785BEAFFE30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18534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98EF60-C34B-4619-89C0-7E6082EA98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121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8EF60-C34B-4619-89C0-7E6082EA98A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480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8EF60-C34B-4619-89C0-7E6082EA98A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71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8EF60-C34B-4619-89C0-7E6082EA98A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42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0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83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7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36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38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170499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607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681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1D2526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73606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0400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08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image" Target="../media/image10.sv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image" Target="../media/image14.sv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42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13" r:id="rId2"/>
    <p:sldLayoutId id="2147483714" r:id="rId3"/>
    <p:sldLayoutId id="2147483715" r:id="rId4"/>
    <p:sldLayoutId id="2147483666" r:id="rId5"/>
    <p:sldLayoutId id="2147483667" r:id="rId6"/>
    <p:sldLayoutId id="2147483691" r:id="rId7"/>
    <p:sldLayoutId id="2147483706" r:id="rId8"/>
    <p:sldLayoutId id="2147483660" r:id="rId9"/>
    <p:sldLayoutId id="2147483661" r:id="rId10"/>
    <p:sldLayoutId id="2147483662" r:id="rId11"/>
    <p:sldLayoutId id="2147483649" r:id="rId12"/>
    <p:sldLayoutId id="2147483664" r:id="rId13"/>
    <p:sldLayoutId id="2147483665" r:id="rId14"/>
    <p:sldLayoutId id="2147483650" r:id="rId15"/>
    <p:sldLayoutId id="2147483651" r:id="rId16"/>
    <p:sldLayoutId id="2147483663" r:id="rId17"/>
    <p:sldLayoutId id="214748371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7D27EF-E9EF-19AA-87D9-1B6834993C1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71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BBFDE6-ED6C-6833-A727-1FF4C981119C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43C66F-5A7D-C570-6A41-3258B6DF64D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9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sv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Relationship Id="rId9" Type="http://schemas.openxmlformats.org/officeDocument/2006/relationships/image" Target="../media/image7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4.png"/><Relationship Id="rId7" Type="http://schemas.openxmlformats.org/officeDocument/2006/relationships/image" Target="../media/image9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8.jpe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11.png"/><Relationship Id="rId4" Type="http://schemas.openxmlformats.org/officeDocument/2006/relationships/image" Target="../media/image1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9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0.sv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62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A7A7E03-63BF-7D38-90B3-D2E7EC1FD724}"/>
              </a:ext>
            </a:extLst>
          </p:cNvPr>
          <p:cNvSpPr txBox="1">
            <a:spLocks/>
          </p:cNvSpPr>
          <p:nvPr/>
        </p:nvSpPr>
        <p:spPr>
          <a:xfrm>
            <a:off x="228131" y="484835"/>
            <a:ext cx="6628491" cy="56999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265888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/>
            <a:endParaRPr lang="en-US">
              <a:solidFill>
                <a:srgbClr val="44546A"/>
              </a:solidFill>
              <a:latin typeface="Segoe UI"/>
              <a:ea typeface="Calibri"/>
              <a:cs typeface="Segoe UI"/>
            </a:endParaRP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BE92B45-0490-1A2F-6994-38215A2A3124}"/>
              </a:ext>
            </a:extLst>
          </p:cNvPr>
          <p:cNvSpPr txBox="1">
            <a:spLocks/>
          </p:cNvSpPr>
          <p:nvPr/>
        </p:nvSpPr>
        <p:spPr>
          <a:xfrm>
            <a:off x="5226850" y="3185453"/>
            <a:ext cx="1005986" cy="1186912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?</a:t>
            </a:r>
          </a:p>
        </p:txBody>
      </p:sp>
      <p:pic>
        <p:nvPicPr>
          <p:cNvPr id="12" name="Picture 11" descr="A picture containing text, electronics, display, screenshot&#10;&#10;Description automatically generated">
            <a:extLst>
              <a:ext uri="{FF2B5EF4-FFF2-40B4-BE49-F238E27FC236}">
                <a16:creationId xmlns:a16="http://schemas.microsoft.com/office/drawing/2014/main" id="{B5AFEE74-F8A7-A745-BFAD-7737E90F1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838" y="2981581"/>
            <a:ext cx="2277154" cy="2035419"/>
          </a:xfrm>
          <a:prstGeom prst="rect">
            <a:avLst/>
          </a:prstGeom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ECF8DFE-1A08-3E61-EF9C-5D3D12F9F047}"/>
              </a:ext>
            </a:extLst>
          </p:cNvPr>
          <p:cNvSpPr txBox="1">
            <a:spLocks/>
          </p:cNvSpPr>
          <p:nvPr/>
        </p:nvSpPr>
        <p:spPr>
          <a:xfrm>
            <a:off x="4609718" y="2293761"/>
            <a:ext cx="2238375" cy="686810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LS SCO</a:t>
            </a:r>
          </a:p>
        </p:txBody>
      </p:sp>
      <p:pic>
        <p:nvPicPr>
          <p:cNvPr id="15" name="Picture 14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10E1E2B7-C20B-F995-866F-B12C13810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705" y="2936960"/>
            <a:ext cx="2902258" cy="2040598"/>
          </a:xfrm>
          <a:prstGeom prst="rect">
            <a:avLst/>
          </a:prstGeom>
        </p:spPr>
      </p:pic>
      <p:pic>
        <p:nvPicPr>
          <p:cNvPr id="16" name="Picture 15" descr="A picture containing white&#10;&#10;Description automatically generated">
            <a:extLst>
              <a:ext uri="{FF2B5EF4-FFF2-40B4-BE49-F238E27FC236}">
                <a16:creationId xmlns:a16="http://schemas.microsoft.com/office/drawing/2014/main" id="{5A881D9F-AE82-D8BF-B83B-9593B5CDA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963" y="1513537"/>
            <a:ext cx="4280682" cy="428068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FA10F99-EA1B-BE43-5D45-ACB7DCC56EEF}"/>
              </a:ext>
            </a:extLst>
          </p:cNvPr>
          <p:cNvGrpSpPr/>
          <p:nvPr/>
        </p:nvGrpSpPr>
        <p:grpSpPr>
          <a:xfrm>
            <a:off x="7571846" y="5872779"/>
            <a:ext cx="3473382" cy="525358"/>
            <a:chOff x="542271" y="5990724"/>
            <a:chExt cx="4591340" cy="66627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F313254-EE4C-B018-F9F6-65E2E48F7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9780" r="36948"/>
            <a:stretch/>
          </p:blipFill>
          <p:spPr>
            <a:xfrm>
              <a:off x="542271" y="5990724"/>
              <a:ext cx="3028244" cy="666276"/>
            </a:xfrm>
            <a:prstGeom prst="rect">
              <a:avLst/>
            </a:prstGeom>
          </p:spPr>
        </p:pic>
        <p:pic>
          <p:nvPicPr>
            <p:cNvPr id="19" name="Picture 18" descr="Logo&#10;&#10;Description automatically generated">
              <a:extLst>
                <a:ext uri="{FF2B5EF4-FFF2-40B4-BE49-F238E27FC236}">
                  <a16:creationId xmlns:a16="http://schemas.microsoft.com/office/drawing/2014/main" id="{054435B1-5FA5-902D-C39F-69A38342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57304" y="6116857"/>
              <a:ext cx="1676307" cy="540143"/>
            </a:xfrm>
            <a:prstGeom prst="rect">
              <a:avLst/>
            </a:prstGeom>
          </p:spPr>
        </p:pic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7589899E-E3F1-4768-5416-D17A7B88EB78}"/>
              </a:ext>
            </a:extLst>
          </p:cNvPr>
          <p:cNvSpPr txBox="1">
            <a:spLocks/>
          </p:cNvSpPr>
          <p:nvPr/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>
                <a:solidFill>
                  <a:srgbClr val="351C5C"/>
                </a:solidFill>
                <a:latin typeface="Segoe UI"/>
                <a:cs typeface="Segoe UI"/>
              </a:rPr>
              <a:t>Self Checkout Connection</a:t>
            </a:r>
            <a:endParaRPr lang="en-US">
              <a:solidFill>
                <a:srgbClr val="351C5C"/>
              </a:solidFill>
            </a:endParaRPr>
          </a:p>
        </p:txBody>
      </p:sp>
      <p:pic>
        <p:nvPicPr>
          <p:cNvPr id="3" name="Picture 2" descr="A picture containing text, indoor, cellphone&#10;&#10;Description automatically generated">
            <a:extLst>
              <a:ext uri="{FF2B5EF4-FFF2-40B4-BE49-F238E27FC236}">
                <a16:creationId xmlns:a16="http://schemas.microsoft.com/office/drawing/2014/main" id="{1EBD95B7-B9A7-DDED-A0BF-6AF8B44C64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5196" y="5320389"/>
            <a:ext cx="1268138" cy="130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0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8B33CB-C5FE-C03A-BE27-0D58DB97F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9029" y="488601"/>
            <a:ext cx="5242677" cy="588637"/>
          </a:xfrm>
        </p:spPr>
        <p:txBody>
          <a:bodyPr/>
          <a:lstStyle/>
          <a:p>
            <a:r>
              <a:rPr lang="en-US"/>
              <a:t>SCO architecture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ADCFCF-8180-0935-8D35-35B1181422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9029" y="1352550"/>
            <a:ext cx="5242677" cy="5073650"/>
          </a:xfrm>
        </p:spPr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LS Central will have an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LS SCO Extension</a:t>
            </a:r>
          </a:p>
          <a:p>
            <a:pPr marR="0" lvl="1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Configuration</a:t>
            </a:r>
          </a:p>
          <a:p>
            <a:pPr marR="0" lvl="1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Webservices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</a:b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LS SCO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Service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 is a layer between the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SCO Hardware and LS Central</a:t>
            </a:r>
          </a:p>
          <a:p>
            <a:pPr lvl="1">
              <a:buFont typeface="Segoe UI" panose="020B0502040204020203" pitchFamily="34" charset="0"/>
              <a:buChar char="‒"/>
              <a:defRPr/>
            </a:pPr>
            <a:r>
              <a:rPr lang="en-US" sz="1600">
                <a:latin typeface="Segoe UI"/>
              </a:rPr>
              <a:t>Calls the webservices</a:t>
            </a:r>
          </a:p>
          <a:p>
            <a:pPr lvl="1">
              <a:buFont typeface="Segoe UI" panose="020B0502040204020203" pitchFamily="34" charset="0"/>
              <a:buChar char="‒"/>
              <a:defRPr/>
            </a:pPr>
            <a:r>
              <a:rPr lang="en-US" sz="1600">
                <a:latin typeface="Segoe UI"/>
              </a:rPr>
              <a:t>Receives the information</a:t>
            </a:r>
          </a:p>
          <a:p>
            <a:pPr lvl="1">
              <a:buFont typeface="Segoe UI" panose="020B0502040204020203" pitchFamily="34" charset="0"/>
              <a:buChar char="‒"/>
              <a:defRPr/>
            </a:pPr>
            <a:r>
              <a:rPr lang="en-US" sz="1600">
                <a:latin typeface="Segoe UI"/>
              </a:rPr>
              <a:t>Maps to objects that will then need to be mapped to be understood by the SCO Hardware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</a:b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LS SCO Service uses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LS Hardware Station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 for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printing and EFT payments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SCO with Diebold release plan is Q4 2022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</a:b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E572DE-DBF4-10A8-7E0B-53C0ACF964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8" r="5338"/>
          <a:stretch/>
        </p:blipFill>
        <p:spPr>
          <a:xfrm>
            <a:off x="340294" y="488601"/>
            <a:ext cx="6145618" cy="54715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89CC4A-379C-C60D-2862-38BF7F3994B7}"/>
              </a:ext>
            </a:extLst>
          </p:cNvPr>
          <p:cNvSpPr/>
          <p:nvPr/>
        </p:nvSpPr>
        <p:spPr>
          <a:xfrm>
            <a:off x="2892762" y="2516331"/>
            <a:ext cx="73855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chemeClr val="tx1"/>
                </a:solidFill>
              </a:rPr>
              <a:t>LS Central POS</a:t>
            </a:r>
          </a:p>
        </p:txBody>
      </p:sp>
    </p:spTree>
    <p:extLst>
      <p:ext uri="{BB962C8B-B14F-4D97-AF65-F5344CB8AC3E}">
        <p14:creationId xmlns:p14="http://schemas.microsoft.com/office/powerpoint/2010/main" val="133206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D7C9-2326-BA9C-40DC-8E95EA9D5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LS SCO Service Phase 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5DA253-9D29-83AA-F1BA-046EEB8AB2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7142" y="1348432"/>
            <a:ext cx="7667118" cy="4673600"/>
          </a:xfrm>
        </p:spPr>
        <p:txBody>
          <a:bodyPr/>
          <a:lstStyle/>
          <a:p>
            <a:r>
              <a:rPr lang="en-US" sz="1600"/>
              <a:t>Selling of items using a barcode scanner </a:t>
            </a:r>
          </a:p>
          <a:p>
            <a:r>
              <a:rPr lang="en-US" sz="1600"/>
              <a:t>Selling of items requiring customer to key in the quantity</a:t>
            </a:r>
          </a:p>
          <a:p>
            <a:r>
              <a:rPr lang="en-US" sz="1600"/>
              <a:t>Translation of item descriptions </a:t>
            </a:r>
          </a:p>
          <a:p>
            <a:r>
              <a:rPr lang="en-US" sz="1600"/>
              <a:t>Support for scale / weighing of items </a:t>
            </a:r>
          </a:p>
          <a:p>
            <a:r>
              <a:rPr lang="en-US" sz="1600"/>
              <a:t>Support for security scale </a:t>
            </a:r>
          </a:p>
          <a:p>
            <a:r>
              <a:rPr lang="en-US" sz="1600"/>
              <a:t>Voiding of items in manager menu (in SCO) </a:t>
            </a:r>
          </a:p>
          <a:p>
            <a:r>
              <a:rPr lang="en-US" sz="1600"/>
              <a:t>Promotions and periodic discounts offers in LS Central supported</a:t>
            </a:r>
          </a:p>
          <a:p>
            <a:r>
              <a:rPr lang="en-US" sz="1600"/>
              <a:t>Basket calculations through LS Central </a:t>
            </a:r>
          </a:p>
          <a:p>
            <a:r>
              <a:rPr lang="en-US" sz="1600"/>
              <a:t>Voiding of transaction in manager menu (in SCO) </a:t>
            </a:r>
          </a:p>
          <a:p>
            <a:r>
              <a:rPr lang="en-US" sz="1600"/>
              <a:t>Support for EFT integration through LS Pay (through LS Hardware Station) </a:t>
            </a:r>
          </a:p>
          <a:p>
            <a:r>
              <a:rPr lang="en-US" sz="1600"/>
              <a:t>Support for receipt printer through LS Hardware Station </a:t>
            </a:r>
          </a:p>
          <a:p>
            <a:r>
              <a:rPr lang="en-US" sz="1600"/>
              <a:t>Configurations for SCO specific functionality in LS Central </a:t>
            </a:r>
          </a:p>
          <a:p>
            <a:pPr lvl="1"/>
            <a:r>
              <a:rPr lang="en-US" sz="1200"/>
              <a:t>Online help for configurations and supported functionality </a:t>
            </a:r>
          </a:p>
          <a:p>
            <a:pPr lvl="1"/>
            <a:r>
              <a:rPr lang="en-US" sz="1200"/>
              <a:t>Configuration package with default values for SCO configurations</a:t>
            </a:r>
          </a:p>
        </p:txBody>
      </p:sp>
    </p:spTree>
    <p:extLst>
      <p:ext uri="{BB962C8B-B14F-4D97-AF65-F5344CB8AC3E}">
        <p14:creationId xmlns:p14="http://schemas.microsoft.com/office/powerpoint/2010/main" val="41389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D7C9-2326-BA9C-40DC-8E95EA9D5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LS SCO Service Phase 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5DA253-9D29-83AA-F1BA-046EEB8AB2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8962" y="1318937"/>
            <a:ext cx="7667118" cy="4673600"/>
          </a:xfrm>
        </p:spPr>
        <p:txBody>
          <a:bodyPr/>
          <a:lstStyle/>
          <a:p>
            <a:r>
              <a:rPr lang="en-US" sz="1600"/>
              <a:t>Selling of items with age restriction (cigarettes and alcohol) </a:t>
            </a:r>
          </a:p>
          <a:p>
            <a:r>
              <a:rPr lang="en-US" sz="1600"/>
              <a:t>Displaying item image at sale of item </a:t>
            </a:r>
          </a:p>
          <a:p>
            <a:r>
              <a:rPr lang="en-US" sz="1600"/>
              <a:t>Loyalty cards </a:t>
            </a:r>
          </a:p>
          <a:p>
            <a:pPr lvl="1"/>
            <a:r>
              <a:rPr lang="en-US" sz="1200"/>
              <a:t>Adding a loyalty card to sale </a:t>
            </a:r>
          </a:p>
          <a:p>
            <a:pPr lvl="1"/>
            <a:r>
              <a:rPr lang="en-US" sz="1200"/>
              <a:t>Displaying Loyalty point information </a:t>
            </a:r>
          </a:p>
          <a:p>
            <a:r>
              <a:rPr lang="en-US" sz="1600"/>
              <a:t>Configurations for PLU menu for items from LS Central </a:t>
            </a:r>
          </a:p>
          <a:p>
            <a:pPr lvl="1"/>
            <a:r>
              <a:rPr lang="en-US" sz="1200"/>
              <a:t>Translation of PLU menu items </a:t>
            </a:r>
          </a:p>
        </p:txBody>
      </p:sp>
    </p:spTree>
    <p:extLst>
      <p:ext uri="{BB962C8B-B14F-4D97-AF65-F5344CB8AC3E}">
        <p14:creationId xmlns:p14="http://schemas.microsoft.com/office/powerpoint/2010/main" val="293354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tanding next to a computer&#10;&#10;Description automatically generated with low confidence">
            <a:extLst>
              <a:ext uri="{FF2B5EF4-FFF2-40B4-BE49-F238E27FC236}">
                <a16:creationId xmlns:a16="http://schemas.microsoft.com/office/drawing/2014/main" id="{DFC3600C-1EF8-2C59-C817-D6CC27C81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489" y="3846339"/>
            <a:ext cx="2146707" cy="2294757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FAFDEBE-9994-70A9-E635-6DF68C71A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912" y="4434714"/>
            <a:ext cx="4442445" cy="15901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635B2F-080B-AADF-3880-12AA08840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Evolution – what is retail´s next step?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982849B4-1D01-A0EB-9DEA-22536E7F6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284" y="1610725"/>
            <a:ext cx="5630779" cy="1926917"/>
          </a:xfrm>
          <a:prstGeom prst="rect">
            <a:avLst/>
          </a:prstGeom>
        </p:spPr>
      </p:pic>
      <p:pic>
        <p:nvPicPr>
          <p:cNvPr id="9" name="Picture 8" descr="Arrow&#10;&#10;Description automatically generated with low confidence">
            <a:extLst>
              <a:ext uri="{FF2B5EF4-FFF2-40B4-BE49-F238E27FC236}">
                <a16:creationId xmlns:a16="http://schemas.microsoft.com/office/drawing/2014/main" id="{236B951D-CB91-35BF-042A-A506A2A623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0102" y="4270184"/>
            <a:ext cx="1153622" cy="191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9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1328CD9-4C85-34D4-6F15-412CC034E3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err="1"/>
              <a:t>ScanPayGo</a:t>
            </a:r>
            <a:r>
              <a:rPr lang="en-US"/>
              <a:t> (SPG)</a:t>
            </a: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8BD9436-655F-6430-C9F8-6DCFF853D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416" y="2315182"/>
            <a:ext cx="5139168" cy="350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6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46">
            <a:extLst>
              <a:ext uri="{FF2B5EF4-FFF2-40B4-BE49-F238E27FC236}">
                <a16:creationId xmlns:a16="http://schemas.microsoft.com/office/drawing/2014/main" id="{5E15B6D2-B63F-A5D6-D2EC-24F91D506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737" y="488601"/>
            <a:ext cx="7749972" cy="588637"/>
          </a:xfrm>
        </p:spPr>
        <p:txBody>
          <a:bodyPr>
            <a:normAutofit fontScale="90000"/>
          </a:bodyPr>
          <a:lstStyle/>
          <a:p>
            <a:r>
              <a:rPr lang="en-US"/>
              <a:t>The ScanPayGo app</a:t>
            </a:r>
            <a:endParaRPr lang="en-US">
              <a:solidFill>
                <a:srgbClr val="351C5C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2E5252-B577-935C-7ECB-E036E2ED76E5}"/>
              </a:ext>
            </a:extLst>
          </p:cNvPr>
          <p:cNvGrpSpPr/>
          <p:nvPr/>
        </p:nvGrpSpPr>
        <p:grpSpPr>
          <a:xfrm>
            <a:off x="367430" y="1399430"/>
            <a:ext cx="3073375" cy="5458570"/>
            <a:chOff x="367430" y="1399430"/>
            <a:chExt cx="3073375" cy="5458570"/>
          </a:xfrm>
        </p:grpSpPr>
        <p:pic>
          <p:nvPicPr>
            <p:cNvPr id="21" name="Picture 20" descr="Graphical user interface, text, application&#10;&#10;Description automatically generated with medium confidence">
              <a:extLst>
                <a:ext uri="{FF2B5EF4-FFF2-40B4-BE49-F238E27FC236}">
                  <a16:creationId xmlns:a16="http://schemas.microsoft.com/office/drawing/2014/main" id="{C83BC9AF-5D93-AF70-E7FA-7FF81E5A27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978"/>
            <a:stretch/>
          </p:blipFill>
          <p:spPr>
            <a:xfrm>
              <a:off x="468811" y="1478604"/>
              <a:ext cx="1969564" cy="3902142"/>
            </a:xfrm>
            <a:prstGeom prst="rect">
              <a:avLst/>
            </a:prstGeom>
          </p:spPr>
        </p:pic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5772321F-03F9-B608-9B72-4170700C7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30" y="1399430"/>
              <a:ext cx="3073375" cy="5458570"/>
            </a:xfrm>
            <a:prstGeom prst="rect">
              <a:avLst/>
            </a:prstGeom>
          </p:spPr>
        </p:pic>
      </p:grp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FA2D58FE-B424-B801-3F7E-54161137AC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08474" y="1352550"/>
            <a:ext cx="7816096" cy="507365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ScanPayGo is an app that retailers provide to their customers</a:t>
            </a:r>
          </a:p>
          <a:p>
            <a:pPr marL="6696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An easy-to-use loyalty app</a:t>
            </a:r>
          </a:p>
          <a:p>
            <a:pPr marL="6696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Designed for the modern shopper</a:t>
            </a:r>
          </a:p>
        </p:txBody>
      </p:sp>
    </p:spTree>
    <p:extLst>
      <p:ext uri="{BB962C8B-B14F-4D97-AF65-F5344CB8AC3E}">
        <p14:creationId xmlns:p14="http://schemas.microsoft.com/office/powerpoint/2010/main" val="408545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6359B13-8F20-90FE-BB4D-4F6D0EAD3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247" y="1181100"/>
            <a:ext cx="1652429" cy="35248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6DBB8E-5BE3-50B3-4F38-F56D870188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1796" y="1138517"/>
            <a:ext cx="1748953" cy="3628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787555-CD04-17AB-8B53-A1E905C15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LS ScanPayGo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91A5B5-7688-6564-3E8F-7856132F94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1352549"/>
            <a:ext cx="7210298" cy="2938793"/>
          </a:xfrm>
        </p:spPr>
        <p:txBody>
          <a:bodyPr/>
          <a:lstStyle/>
          <a:p>
            <a:pPr marL="9144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Segoe UI"/>
                <a:cs typeface="Segoe UI"/>
              </a:rPr>
              <a:t>App for Android &amp; iOS</a:t>
            </a:r>
          </a:p>
          <a:p>
            <a:pPr marL="9144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Segoe UI"/>
                <a:cs typeface="Segoe UI"/>
              </a:rPr>
              <a:t>Released by the retailer</a:t>
            </a:r>
          </a:p>
          <a:p>
            <a:pPr marL="9144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Segoe UI"/>
                <a:cs typeface="Segoe UI"/>
              </a:rPr>
              <a:t>Downloaded to and operated from</a:t>
            </a:r>
            <a:br>
              <a:rPr lang="en-US">
                <a:latin typeface="Segoe UI"/>
                <a:cs typeface="Segoe UI"/>
              </a:rPr>
            </a:br>
            <a:r>
              <a:rPr lang="en-US">
                <a:latin typeface="Segoe UI"/>
                <a:cs typeface="Segoe UI"/>
              </a:rPr>
              <a:t>   </a:t>
            </a:r>
            <a:r>
              <a:rPr lang="en-US" sz="2800">
                <a:latin typeface="Segoe UI"/>
                <a:cs typeface="Segoe UI"/>
              </a:rPr>
              <a:t>the customers mobile device</a:t>
            </a:r>
          </a:p>
          <a:p>
            <a:pPr marL="91440">
              <a:lnSpc>
                <a:spcPct val="150000"/>
              </a:lnSpc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FF3241-DEFB-8E84-F7B1-54865A70B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0867" y="1244795"/>
            <a:ext cx="1652429" cy="35225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C4A33F-737A-A512-7EF4-1103C22248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2604" y="1178828"/>
            <a:ext cx="1748953" cy="3628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340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87555-CD04-17AB-8B53-A1E905C15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/>
              <a:t>Nutrice</a:t>
            </a:r>
            <a:r>
              <a:rPr lang="en-US"/>
              <a:t> journey to use ScanPayGo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91A5B5-7688-6564-3E8F-7856132F94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1352549"/>
            <a:ext cx="7210298" cy="293879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Nutrice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Grocery store chain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Operates 10 stores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4650168C-856A-734C-0FE5-AE5AB905FB3F}"/>
              </a:ext>
            </a:extLst>
          </p:cNvPr>
          <p:cNvSpPr txBox="1">
            <a:spLocks/>
          </p:cNvSpPr>
          <p:nvPr/>
        </p:nvSpPr>
        <p:spPr>
          <a:xfrm>
            <a:off x="340294" y="4569374"/>
            <a:ext cx="6261877" cy="478972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Add logo and set color schema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E098EB13-4906-EB2F-7DDD-A07DFB9FE20F}"/>
              </a:ext>
            </a:extLst>
          </p:cNvPr>
          <p:cNvSpPr txBox="1">
            <a:spLocks/>
          </p:cNvSpPr>
          <p:nvPr/>
        </p:nvSpPr>
        <p:spPr>
          <a:xfrm>
            <a:off x="340293" y="3540551"/>
            <a:ext cx="6261877" cy="1026102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steps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Download the code for SPG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4C0B8B6-F566-CB97-E792-46E9323234D2}"/>
              </a:ext>
            </a:extLst>
          </p:cNvPr>
          <p:cNvSpPr txBox="1">
            <a:spLocks/>
          </p:cNvSpPr>
          <p:nvPr/>
        </p:nvSpPr>
        <p:spPr>
          <a:xfrm>
            <a:off x="340292" y="5113660"/>
            <a:ext cx="6261877" cy="1026102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Configure SPG in LS Central BO</a:t>
            </a:r>
          </a:p>
          <a:p>
            <a:pPr marL="1371600" marR="0" lvl="2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Payment, Security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etc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CD49C1-6A25-244A-A5DE-2B7CACB7C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6654" y="1564926"/>
            <a:ext cx="2959535" cy="925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57CC45-E455-441F-3E15-0B93F5D1B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682" y="3995091"/>
            <a:ext cx="4589115" cy="1148566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8474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D811A9C-B8CE-2708-223E-0AFB1780C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700" y="1358663"/>
            <a:ext cx="2029580" cy="4284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87E6B2-084A-22E6-F1DA-C3848DEF3E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0524" y="1299007"/>
            <a:ext cx="2140898" cy="44030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0B3F029B-2EC0-C900-2B68-A96BB740D3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9435" y="1347254"/>
            <a:ext cx="2028571" cy="42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B62C2B-C00F-523C-C859-47E0E2554E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156" y="1298222"/>
            <a:ext cx="2140898" cy="44030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D89A385-857D-EB48-15E5-269501CDAF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0736" y="1368273"/>
            <a:ext cx="2043631" cy="42883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266ACD-9AF7-DA07-DBF0-583577F3C61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6919" y="1308735"/>
            <a:ext cx="2140898" cy="43971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3B65A7-DA9C-6FF7-E653-EC23D1872C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587" y="1367208"/>
            <a:ext cx="2025533" cy="4276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A4A2EA-D6CA-0404-CEAA-F7D9D3F372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104" y="1299007"/>
            <a:ext cx="2140898" cy="44030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241ADF-618D-225C-9B2E-59D6325BC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The ScanPayGo app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F3232820-DD17-AD01-0317-54895033081F}"/>
              </a:ext>
            </a:extLst>
          </p:cNvPr>
          <p:cNvSpPr txBox="1">
            <a:spLocks/>
          </p:cNvSpPr>
          <p:nvPr/>
        </p:nvSpPr>
        <p:spPr>
          <a:xfrm>
            <a:off x="422103" y="6070575"/>
            <a:ext cx="10665713" cy="299669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Easy to change logo and main colors – and possible to develop it further</a:t>
            </a:r>
          </a:p>
        </p:txBody>
      </p:sp>
    </p:spTree>
    <p:extLst>
      <p:ext uri="{BB962C8B-B14F-4D97-AF65-F5344CB8AC3E}">
        <p14:creationId xmlns:p14="http://schemas.microsoft.com/office/powerpoint/2010/main" val="18098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619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17A59E5-D0AF-3410-440F-34FCCFC6E173}"/>
              </a:ext>
            </a:extLst>
          </p:cNvPr>
          <p:cNvSpPr txBox="1">
            <a:spLocks/>
          </p:cNvSpPr>
          <p:nvPr/>
        </p:nvSpPr>
        <p:spPr>
          <a:xfrm>
            <a:off x="1020246" y="1773635"/>
            <a:ext cx="4848926" cy="1564987"/>
          </a:xfrm>
          <a:prstGeom prst="rect">
            <a:avLst/>
          </a:prstGeom>
          <a:effectLst/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Take shopping into your own hands today with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Nutrice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ScanPayGo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9" name="Picture 18" descr="A picture containing text, dish&#10;&#10;Description automatically generated">
            <a:extLst>
              <a:ext uri="{FF2B5EF4-FFF2-40B4-BE49-F238E27FC236}">
                <a16:creationId xmlns:a16="http://schemas.microsoft.com/office/drawing/2014/main" id="{B6E2BA58-82D2-0FE2-189A-A465FE0EC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096" y="1212251"/>
            <a:ext cx="3455834" cy="4838168"/>
          </a:xfrm>
          <a:prstGeom prst="rect">
            <a:avLst/>
          </a:prstGeom>
          <a:ln>
            <a:noFill/>
          </a:ln>
          <a:effectLst>
            <a:glow rad="63500">
              <a:srgbClr val="A5A5A5">
                <a:satMod val="175000"/>
                <a:alpha val="40000"/>
              </a:srgb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0" name="Picture 1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9EBAA7F-452F-D8E3-5AB2-1A8B0D86E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246" y="4042188"/>
            <a:ext cx="2668279" cy="2008231"/>
          </a:xfrm>
          <a:prstGeom prst="rect">
            <a:avLst/>
          </a:prstGeom>
        </p:spPr>
      </p:pic>
      <p:pic>
        <p:nvPicPr>
          <p:cNvPr id="21" name="Picture 20" descr="Shape&#10;&#10;Description automatically generated with low confidence">
            <a:extLst>
              <a:ext uri="{FF2B5EF4-FFF2-40B4-BE49-F238E27FC236}">
                <a16:creationId xmlns:a16="http://schemas.microsoft.com/office/drawing/2014/main" id="{419BBDD2-9C65-F666-4D5E-001D2F353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98078" flipH="1" flipV="1">
            <a:off x="7910606" y="2465360"/>
            <a:ext cx="807600" cy="796556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4AFF86C-987C-5082-9646-8887C800F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73618" y="472528"/>
            <a:ext cx="2838286" cy="81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E689597-38B6-AC9F-1217-8AF1B43EAFDC}"/>
              </a:ext>
            </a:extLst>
          </p:cNvPr>
          <p:cNvCxnSpPr>
            <a:cxnSpLocks/>
          </p:cNvCxnSpPr>
          <p:nvPr/>
        </p:nvCxnSpPr>
        <p:spPr>
          <a:xfrm flipV="1">
            <a:off x="2093217" y="3671825"/>
            <a:ext cx="5221983" cy="18072"/>
          </a:xfrm>
          <a:prstGeom prst="line">
            <a:avLst/>
          </a:prstGeom>
          <a:ln w="12700">
            <a:solidFill>
              <a:srgbClr val="2658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E186711-E6C6-BA16-6F12-954236E4CDCB}"/>
              </a:ext>
            </a:extLst>
          </p:cNvPr>
          <p:cNvSpPr txBox="1"/>
          <p:nvPr/>
        </p:nvSpPr>
        <p:spPr>
          <a:xfrm>
            <a:off x="2096457" y="4494161"/>
            <a:ext cx="983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Store 1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207FEBE-3640-2881-5F48-30885100E10C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2381110" y="2621071"/>
            <a:ext cx="92723" cy="2597833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525EB01-2FCF-5788-B49B-19DC6A3C61D9}"/>
              </a:ext>
            </a:extLst>
          </p:cNvPr>
          <p:cNvSpPr txBox="1"/>
          <p:nvPr/>
        </p:nvSpPr>
        <p:spPr>
          <a:xfrm>
            <a:off x="2042465" y="5746112"/>
            <a:ext cx="862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 1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81D51FB-3C6F-F4A5-8BF1-60E0BF3F7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78779" y="1995714"/>
            <a:ext cx="536468" cy="53646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7B43D6D-3FDE-2567-352D-9B57B001C4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10229" y="5218904"/>
            <a:ext cx="527207" cy="5272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679CBD-9F9A-6CE0-DE55-14C17E1D0EF8}"/>
              </a:ext>
            </a:extLst>
          </p:cNvPr>
          <p:cNvSpPr txBox="1"/>
          <p:nvPr/>
        </p:nvSpPr>
        <p:spPr>
          <a:xfrm>
            <a:off x="2858204" y="5746112"/>
            <a:ext cx="862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 N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A0A3356-4CA3-8D51-C76A-D6DD58191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25968" y="5218904"/>
            <a:ext cx="527207" cy="52720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EAAE01-E005-D598-450B-2ECFCAFDB614}"/>
              </a:ext>
            </a:extLst>
          </p:cNvPr>
          <p:cNvCxnSpPr>
            <a:cxnSpLocks/>
          </p:cNvCxnSpPr>
          <p:nvPr/>
        </p:nvCxnSpPr>
        <p:spPr>
          <a:xfrm>
            <a:off x="3896872" y="4494161"/>
            <a:ext cx="0" cy="1627440"/>
          </a:xfrm>
          <a:prstGeom prst="line">
            <a:avLst/>
          </a:prstGeom>
          <a:ln w="12700">
            <a:solidFill>
              <a:srgbClr val="2658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0E71E17-F8CD-F2C3-D85A-D2BFF97AC74B}"/>
              </a:ext>
            </a:extLst>
          </p:cNvPr>
          <p:cNvSpPr txBox="1"/>
          <p:nvPr/>
        </p:nvSpPr>
        <p:spPr>
          <a:xfrm>
            <a:off x="2701840" y="5746111"/>
            <a:ext cx="3045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C98F7F-A314-80CB-C57F-FF85A672C153}"/>
              </a:ext>
            </a:extLst>
          </p:cNvPr>
          <p:cNvSpPr txBox="1"/>
          <p:nvPr/>
        </p:nvSpPr>
        <p:spPr>
          <a:xfrm>
            <a:off x="4580804" y="4519965"/>
            <a:ext cx="983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Store 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9B1153-AA2A-AE15-677B-64D619C69147}"/>
              </a:ext>
            </a:extLst>
          </p:cNvPr>
          <p:cNvSpPr txBox="1"/>
          <p:nvPr/>
        </p:nvSpPr>
        <p:spPr>
          <a:xfrm>
            <a:off x="4261369" y="5746111"/>
            <a:ext cx="862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 1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53F5F39-0211-4577-2537-029F175D0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29133" y="5218903"/>
            <a:ext cx="527207" cy="5272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333EBE-9660-26A8-9AA3-4A65DF637126}"/>
              </a:ext>
            </a:extLst>
          </p:cNvPr>
          <p:cNvSpPr txBox="1"/>
          <p:nvPr/>
        </p:nvSpPr>
        <p:spPr>
          <a:xfrm>
            <a:off x="5077108" y="5746111"/>
            <a:ext cx="862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 N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F009B437-4599-0201-9BCA-8B964A48F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44872" y="5218903"/>
            <a:ext cx="527207" cy="52720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DD13056-6C71-85B0-DC4B-CAE481C5BE4A}"/>
              </a:ext>
            </a:extLst>
          </p:cNvPr>
          <p:cNvSpPr txBox="1"/>
          <p:nvPr/>
        </p:nvSpPr>
        <p:spPr>
          <a:xfrm>
            <a:off x="4920744" y="5746110"/>
            <a:ext cx="3045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…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C15F3BD-7C5D-2C28-07A4-2D8E3DAD950E}"/>
              </a:ext>
            </a:extLst>
          </p:cNvPr>
          <p:cNvCxnSpPr>
            <a:cxnSpLocks/>
          </p:cNvCxnSpPr>
          <p:nvPr/>
        </p:nvCxnSpPr>
        <p:spPr>
          <a:xfrm>
            <a:off x="6265101" y="4494161"/>
            <a:ext cx="0" cy="1627440"/>
          </a:xfrm>
          <a:prstGeom prst="line">
            <a:avLst/>
          </a:prstGeom>
          <a:ln w="12700">
            <a:solidFill>
              <a:srgbClr val="2658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A784121-D37F-BB31-2F55-DCADBC8A9AED}"/>
              </a:ext>
            </a:extLst>
          </p:cNvPr>
          <p:cNvSpPr txBox="1"/>
          <p:nvPr/>
        </p:nvSpPr>
        <p:spPr>
          <a:xfrm>
            <a:off x="2119580" y="1434653"/>
            <a:ext cx="1469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Head office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8A6D3E6-F3B0-4747-9ABF-98E03576857E}"/>
              </a:ext>
            </a:extLst>
          </p:cNvPr>
          <p:cNvCxnSpPr>
            <a:cxnSpLocks/>
          </p:cNvCxnSpPr>
          <p:nvPr/>
        </p:nvCxnSpPr>
        <p:spPr>
          <a:xfrm>
            <a:off x="4504717" y="1596354"/>
            <a:ext cx="0" cy="2075471"/>
          </a:xfrm>
          <a:prstGeom prst="line">
            <a:avLst/>
          </a:prstGeom>
          <a:ln w="12700">
            <a:solidFill>
              <a:srgbClr val="2658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A63023F-DF76-6C13-AE91-3E7242749734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2453107" y="2621071"/>
            <a:ext cx="836465" cy="2597833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phic 26">
            <a:extLst>
              <a:ext uri="{FF2B5EF4-FFF2-40B4-BE49-F238E27FC236}">
                <a16:creationId xmlns:a16="http://schemas.microsoft.com/office/drawing/2014/main" id="{8A7937A9-3EBA-CB48-9ACD-D17EAA0AF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32836" y="2280498"/>
            <a:ext cx="536468" cy="53646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A9AF07B-E147-1572-0494-B8D4B32056A1}"/>
              </a:ext>
            </a:extLst>
          </p:cNvPr>
          <p:cNvSpPr txBox="1"/>
          <p:nvPr/>
        </p:nvSpPr>
        <p:spPr>
          <a:xfrm>
            <a:off x="5343055" y="1449552"/>
            <a:ext cx="983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External</a:t>
            </a:r>
          </a:p>
        </p:txBody>
      </p:sp>
      <p:pic>
        <p:nvPicPr>
          <p:cNvPr id="29" name="Picture 28" descr="A picture containing text, indoor, toy, container&#10;&#10;Description automatically generated">
            <a:extLst>
              <a:ext uri="{FF2B5EF4-FFF2-40B4-BE49-F238E27FC236}">
                <a16:creationId xmlns:a16="http://schemas.microsoft.com/office/drawing/2014/main" id="{DDB257CC-4E3E-A3E6-81BB-BBE7D34AB2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6070" y="1983878"/>
            <a:ext cx="1247415" cy="880529"/>
          </a:xfrm>
          <a:prstGeom prst="rect">
            <a:avLst/>
          </a:prstGeom>
        </p:spPr>
      </p:pic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D040EA4E-CBC8-FC26-67F3-C3AC13887C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6713" y="3106287"/>
            <a:ext cx="2231148" cy="45713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AF579F0-44CB-0A52-ED89-68C36897DADF}"/>
              </a:ext>
            </a:extLst>
          </p:cNvPr>
          <p:cNvSpPr txBox="1"/>
          <p:nvPr/>
        </p:nvSpPr>
        <p:spPr>
          <a:xfrm>
            <a:off x="7939253" y="1470237"/>
            <a:ext cx="1481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800" b="0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ScanPayGo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C6942BD-237C-D0C8-8263-EE597DDE2DD0}"/>
              </a:ext>
            </a:extLst>
          </p:cNvPr>
          <p:cNvCxnSpPr>
            <a:cxnSpLocks/>
          </p:cNvCxnSpPr>
          <p:nvPr/>
        </p:nvCxnSpPr>
        <p:spPr>
          <a:xfrm>
            <a:off x="2178779" y="4401816"/>
            <a:ext cx="4098680" cy="0"/>
          </a:xfrm>
          <a:prstGeom prst="line">
            <a:avLst/>
          </a:prstGeom>
          <a:ln w="12700">
            <a:solidFill>
              <a:srgbClr val="2658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17E09EB-3DDB-F3CD-ED8B-905A4A2116E5}"/>
              </a:ext>
            </a:extLst>
          </p:cNvPr>
          <p:cNvCxnSpPr>
            <a:cxnSpLocks/>
          </p:cNvCxnSpPr>
          <p:nvPr/>
        </p:nvCxnSpPr>
        <p:spPr>
          <a:xfrm>
            <a:off x="7256111" y="1681266"/>
            <a:ext cx="0" cy="1990559"/>
          </a:xfrm>
          <a:prstGeom prst="line">
            <a:avLst/>
          </a:prstGeom>
          <a:ln w="12700">
            <a:solidFill>
              <a:srgbClr val="2658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C538E70-2A8E-E3F4-BEFC-F3F4BA6132FF}"/>
              </a:ext>
            </a:extLst>
          </p:cNvPr>
          <p:cNvCxnSpPr>
            <a:cxnSpLocks/>
          </p:cNvCxnSpPr>
          <p:nvPr/>
        </p:nvCxnSpPr>
        <p:spPr>
          <a:xfrm flipV="1">
            <a:off x="6714888" y="2236593"/>
            <a:ext cx="1341182" cy="26232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76513DF-A294-2C21-04A3-B22223A8936D}"/>
              </a:ext>
            </a:extLst>
          </p:cNvPr>
          <p:cNvCxnSpPr>
            <a:cxnSpLocks/>
          </p:cNvCxnSpPr>
          <p:nvPr/>
        </p:nvCxnSpPr>
        <p:spPr>
          <a:xfrm>
            <a:off x="6776075" y="2410383"/>
            <a:ext cx="1131124" cy="695904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284E29B-D2AF-FEFC-6267-A13761EE27D8}"/>
              </a:ext>
            </a:extLst>
          </p:cNvPr>
          <p:cNvCxnSpPr>
            <a:cxnSpLocks/>
          </p:cNvCxnSpPr>
          <p:nvPr/>
        </p:nvCxnSpPr>
        <p:spPr>
          <a:xfrm>
            <a:off x="2674835" y="2172901"/>
            <a:ext cx="2445127" cy="1076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2D99E7D-8888-676E-3D2D-EEEB822DB5F2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3969304" y="2374854"/>
            <a:ext cx="1185854" cy="173878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8AC70B3-45FE-DBF0-1998-68653010AB5C}"/>
              </a:ext>
            </a:extLst>
          </p:cNvPr>
          <p:cNvSpPr txBox="1"/>
          <p:nvPr/>
        </p:nvSpPr>
        <p:spPr>
          <a:xfrm>
            <a:off x="2070234" y="2474093"/>
            <a:ext cx="111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 </a:t>
            </a:r>
            <a:b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posting services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8CCC355-2546-FDD0-686A-AD88E686A14A}"/>
              </a:ext>
            </a:extLst>
          </p:cNvPr>
          <p:cNvSpPr txBox="1"/>
          <p:nvPr/>
        </p:nvSpPr>
        <p:spPr>
          <a:xfrm>
            <a:off x="3320888" y="2752043"/>
            <a:ext cx="11152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 </a:t>
            </a:r>
            <a:b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Data and basket calculation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0FB5B20-F811-69E9-7FFD-F5DEB89D8000}"/>
              </a:ext>
            </a:extLst>
          </p:cNvPr>
          <p:cNvCxnSpPr>
            <a:cxnSpLocks/>
          </p:cNvCxnSpPr>
          <p:nvPr/>
        </p:nvCxnSpPr>
        <p:spPr>
          <a:xfrm>
            <a:off x="2523789" y="2621072"/>
            <a:ext cx="2057015" cy="2597831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5F91151-334F-BB0D-3E3B-FCCD0EECC514}"/>
              </a:ext>
            </a:extLst>
          </p:cNvPr>
          <p:cNvCxnSpPr>
            <a:cxnSpLocks/>
          </p:cNvCxnSpPr>
          <p:nvPr/>
        </p:nvCxnSpPr>
        <p:spPr>
          <a:xfrm>
            <a:off x="2576088" y="2576881"/>
            <a:ext cx="2782536" cy="2731000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F43A0B2-1975-3841-617A-FAF3F34A8322}"/>
              </a:ext>
            </a:extLst>
          </p:cNvPr>
          <p:cNvCxnSpPr>
            <a:cxnSpLocks/>
          </p:cNvCxnSpPr>
          <p:nvPr/>
        </p:nvCxnSpPr>
        <p:spPr>
          <a:xfrm flipV="1">
            <a:off x="6285388" y="2649148"/>
            <a:ext cx="1653865" cy="333585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38">
            <a:extLst>
              <a:ext uri="{FF2B5EF4-FFF2-40B4-BE49-F238E27FC236}">
                <a16:creationId xmlns:a16="http://schemas.microsoft.com/office/drawing/2014/main" id="{25B97810-B616-4C08-F41C-41DB2D350B4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43253" y="2746172"/>
            <a:ext cx="1358952" cy="42406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81F1104-A67B-3BF4-4389-5D6282D336E0}"/>
              </a:ext>
            </a:extLst>
          </p:cNvPr>
          <p:cNvSpPr txBox="1"/>
          <p:nvPr/>
        </p:nvSpPr>
        <p:spPr>
          <a:xfrm>
            <a:off x="8661577" y="3913548"/>
            <a:ext cx="1910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eCommerce API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250D112-AE32-F40C-3253-2D6C5378D985}"/>
              </a:ext>
            </a:extLst>
          </p:cNvPr>
          <p:cNvSpPr/>
          <p:nvPr/>
        </p:nvSpPr>
        <p:spPr>
          <a:xfrm>
            <a:off x="5155159" y="2160779"/>
            <a:ext cx="1559730" cy="255787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Commerce </a:t>
            </a:r>
            <a:r>
              <a:rPr kumimoji="0" lang="is-I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Services</a:t>
            </a:r>
          </a:p>
        </p:txBody>
      </p:sp>
      <p:sp>
        <p:nvSpPr>
          <p:cNvPr id="47" name="Title 46">
            <a:extLst>
              <a:ext uri="{FF2B5EF4-FFF2-40B4-BE49-F238E27FC236}">
                <a16:creationId xmlns:a16="http://schemas.microsoft.com/office/drawing/2014/main" id="{5E15B6D2-B63F-A5D6-D2EC-24F91D506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ScanPayGo architecture</a:t>
            </a:r>
            <a:endParaRPr lang="en-US">
              <a:solidFill>
                <a:srgbClr val="351C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39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174E6-7839-4E6C-B4B3-539D910AF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No additional hardware needed in store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757EC-816B-8693-91CE-10158736E5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3371850"/>
          </a:xfrm>
        </p:spPr>
        <p:txBody>
          <a:bodyPr/>
          <a:lstStyle/>
          <a:p>
            <a:pPr marL="0" lvl="0">
              <a:spcBef>
                <a:spcPts val="1200"/>
              </a:spcBef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Shoppers </a:t>
            </a:r>
            <a:r>
              <a:rPr lang="en-US" sz="2000">
                <a:solidFill>
                  <a:srgbClr val="313C4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use their own phones while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 shopping</a:t>
            </a:r>
          </a:p>
          <a:p>
            <a:pPr marL="7200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Possible to </a:t>
            </a:r>
            <a:r>
              <a:rPr lang="en-US" sz="1800">
                <a:solidFill>
                  <a:srgbClr val="313C40"/>
                </a:solidFill>
              </a:rPr>
              <a:t>pay for the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shopping in the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ScanPayGo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app or with loyalty points</a:t>
            </a:r>
          </a:p>
          <a:p>
            <a:pPr marL="7200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>
                <a:solidFill>
                  <a:srgbClr val="313C40"/>
                </a:solidFill>
              </a:rPr>
              <a:t>Scan QR code quickly to a POS / POS self-service station and pay for it there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>
              <a:spcBef>
                <a:spcPts val="1200"/>
              </a:spcBef>
              <a:buNone/>
              <a:defRPr/>
            </a:pPr>
            <a:r>
              <a:rPr lang="en-US" sz="2000">
                <a:solidFill>
                  <a:srgbClr val="313C4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Benefits:</a:t>
            </a:r>
          </a:p>
          <a:p>
            <a:pPr marL="7200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Shorter queues for customers – quicker throughput</a:t>
            </a:r>
          </a:p>
          <a:p>
            <a:pPr marL="7200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 additional hardware is required in the store </a:t>
            </a:r>
          </a:p>
          <a:p>
            <a:pPr marL="7200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Quick and easy shopping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1D6BE51-CB77-246C-EF74-356863C8D6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031" y="5052949"/>
            <a:ext cx="9986044" cy="163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5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72AA28F-2256-05F4-5A74-9E11B1191119}"/>
              </a:ext>
            </a:extLst>
          </p:cNvPr>
          <p:cNvGrpSpPr>
            <a:grpSpLocks noChangeAspect="1"/>
          </p:cNvGrpSpPr>
          <p:nvPr/>
        </p:nvGrpSpPr>
        <p:grpSpPr>
          <a:xfrm>
            <a:off x="8943654" y="836776"/>
            <a:ext cx="2363055" cy="4972485"/>
            <a:chOff x="8198137" y="1855192"/>
            <a:chExt cx="2069144" cy="435401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B6C91AE-7E03-2188-102A-E9A9C5368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53912" y="1920630"/>
              <a:ext cx="1951209" cy="421183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34114EB-6B51-E9DF-DD54-93911CAA9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8137" y="1855192"/>
              <a:ext cx="2069144" cy="435401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1F5D654-0524-D89B-8713-9D690B156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Login to the ScanPayGo app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7C6B1-EE59-F147-C441-5C4AB8DDB5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customer in the app is a member contact in LS Central.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Easy to create new loyalty customers/accounts in:</a:t>
            </a:r>
          </a:p>
          <a:p>
            <a:pPr marL="10287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SPG App</a:t>
            </a:r>
          </a:p>
          <a:p>
            <a:pPr marL="10287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LS Central POS</a:t>
            </a:r>
          </a:p>
          <a:p>
            <a:pPr marL="10287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LS Central Back Office </a:t>
            </a:r>
          </a:p>
          <a:p>
            <a:pPr marL="10287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>
                <a:solidFill>
                  <a:srgbClr val="313C40"/>
                </a:solidFill>
              </a:rPr>
              <a:t>eCommerce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69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B3564942-81B7-9F78-E0F1-E3B97712F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024" y="1890626"/>
            <a:ext cx="1656204" cy="3448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B19BBC-0E84-8D2C-2A55-3A49CFA14C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9206" y="1852220"/>
            <a:ext cx="1753202" cy="35285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12238D5-23D7-837D-4885-2B4A3C70A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Easy shopping with ScanPayGo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3432BA-ED38-E4E2-103E-749BE2055E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1352550"/>
            <a:ext cx="5490354" cy="5073650"/>
          </a:xfrm>
        </p:spPr>
        <p:txBody>
          <a:bodyPr/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shopper enters the store</a:t>
            </a:r>
          </a:p>
          <a:p>
            <a:pPr marL="822960" marR="0" lvl="1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app detects in which store he or she is</a:t>
            </a:r>
          </a:p>
          <a:p>
            <a:pPr marL="822960" lvl="1" indent="-34290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>
                <a:solidFill>
                  <a:srgbClr val="313C40"/>
                </a:solidFill>
              </a:rPr>
              <a:t>Possible to open the store’s gate with ScanPayGo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shopper scans items into the basket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After scanning the shopper puts the items directly into his shopping bag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000">
                <a:solidFill>
                  <a:srgbClr val="313C40"/>
                </a:solidFill>
              </a:rPr>
              <a:t>When finished the shopper pays for his shopping in the app or at the POS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0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0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3200"/>
          </a:p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67395A-E15F-D5FE-F6F5-77F5C5EF8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456" y="1890626"/>
            <a:ext cx="1632515" cy="34464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D83D38-0F41-53E5-449F-B0062B650E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9404" y="1904267"/>
            <a:ext cx="1634811" cy="34376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7A49D-2413-9ED3-E84E-ECD8E3B964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3039" y="1852220"/>
            <a:ext cx="1715653" cy="35285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82124D-4ECE-EEF2-DD7D-13205D016F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601" y="1848969"/>
            <a:ext cx="1715653" cy="35285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037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B3564942-81B7-9F78-E0F1-E3B97712F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024" y="1890626"/>
            <a:ext cx="1656204" cy="3448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B19BBC-0E84-8D2C-2A55-3A49CFA14C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9206" y="1852220"/>
            <a:ext cx="1753202" cy="35285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12238D5-23D7-837D-4885-2B4A3C70A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Easy shopping with ScanPayGo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3432BA-ED38-E4E2-103E-749BE2055E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1352550"/>
            <a:ext cx="5490354" cy="5073650"/>
          </a:xfrm>
        </p:spPr>
        <p:txBody>
          <a:bodyPr/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shopper enters the store</a:t>
            </a:r>
          </a:p>
          <a:p>
            <a:pPr marL="822960" marR="0" lvl="1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app detects in which store he or she is</a:t>
            </a:r>
          </a:p>
          <a:p>
            <a:pPr marL="822960" lvl="1" indent="-34290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>
                <a:solidFill>
                  <a:srgbClr val="313C40"/>
                </a:solidFill>
              </a:rPr>
              <a:t>Possible to open the store’s gate with ScanPayGo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shopper scans items into the basket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After scanning the shopper puts the items directly into his shopping bag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000">
                <a:solidFill>
                  <a:srgbClr val="313C40"/>
                </a:solidFill>
              </a:rPr>
              <a:t>When finished the shopper pays for his shopping in the app or at the POS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0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0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3200"/>
          </a:p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67395A-E15F-D5FE-F6F5-77F5C5EF8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456" y="1890626"/>
            <a:ext cx="1632515" cy="34464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D83D38-0F41-53E5-449F-B0062B650E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9404" y="1904267"/>
            <a:ext cx="1634811" cy="34376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7A49D-2413-9ED3-E84E-ECD8E3B964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3039" y="1852220"/>
            <a:ext cx="1715653" cy="35285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82124D-4ECE-EEF2-DD7D-13205D016F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601" y="1848969"/>
            <a:ext cx="1715653" cy="35285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1D89B2F-3C98-C7AF-F1AF-CA784B4F28A0}"/>
              </a:ext>
            </a:extLst>
          </p:cNvPr>
          <p:cNvGrpSpPr>
            <a:grpSpLocks noChangeAspect="1"/>
          </p:cNvGrpSpPr>
          <p:nvPr/>
        </p:nvGrpSpPr>
        <p:grpSpPr>
          <a:xfrm>
            <a:off x="6365011" y="1390559"/>
            <a:ext cx="4351913" cy="8866750"/>
            <a:chOff x="9474206" y="1595000"/>
            <a:chExt cx="2199253" cy="448084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3B46FE3-8665-4113-61FF-C9E7ED95E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31828" y="1633100"/>
              <a:ext cx="2071686" cy="437356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6F74539-4D04-C4C1-D283-8D58F4278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74206" y="1595000"/>
              <a:ext cx="2199253" cy="44808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Arrow: Notched Right 12">
            <a:extLst>
              <a:ext uri="{FF2B5EF4-FFF2-40B4-BE49-F238E27FC236}">
                <a16:creationId xmlns:a16="http://schemas.microsoft.com/office/drawing/2014/main" id="{1E0834F6-1A22-4CE0-4921-521A9B5A55EC}"/>
              </a:ext>
            </a:extLst>
          </p:cNvPr>
          <p:cNvSpPr/>
          <p:nvPr/>
        </p:nvSpPr>
        <p:spPr>
          <a:xfrm rot="18927504">
            <a:off x="8306508" y="3030876"/>
            <a:ext cx="1975312" cy="141428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6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C77133-AED1-AFDB-87C8-D3F40A6EF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0057" y="1183146"/>
            <a:ext cx="2203528" cy="4651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6E2C35-58A4-CEC1-A9D0-506E3ADE08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8046" y="1125106"/>
            <a:ext cx="2305566" cy="47837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FC30BF-07A6-DFB9-0714-67257BB81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Easy checkout with ScanPayGo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B60D002F-49F2-409B-AD9F-521324F9EF3A}"/>
              </a:ext>
            </a:extLst>
          </p:cNvPr>
          <p:cNvSpPr txBox="1">
            <a:spLocks/>
          </p:cNvSpPr>
          <p:nvPr/>
        </p:nvSpPr>
        <p:spPr>
          <a:xfrm>
            <a:off x="417592" y="1498466"/>
            <a:ext cx="6536101" cy="4990288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When ready, it is time to pay for the shopping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Fast checkout options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app displays all available payment options</a:t>
            </a:r>
          </a:p>
          <a:p>
            <a:pPr marL="720000" marR="0" lvl="1" indent="-36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retailer decides which options are valid for his setup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This ensures quick checkout with short, or no lines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9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3BC75C6-975F-90B3-C6FB-33331BFCA57E}"/>
              </a:ext>
            </a:extLst>
          </p:cNvPr>
          <p:cNvGrpSpPr/>
          <p:nvPr/>
        </p:nvGrpSpPr>
        <p:grpSpPr>
          <a:xfrm>
            <a:off x="7567855" y="1769259"/>
            <a:ext cx="1968296" cy="4048104"/>
            <a:chOff x="7567855" y="1769259"/>
            <a:chExt cx="1968296" cy="404810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F33E471-5585-63C4-B552-22A11B113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2246" y="1816098"/>
              <a:ext cx="1863024" cy="393305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05F90CC-5B8B-C9D2-5E19-3BDD7D1CA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7855" y="1769259"/>
              <a:ext cx="1968296" cy="40481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85162E4-9368-B1BA-01C8-1AFB4FEBEBE1}"/>
              </a:ext>
            </a:extLst>
          </p:cNvPr>
          <p:cNvGrpSpPr/>
          <p:nvPr/>
        </p:nvGrpSpPr>
        <p:grpSpPr>
          <a:xfrm>
            <a:off x="5299149" y="1769259"/>
            <a:ext cx="1986861" cy="4048104"/>
            <a:chOff x="5302812" y="1769259"/>
            <a:chExt cx="1986861" cy="404810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DE4A73D-FEAB-F420-09F4-1171A59C9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7464" y="1812873"/>
              <a:ext cx="1875102" cy="395854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136CC8E-5D3F-F002-2AE7-9A95EE301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2812" y="1769259"/>
              <a:ext cx="1986861" cy="40481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70B92E0-AD45-9864-F046-AECF6C187DBF}"/>
              </a:ext>
            </a:extLst>
          </p:cNvPr>
          <p:cNvGrpSpPr/>
          <p:nvPr/>
        </p:nvGrpSpPr>
        <p:grpSpPr>
          <a:xfrm>
            <a:off x="9817996" y="1769259"/>
            <a:ext cx="1984705" cy="4048104"/>
            <a:chOff x="9817996" y="1769259"/>
            <a:chExt cx="1984705" cy="4048104"/>
          </a:xfrm>
        </p:grpSpPr>
        <p:pic>
          <p:nvPicPr>
            <p:cNvPr id="6" name="Picture 5" descr="Qr code&#10;&#10;Description automatically generated">
              <a:extLst>
                <a:ext uri="{FF2B5EF4-FFF2-40B4-BE49-F238E27FC236}">
                  <a16:creationId xmlns:a16="http://schemas.microsoft.com/office/drawing/2014/main" id="{ED3E7A46-986D-5096-07AB-E448716A8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64854" y="1826451"/>
              <a:ext cx="1888405" cy="394579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B41AF5-86A9-E4B5-84D1-F59121DC8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17996" y="1769259"/>
              <a:ext cx="1984705" cy="40481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C0288D5-BB35-7D39-3940-C48F3598F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59" y="488601"/>
            <a:ext cx="11511418" cy="588637"/>
          </a:xfrm>
        </p:spPr>
        <p:txBody>
          <a:bodyPr>
            <a:normAutofit fontScale="90000"/>
          </a:bodyPr>
          <a:lstStyle/>
          <a:p>
            <a:r>
              <a:rPr lang="en-US"/>
              <a:t>Fast checkout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147608E-A9E0-099E-BA00-617D887BB208}"/>
              </a:ext>
            </a:extLst>
          </p:cNvPr>
          <p:cNvSpPr/>
          <p:nvPr/>
        </p:nvSpPr>
        <p:spPr>
          <a:xfrm>
            <a:off x="1004174" y="4816760"/>
            <a:ext cx="1498093" cy="1264452"/>
          </a:xfrm>
          <a:prstGeom prst="ellipse">
            <a:avLst/>
          </a:prstGeom>
          <a:solidFill>
            <a:srgbClr val="BFEC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E5EB726A-5901-3830-8E51-9C4D0C49DF75}"/>
              </a:ext>
            </a:extLst>
          </p:cNvPr>
          <p:cNvSpPr txBox="1">
            <a:spLocks/>
          </p:cNvSpPr>
          <p:nvPr/>
        </p:nvSpPr>
        <p:spPr>
          <a:xfrm>
            <a:off x="459560" y="1246107"/>
            <a:ext cx="4882972" cy="297099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retailer decides how he wants the payment process to be:</a:t>
            </a:r>
          </a:p>
          <a:p>
            <a:pPr marL="720000" lvl="1" indent="-360000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800"/>
              <a:t>Pay at the </a:t>
            </a:r>
            <a:r>
              <a:rPr lang="en-US" sz="1800" b="1"/>
              <a:t>POS / self-service POS</a:t>
            </a:r>
          </a:p>
          <a:p>
            <a:pPr marL="720000" marR="0" lvl="1" indent="-360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Pay in app with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card/loyalty points</a:t>
            </a:r>
          </a:p>
          <a:p>
            <a:pPr marL="3420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C28B27-FD98-97EF-E5E8-E89AF5E7CA30}"/>
              </a:ext>
            </a:extLst>
          </p:cNvPr>
          <p:cNvSpPr txBox="1"/>
          <p:nvPr/>
        </p:nvSpPr>
        <p:spPr>
          <a:xfrm>
            <a:off x="1331012" y="5465659"/>
            <a:ext cx="15954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POS lane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POS station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Payment station</a:t>
            </a:r>
          </a:p>
        </p:txBody>
      </p:sp>
      <p:pic>
        <p:nvPicPr>
          <p:cNvPr id="20" name="Picture 19" descr="A screen 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E32348F-CF39-93DA-630C-E0277C3EA5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2267" y="2917396"/>
            <a:ext cx="2506070" cy="2809551"/>
          </a:xfrm>
          <a:prstGeom prst="rect">
            <a:avLst/>
          </a:prstGeom>
        </p:spPr>
      </p:pic>
      <p:pic>
        <p:nvPicPr>
          <p:cNvPr id="21" name="Picture 20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5B635455-2FBC-37D9-0078-EC9E80874B2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551" y="4535025"/>
            <a:ext cx="1545875" cy="119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6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4D25A5-F9E2-867B-6403-CBBB0D256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939" y="1554623"/>
            <a:ext cx="2018457" cy="42611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04A701-07DA-1F9D-C956-86F0462866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9110" y="1495677"/>
            <a:ext cx="2134058" cy="43890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41AFDF-FE16-37F2-7490-35F3E91208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1409" y="1554622"/>
            <a:ext cx="2022462" cy="42611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50C83B-BF7D-F24B-9107-6537EC617C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4697" y="1554623"/>
            <a:ext cx="2018456" cy="42611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83B66B-BFA9-8ABE-B6BF-4554A196C3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2154" y="1494540"/>
            <a:ext cx="2134058" cy="43890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352023-83F0-52A1-2B79-0CF206B462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069" y="1492956"/>
            <a:ext cx="2134058" cy="43890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316FD4-E8DF-8745-9969-FD1DDE146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Easy to browse and find items</a:t>
            </a: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60637F8F-B697-A8EB-2781-42C2E9EBD307}"/>
              </a:ext>
            </a:extLst>
          </p:cNvPr>
          <p:cNvSpPr txBox="1">
            <a:spLocks/>
          </p:cNvSpPr>
          <p:nvPr/>
        </p:nvSpPr>
        <p:spPr>
          <a:xfrm>
            <a:off x="1452537" y="5998334"/>
            <a:ext cx="2220581" cy="514239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retailer creates the grouping of items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B2908EB5-A4B1-8F0D-614E-1371C9E3D7D2}"/>
              </a:ext>
            </a:extLst>
          </p:cNvPr>
          <p:cNvSpPr txBox="1">
            <a:spLocks/>
          </p:cNvSpPr>
          <p:nvPr/>
        </p:nvSpPr>
        <p:spPr>
          <a:xfrm>
            <a:off x="4769109" y="5998334"/>
            <a:ext cx="2134059" cy="299357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Items in a group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B7C15749-E1BC-BC0B-F3D1-C97A18E0B376}"/>
              </a:ext>
            </a:extLst>
          </p:cNvPr>
          <p:cNvSpPr txBox="1">
            <a:spLocks/>
          </p:cNvSpPr>
          <p:nvPr/>
        </p:nvSpPr>
        <p:spPr>
          <a:xfrm>
            <a:off x="8131409" y="5998334"/>
            <a:ext cx="2134059" cy="299357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Item details</a:t>
            </a:r>
          </a:p>
        </p:txBody>
      </p:sp>
    </p:spTree>
    <p:extLst>
      <p:ext uri="{BB962C8B-B14F-4D97-AF65-F5344CB8AC3E}">
        <p14:creationId xmlns:p14="http://schemas.microsoft.com/office/powerpoint/2010/main" val="212826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985398-62A0-8204-DEF5-E7008EFB9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3675" y="1341011"/>
            <a:ext cx="2340354" cy="49407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1622DA-4DD9-2556-DAE7-B2200E76E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146" y="1341674"/>
            <a:ext cx="2340039" cy="49400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02A402-215E-AA3C-7A1D-01FED14562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5361" y="1275751"/>
            <a:ext cx="2476668" cy="50936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92EFB1-48C6-17EC-EB49-45A97C0C75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275751"/>
            <a:ext cx="2476668" cy="50936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825409C-26E2-B32C-047A-2909E06FD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Offers in ScanPayGo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7AB638C-066F-645D-B883-E5F8EC4C0AD6}"/>
              </a:ext>
            </a:extLst>
          </p:cNvPr>
          <p:cNvSpPr txBox="1">
            <a:spLocks/>
          </p:cNvSpPr>
          <p:nvPr/>
        </p:nvSpPr>
        <p:spPr>
          <a:xfrm>
            <a:off x="340291" y="1379111"/>
            <a:ext cx="5249219" cy="4990288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Easy to browse the retailer’s offers</a:t>
            </a:r>
          </a:p>
          <a:p>
            <a:pPr marL="720000" marR="0" lvl="1" indent="-3600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Personal offers</a:t>
            </a:r>
          </a:p>
          <a:p>
            <a:pPr marL="1080000" marR="0" lvl="2" indent="-360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‑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Only valid for login users</a:t>
            </a:r>
          </a:p>
          <a:p>
            <a:pPr marL="720000" marR="0" lvl="1" indent="-3600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General offers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Select an offer and you see the offer’s details</a:t>
            </a:r>
          </a:p>
        </p:txBody>
      </p:sp>
    </p:spTree>
    <p:extLst>
      <p:ext uri="{BB962C8B-B14F-4D97-AF65-F5344CB8AC3E}">
        <p14:creationId xmlns:p14="http://schemas.microsoft.com/office/powerpoint/2010/main" val="98991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person, person, wall, indoor&#10;&#10;Description automatically generated">
            <a:extLst>
              <a:ext uri="{FF2B5EF4-FFF2-40B4-BE49-F238E27FC236}">
                <a16:creationId xmlns:a16="http://schemas.microsoft.com/office/drawing/2014/main" id="{0B85AE70-51FE-E894-9175-34775968BC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038" r="17038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1BB18-8143-3057-0F54-1CD4398ACF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err="1"/>
              <a:t>Matthías</a:t>
            </a:r>
            <a:r>
              <a:rPr lang="en-US"/>
              <a:t> </a:t>
            </a:r>
            <a:r>
              <a:rPr lang="en-US" err="1"/>
              <a:t>Matthíasson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12DCB-8014-9FC8-31CE-88E2A0B53D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Product Director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9ADE1A-7E3E-45C5-837E-DB22FD42E6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48B813C-5984-4A61-7385-AAE8BDD889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Self Checkout </a:t>
            </a:r>
            <a:br>
              <a:rPr lang="en-US"/>
            </a:br>
            <a:r>
              <a:rPr lang="en-US"/>
              <a:t>and ScanPayGo</a:t>
            </a:r>
          </a:p>
        </p:txBody>
      </p:sp>
    </p:spTree>
    <p:extLst>
      <p:ext uri="{BB962C8B-B14F-4D97-AF65-F5344CB8AC3E}">
        <p14:creationId xmlns:p14="http://schemas.microsoft.com/office/powerpoint/2010/main" val="11453705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6955A3C-4B74-5285-9195-711D31A39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082" y="2684571"/>
            <a:ext cx="1846947" cy="38534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E727C-F609-2593-71F6-D9BBFFC4AC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7461" y="2624793"/>
            <a:ext cx="1939113" cy="39880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08530D-59D6-FD1C-A492-F1EABD628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383" y="2684571"/>
            <a:ext cx="1825327" cy="38534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505C23-4F68-9D2F-D49D-0DBB17C3C1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4760" y="2613431"/>
            <a:ext cx="1939113" cy="39880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1CF468-6B73-6EE2-7B68-AEE59E9AF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Stores and locations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1E2DA-8FC9-94F4-9C0F-2BBB3599B4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256853"/>
            <a:ext cx="11484279" cy="14382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Find your store and locate it on the map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Easy to look up opening hours for each store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Do you need driving instructions to go to the store? – The app provides them for you</a:t>
            </a: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9AE3DEF6-FD5A-EA0C-50BA-03F835DF4C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985" y="2682198"/>
            <a:ext cx="1849911" cy="3905368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BA3676C6-5580-1A16-72B3-CDDCC5B69F7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985" y="2671693"/>
            <a:ext cx="1849911" cy="38674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7A5E92-8267-6FA3-9D61-90FD72F593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9261" y="2608431"/>
            <a:ext cx="1939113" cy="39880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462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E85D967-1FC8-2BE6-49A3-164F4DC60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3927" y="1059795"/>
            <a:ext cx="2354315" cy="4970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A2337D-74B6-2D7C-6E3E-744B45C13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509" y="1059795"/>
            <a:ext cx="2378696" cy="49702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4D6B67-C90A-8D6F-367B-3A18123E23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0046" y="977635"/>
            <a:ext cx="2476668" cy="50936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DA9D83-8E65-E589-3094-8ABEE9783F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8651" y="977635"/>
            <a:ext cx="2476668" cy="51015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3CADE1-AE3B-12B9-4364-35917E2A3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Shopping lists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AF02D921-BAAD-DBEC-82A2-688B3D46BBEF}"/>
              </a:ext>
            </a:extLst>
          </p:cNvPr>
          <p:cNvSpPr txBox="1">
            <a:spLocks/>
          </p:cNvSpPr>
          <p:nvPr/>
        </p:nvSpPr>
        <p:spPr>
          <a:xfrm>
            <a:off x="340291" y="1243196"/>
            <a:ext cx="4850713" cy="4990288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It is easy to ensure that you remember to buy all your items</a:t>
            </a:r>
          </a:p>
          <a:p>
            <a:pPr lvl="0" indent="0">
              <a:spcAft>
                <a:spcPts val="600"/>
              </a:spcAft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Create </a:t>
            </a:r>
            <a:r>
              <a:rPr lang="en-US"/>
              <a:t>your shopping lists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 the app</a:t>
            </a:r>
          </a:p>
          <a:p>
            <a:pPr marL="720000" marR="0" lvl="1" indent="-36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As many as you want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Share your shopping lists with family and friends within the app</a:t>
            </a:r>
          </a:p>
          <a:p>
            <a:pPr marL="720000" marR="0" lvl="1" indent="-36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All members can change, add and delete items in the lists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Easy to share text format version of the list with friends who do not have the app</a:t>
            </a:r>
          </a:p>
        </p:txBody>
      </p:sp>
    </p:spTree>
    <p:extLst>
      <p:ext uri="{BB962C8B-B14F-4D97-AF65-F5344CB8AC3E}">
        <p14:creationId xmlns:p14="http://schemas.microsoft.com/office/powerpoint/2010/main" val="128112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8EE79F-9878-B981-C987-9AAB17E05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3364" y="1042299"/>
            <a:ext cx="2345510" cy="49516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C9C1C8-255B-9471-B06A-60FC1138A4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8651" y="977635"/>
            <a:ext cx="2476668" cy="51015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3CADE1-AE3B-12B9-4364-35917E2A3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Shopping lists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2DAF5745-DFB7-6A42-52A3-22EA0AF18100}"/>
              </a:ext>
            </a:extLst>
          </p:cNvPr>
          <p:cNvSpPr txBox="1">
            <a:spLocks/>
          </p:cNvSpPr>
          <p:nvPr/>
        </p:nvSpPr>
        <p:spPr>
          <a:xfrm>
            <a:off x="340291" y="1264545"/>
            <a:ext cx="4769225" cy="4990288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Possible to scan items straight into the shopping list</a:t>
            </a:r>
          </a:p>
          <a:p>
            <a:pPr marL="669600" marR="0" lvl="1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Are you at home and only one cola can in  the fridge? </a:t>
            </a:r>
          </a:p>
          <a:p>
            <a:pPr marL="669600" marR="0" lvl="1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It is so easy to scan the barcode straight into your shopping list</a:t>
            </a:r>
          </a:p>
          <a:p>
            <a:pPr marL="1126800" lvl="2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/>
              <a:t>By scanning</a:t>
            </a:r>
          </a:p>
          <a:p>
            <a:pPr marL="1126800" lvl="2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By item hierarchy</a:t>
            </a:r>
          </a:p>
          <a:p>
            <a:pPr marL="669600" marR="0" lvl="1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6" name="Picture 15" descr="A picture containing text, white goods&#10;&#10;Description automatically generated">
            <a:extLst>
              <a:ext uri="{FF2B5EF4-FFF2-40B4-BE49-F238E27FC236}">
                <a16:creationId xmlns:a16="http://schemas.microsoft.com/office/drawing/2014/main" id="{4BCEB4AE-46C9-3140-6960-7B3BBD1B3C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163" y="3734017"/>
            <a:ext cx="3392287" cy="28811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644BD97-DE17-7C35-4C39-651F33472F39}"/>
              </a:ext>
            </a:extLst>
          </p:cNvPr>
          <p:cNvGrpSpPr/>
          <p:nvPr/>
        </p:nvGrpSpPr>
        <p:grpSpPr>
          <a:xfrm>
            <a:off x="5906671" y="1042300"/>
            <a:ext cx="2342516" cy="4945312"/>
            <a:chOff x="5906671" y="1042300"/>
            <a:chExt cx="2342516" cy="494531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7784752-A03F-662D-56F5-88F0AA57B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06671" y="1042300"/>
              <a:ext cx="2342516" cy="4945312"/>
            </a:xfrm>
            <a:prstGeom prst="rect">
              <a:avLst/>
            </a:prstGeom>
          </p:spPr>
        </p:pic>
        <p:pic>
          <p:nvPicPr>
            <p:cNvPr id="3" name="Picture 2" descr="Text&#10;&#10;Description automatically generated">
              <a:extLst>
                <a:ext uri="{FF2B5EF4-FFF2-40B4-BE49-F238E27FC236}">
                  <a16:creationId xmlns:a16="http://schemas.microsoft.com/office/drawing/2014/main" id="{03E7720D-C5B1-8743-589B-773A66475E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443" t="35928" r="15390" b="34742"/>
            <a:stretch/>
          </p:blipFill>
          <p:spPr>
            <a:xfrm>
              <a:off x="6269831" y="2730321"/>
              <a:ext cx="1626533" cy="1493949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FAFFE5B-8927-B9B3-F56C-FE804175A8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0046" y="985106"/>
            <a:ext cx="2476668" cy="50936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985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DEF44C3-C1A1-1B62-7377-AA6686B3DD3B}"/>
              </a:ext>
            </a:extLst>
          </p:cNvPr>
          <p:cNvGrpSpPr/>
          <p:nvPr/>
        </p:nvGrpSpPr>
        <p:grpSpPr>
          <a:xfrm>
            <a:off x="10036020" y="1584359"/>
            <a:ext cx="1781268" cy="3702629"/>
            <a:chOff x="10036020" y="1584359"/>
            <a:chExt cx="1781268" cy="370262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F2EA732-509D-CDD6-9C2B-667080C4C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74045" y="1651036"/>
              <a:ext cx="1689850" cy="356746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1629DD8-D8B5-9902-A79D-D4840560D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36020" y="1584359"/>
              <a:ext cx="1781268" cy="37026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4D8D122-03AC-5CA4-84AE-4E04BE81060F}"/>
              </a:ext>
            </a:extLst>
          </p:cNvPr>
          <p:cNvGrpSpPr/>
          <p:nvPr/>
        </p:nvGrpSpPr>
        <p:grpSpPr>
          <a:xfrm>
            <a:off x="5536478" y="1570961"/>
            <a:ext cx="1813053" cy="3702629"/>
            <a:chOff x="5536478" y="1570961"/>
            <a:chExt cx="1813053" cy="370262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5BEDA5F-C76F-88D4-AAEC-54361E31B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79246" y="1613161"/>
              <a:ext cx="1717191" cy="362518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6243E80-8E38-FEB7-FFE6-6A05A2884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6478" y="1570961"/>
              <a:ext cx="1813053" cy="37026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D01A49F-939E-E70B-8FC6-E8E7BA1B8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Shopping the smart way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8888A7-9577-494E-57D7-F7D80C8B08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9658" y="1570961"/>
            <a:ext cx="5148859" cy="4702159"/>
          </a:xfrm>
        </p:spPr>
        <p:txBody>
          <a:bodyPr/>
          <a:lstStyle/>
          <a:p>
            <a:pPr marL="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Activate a shopping list/lists for the basket</a:t>
            </a:r>
          </a:p>
          <a:p>
            <a:pPr marL="0" indent="0">
              <a:lnSpc>
                <a:spcPct val="150000"/>
              </a:lnSpc>
              <a:spcBef>
                <a:spcPts val="2400"/>
              </a:spcBef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When shopping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800">
                <a:solidFill>
                  <a:srgbClr val="313C40"/>
                </a:solidFill>
              </a:rPr>
              <a:t>You see how items go out of your shopping list when they get into the basket,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which makes it very easy to monitor which items from your list/lists are not there yet</a:t>
            </a:r>
            <a:endParaRPr lang="en-US" sz="2200">
              <a:solidFill>
                <a:srgbClr val="313C4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2BD81-AFAC-4D28-ABE8-EFE54FBDC66C}"/>
              </a:ext>
            </a:extLst>
          </p:cNvPr>
          <p:cNvSpPr txBox="1"/>
          <p:nvPr/>
        </p:nvSpPr>
        <p:spPr>
          <a:xfrm>
            <a:off x="5536478" y="5389926"/>
            <a:ext cx="18130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Activate shopping list, </a:t>
            </a:r>
            <a:r>
              <a:rPr lang="en-US" sz="1400" b="1">
                <a:latin typeface="Segoe UI" panose="020B0502040204020203" pitchFamily="34" charset="0"/>
                <a:cs typeface="Segoe UI" panose="020B0502040204020203" pitchFamily="34" charset="0"/>
              </a:rPr>
              <a:t>Friday grill</a:t>
            </a:r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, for the basket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F84328-202B-EDE2-C916-935999B5B2A1}"/>
              </a:ext>
            </a:extLst>
          </p:cNvPr>
          <p:cNvSpPr txBox="1"/>
          <p:nvPr/>
        </p:nvSpPr>
        <p:spPr>
          <a:xfrm>
            <a:off x="7783091" y="5389926"/>
            <a:ext cx="19060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When items from the list go into the basket they disappear from the list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18D948-8807-0D4F-D1E4-AE58E395702F}"/>
              </a:ext>
            </a:extLst>
          </p:cNvPr>
          <p:cNvSpPr txBox="1"/>
          <p:nvPr/>
        </p:nvSpPr>
        <p:spPr>
          <a:xfrm>
            <a:off x="10016970" y="5389926"/>
            <a:ext cx="1800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No items are left in your shopping list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8D4D952-F36D-7A02-4BC1-A63CBB7376D2}"/>
              </a:ext>
            </a:extLst>
          </p:cNvPr>
          <p:cNvGrpSpPr>
            <a:grpSpLocks noChangeAspect="1"/>
          </p:cNvGrpSpPr>
          <p:nvPr/>
        </p:nvGrpSpPr>
        <p:grpSpPr>
          <a:xfrm>
            <a:off x="7783091" y="1535712"/>
            <a:ext cx="1800317" cy="3702629"/>
            <a:chOff x="7783092" y="1570960"/>
            <a:chExt cx="1800317" cy="370262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862CB50-3DA5-98F8-D5D6-F356D4453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29533" y="1620768"/>
              <a:ext cx="1707146" cy="36039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40BB81C-C09D-747F-1064-6709FB08A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83092" y="1570960"/>
              <a:ext cx="1800317" cy="37026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78063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DEF44C3-C1A1-1B62-7377-AA6686B3DD3B}"/>
              </a:ext>
            </a:extLst>
          </p:cNvPr>
          <p:cNvGrpSpPr/>
          <p:nvPr/>
        </p:nvGrpSpPr>
        <p:grpSpPr>
          <a:xfrm>
            <a:off x="10036020" y="1584359"/>
            <a:ext cx="1781268" cy="3702629"/>
            <a:chOff x="10036020" y="1584359"/>
            <a:chExt cx="1781268" cy="370262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F2EA732-509D-CDD6-9C2B-667080C4C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74045" y="1651036"/>
              <a:ext cx="1689850" cy="356746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1629DD8-D8B5-9902-A79D-D4840560D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36020" y="1584359"/>
              <a:ext cx="1781268" cy="37026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8D4D952-F36D-7A02-4BC1-A63CBB7376D2}"/>
              </a:ext>
            </a:extLst>
          </p:cNvPr>
          <p:cNvGrpSpPr/>
          <p:nvPr/>
        </p:nvGrpSpPr>
        <p:grpSpPr>
          <a:xfrm>
            <a:off x="7783092" y="1570960"/>
            <a:ext cx="1800317" cy="3702629"/>
            <a:chOff x="7783092" y="1570960"/>
            <a:chExt cx="1800317" cy="370262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862CB50-3DA5-98F8-D5D6-F356D4453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29533" y="1620768"/>
              <a:ext cx="1707146" cy="36039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40BB81C-C09D-747F-1064-6709FB08A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83092" y="1570960"/>
              <a:ext cx="1800317" cy="37026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4D8D122-03AC-5CA4-84AE-4E04BE81060F}"/>
              </a:ext>
            </a:extLst>
          </p:cNvPr>
          <p:cNvGrpSpPr/>
          <p:nvPr/>
        </p:nvGrpSpPr>
        <p:grpSpPr>
          <a:xfrm>
            <a:off x="5536478" y="1570961"/>
            <a:ext cx="1813053" cy="3702629"/>
            <a:chOff x="5536478" y="1570961"/>
            <a:chExt cx="1813053" cy="370262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5BEDA5F-C76F-88D4-AAEC-54361E31B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79246" y="1613161"/>
              <a:ext cx="1717191" cy="362518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6243E80-8E38-FEB7-FFE6-6A05A2884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6478" y="1570961"/>
              <a:ext cx="1813053" cy="37026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D01A49F-939E-E70B-8FC6-E8E7BA1B8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Shopping the smart way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8888A7-9577-494E-57D7-F7D80C8B08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9658" y="1570961"/>
            <a:ext cx="5148859" cy="4702159"/>
          </a:xfrm>
        </p:spPr>
        <p:txBody>
          <a:bodyPr/>
          <a:lstStyle/>
          <a:p>
            <a:pPr marL="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Activate a shopping list/lists for the basket</a:t>
            </a:r>
          </a:p>
          <a:p>
            <a:pPr marL="0" indent="0">
              <a:lnSpc>
                <a:spcPct val="150000"/>
              </a:lnSpc>
              <a:spcBef>
                <a:spcPts val="2400"/>
              </a:spcBef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When shopping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800">
                <a:solidFill>
                  <a:srgbClr val="313C40"/>
                </a:solidFill>
              </a:rPr>
              <a:t>You see how items go out of your shopping list when they get into the basket,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which makes it very easy to monitor which items from your list/lists are not there yet</a:t>
            </a:r>
            <a:endParaRPr lang="en-US" sz="2200">
              <a:solidFill>
                <a:srgbClr val="313C4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2BD81-AFAC-4D28-ABE8-EFE54FBDC66C}"/>
              </a:ext>
            </a:extLst>
          </p:cNvPr>
          <p:cNvSpPr txBox="1"/>
          <p:nvPr/>
        </p:nvSpPr>
        <p:spPr>
          <a:xfrm>
            <a:off x="5536478" y="5389926"/>
            <a:ext cx="18130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Activate shopping list, </a:t>
            </a:r>
            <a:r>
              <a:rPr lang="en-US" sz="1400" b="1">
                <a:latin typeface="Segoe UI" panose="020B0502040204020203" pitchFamily="34" charset="0"/>
                <a:cs typeface="Segoe UI" panose="020B0502040204020203" pitchFamily="34" charset="0"/>
              </a:rPr>
              <a:t>Friday grill</a:t>
            </a:r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, for the basket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F84328-202B-EDE2-C916-935999B5B2A1}"/>
              </a:ext>
            </a:extLst>
          </p:cNvPr>
          <p:cNvSpPr txBox="1"/>
          <p:nvPr/>
        </p:nvSpPr>
        <p:spPr>
          <a:xfrm>
            <a:off x="7783091" y="5389926"/>
            <a:ext cx="19060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When items from the list go into the basket they disappear from the list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18D948-8807-0D4F-D1E4-AE58E395702F}"/>
              </a:ext>
            </a:extLst>
          </p:cNvPr>
          <p:cNvSpPr txBox="1"/>
          <p:nvPr/>
        </p:nvSpPr>
        <p:spPr>
          <a:xfrm>
            <a:off x="10016970" y="5389926"/>
            <a:ext cx="1800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No items are left in your shopping list</a:t>
            </a:r>
          </a:p>
        </p:txBody>
      </p:sp>
    </p:spTree>
    <p:extLst>
      <p:ext uri="{BB962C8B-B14F-4D97-AF65-F5344CB8AC3E}">
        <p14:creationId xmlns:p14="http://schemas.microsoft.com/office/powerpoint/2010/main" val="143078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6C0D3A-E871-7BC5-A7C1-C190BB2C2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97" y="1142135"/>
            <a:ext cx="2349049" cy="49591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31867A-C0CF-9B05-D4A4-7090583FC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941" y="1142135"/>
            <a:ext cx="2337057" cy="49337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B67C06-AD4C-D948-554F-7CC78299E0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5446" y="1070155"/>
            <a:ext cx="2476668" cy="50936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8E7D88-2142-B205-4D8C-18993A0720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7348" y="1072131"/>
            <a:ext cx="2476668" cy="50936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B8EB8B-1941-B2AB-51E2-02A72DBB8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Purchase history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5256E212-6A49-F37C-8EFC-1D3723DCA425}"/>
              </a:ext>
            </a:extLst>
          </p:cNvPr>
          <p:cNvSpPr txBox="1">
            <a:spLocks/>
          </p:cNvSpPr>
          <p:nvPr/>
        </p:nvSpPr>
        <p:spPr>
          <a:xfrm>
            <a:off x="340291" y="1260494"/>
            <a:ext cx="5608471" cy="4990288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 </a:t>
            </a:r>
            <a:r>
              <a:rPr lang="en-US" err="1"/>
              <a:t>ScanPayGo</a:t>
            </a:r>
            <a:r>
              <a:rPr lang="en-US"/>
              <a:t> it is possible to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view previous purchases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All purchase history is there</a:t>
            </a:r>
          </a:p>
          <a:p>
            <a:pPr marL="685800" lvl="2" indent="-36000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Purchases done in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ScanPayGo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685800" lvl="2" indent="-3600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Purchases done in the</a:t>
            </a:r>
            <a:r>
              <a:rPr lang="en-US" sz="1600"/>
              <a:t> POS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latest one is at the top of the list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Possible to create a shopping list based on a previous purchase</a:t>
            </a:r>
          </a:p>
          <a:p>
            <a:pPr marL="685800" lvl="2" indent="-360000">
              <a:buFont typeface="Arial" panose="020B0604020202020204" pitchFamily="34" charset="0"/>
              <a:buChar char="•"/>
              <a:defRPr/>
            </a:pPr>
            <a:r>
              <a:rPr lang="en-US" sz="1600"/>
              <a:t>Select one, two or more items</a:t>
            </a:r>
          </a:p>
          <a:p>
            <a:pPr marL="685800" lvl="2" indent="-360000">
              <a:buFont typeface="Arial" panose="020B0604020202020204" pitchFamily="34" charset="0"/>
              <a:buChar char="•"/>
              <a:defRPr/>
            </a:pPr>
            <a:r>
              <a:rPr lang="en-US" sz="1600"/>
              <a:t>Select the all items in the list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82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EBAEB7-31B3-3BFA-F150-F3CFA31E67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38" b="-1"/>
          <a:stretch/>
        </p:blipFill>
        <p:spPr>
          <a:xfrm>
            <a:off x="7973757" y="1119917"/>
            <a:ext cx="1569756" cy="3127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19808F-B9E1-3329-8A56-46BD306B0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154" y="1087175"/>
            <a:ext cx="1648856" cy="31958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803B4D98-D256-F9D9-D9AB-D00D7A4280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22"/>
          <a:stretch/>
        </p:blipFill>
        <p:spPr>
          <a:xfrm>
            <a:off x="9857160" y="2522628"/>
            <a:ext cx="1648856" cy="33026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952397-AC38-7203-DFF2-171C0BCC7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5532" y="2481141"/>
            <a:ext cx="1726676" cy="336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32D1BC3-C4F9-B108-2994-930446C0D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Security considerations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DE3A640-09E4-002A-D856-5DB87137C428}"/>
              </a:ext>
            </a:extLst>
          </p:cNvPr>
          <p:cNvSpPr txBox="1">
            <a:spLocks/>
          </p:cNvSpPr>
          <p:nvPr/>
        </p:nvSpPr>
        <p:spPr>
          <a:xfrm>
            <a:off x="364141" y="1371451"/>
            <a:ext cx="7361576" cy="4752521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Concerns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Is the customer scanning all items and using the correct quantities?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Is everything paid for when the customer leaves?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 ScanPayGo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After payment, two types of messages can be displayed: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Purchase confirmed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 store employee must first verify purchase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Controlled by LS Central settings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 part of implementation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Configure to line with retailers’ rules and processes</a:t>
            </a:r>
          </a:p>
          <a:p>
            <a:pPr marL="1143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60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B0552-BCEC-0771-39C1-3A0C271D5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Availability and licensing</a:t>
            </a:r>
            <a:br>
              <a:rPr lang="en-US"/>
            </a:b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53C0BD-176B-16E9-53FE-E0527409FA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7325783" cy="5073650"/>
          </a:xfrm>
        </p:spPr>
        <p:txBody>
          <a:bodyPr/>
          <a:lstStyle/>
          <a:p>
            <a:r>
              <a:rPr lang="en-US"/>
              <a:t>Availability – Scan Pay Go will be available with LS Central 20.1 (June)</a:t>
            </a:r>
          </a:p>
          <a:p>
            <a:endParaRPr lang="en-US"/>
          </a:p>
          <a:p>
            <a:r>
              <a:rPr lang="en-US"/>
              <a:t>Licensing - Transaction fees for the app’s usage to be charged in the following month. 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26A895A-5BC1-48A8-A0D0-CF0C31AE3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6443" y="1742330"/>
            <a:ext cx="1811680" cy="3824659"/>
          </a:xfrm>
          <a:prstGeom prst="rect">
            <a:avLst/>
          </a:prstGeom>
        </p:spPr>
      </p:pic>
      <p:pic>
        <p:nvPicPr>
          <p:cNvPr id="5" name="Picture 4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A39A0BA2-00F6-7A17-B8F6-716A74A066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9469" y="782919"/>
            <a:ext cx="6266577" cy="587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7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0E5D48-5D7B-3C07-A788-2B208AD7C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445" y="488601"/>
            <a:ext cx="6638262" cy="588637"/>
          </a:xfrm>
        </p:spPr>
        <p:txBody>
          <a:bodyPr anchor="t">
            <a:normAutofit/>
          </a:bodyPr>
          <a:lstStyle/>
          <a:p>
            <a:r>
              <a:rPr lang="en-US" sz="2800"/>
              <a:t>ScanPayGo on retailer-owned-device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B9EFC8A-8BC3-07E0-B1DF-C8AC5AC582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Additional option is for retailers to provide devices for the customers to use in store</a:t>
            </a:r>
          </a:p>
          <a:p>
            <a:pPr marL="0" marR="0" lvl="0" indent="0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Devices can be stored in the entrance of store</a:t>
            </a:r>
          </a:p>
          <a:p>
            <a:pPr marL="720000" marR="0" lvl="1" indent="-360000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Customer picks up the device</a:t>
            </a:r>
          </a:p>
          <a:p>
            <a:pPr marL="720000" marR="0" lvl="1" indent="-360000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Customer uses the device for his shopping with ScanPayGo</a:t>
            </a:r>
          </a:p>
          <a:p>
            <a:pPr marL="720000" marR="0" lvl="1" indent="-360000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Customer delivers the device back to the device stand</a:t>
            </a:r>
          </a:p>
          <a:p>
            <a:pPr marL="0" marR="0" lvl="0" indent="0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285750" marR="0" lvl="0" indent="-285750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6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Feature on the roadmap</a:t>
            </a:r>
          </a:p>
          <a:p>
            <a:pPr marL="285750" marR="0" lvl="0" indent="-285750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6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Has limited feature set</a:t>
            </a:r>
          </a:p>
        </p:txBody>
      </p:sp>
      <p:pic>
        <p:nvPicPr>
          <p:cNvPr id="14" name="Picture Placeholder 13" descr="A picture containing green, person&#10;&#10;Description automatically generated">
            <a:extLst>
              <a:ext uri="{FF2B5EF4-FFF2-40B4-BE49-F238E27FC236}">
                <a16:creationId xmlns:a16="http://schemas.microsoft.com/office/drawing/2014/main" id="{308FCCB3-3AC6-3B01-49D5-B7B5FD53073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30469" r="304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4091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moke, dark, nature, coming&#10;&#10;Description automatically generated">
            <a:extLst>
              <a:ext uri="{FF2B5EF4-FFF2-40B4-BE49-F238E27FC236}">
                <a16:creationId xmlns:a16="http://schemas.microsoft.com/office/drawing/2014/main" id="{DB83D439-8ECD-917D-692A-978B0CBEAC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4661" y="1911504"/>
            <a:ext cx="3683000" cy="2300738"/>
          </a:xfrm>
          <a:prstGeom prst="rect">
            <a:avLst/>
          </a:prstGeom>
        </p:spPr>
      </p:pic>
      <p:pic>
        <p:nvPicPr>
          <p:cNvPr id="10" name="Picture 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58098AD-95F7-54DD-C69D-11AB895CE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661" y="1341493"/>
            <a:ext cx="4775200" cy="167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E4240E-6AB4-516F-EAFB-A90461A939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018" y="62054"/>
            <a:ext cx="10137964" cy="5702605"/>
          </a:xfrm>
          <a:prstGeom prst="rect">
            <a:avLst/>
          </a:prstGeom>
        </p:spPr>
      </p:pic>
      <p:pic>
        <p:nvPicPr>
          <p:cNvPr id="7" name="Picture 6" descr="A picture containing smoke, dark, nature, clouds&#10;&#10;Description automatically generated">
            <a:extLst>
              <a:ext uri="{FF2B5EF4-FFF2-40B4-BE49-F238E27FC236}">
                <a16:creationId xmlns:a16="http://schemas.microsoft.com/office/drawing/2014/main" id="{5F4F43EA-1E8E-A0FD-3C4A-3A4CBB8CCC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5067" y="2882031"/>
            <a:ext cx="3894679" cy="2322064"/>
          </a:xfrm>
          <a:prstGeom prst="rect">
            <a:avLst/>
          </a:prstGeom>
        </p:spPr>
      </p:pic>
      <p:pic>
        <p:nvPicPr>
          <p:cNvPr id="8" name="Picture 7" descr="A picture containing smoke, nature, dark, night sky&#10;&#10;Description automatically generated">
            <a:extLst>
              <a:ext uri="{FF2B5EF4-FFF2-40B4-BE49-F238E27FC236}">
                <a16:creationId xmlns:a16="http://schemas.microsoft.com/office/drawing/2014/main" id="{A5238859-4D92-0D25-D361-74CC43C3453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0735" y="4431960"/>
            <a:ext cx="4217988" cy="1617038"/>
          </a:xfrm>
          <a:prstGeom prst="rect">
            <a:avLst/>
          </a:prstGeom>
        </p:spPr>
      </p:pic>
      <p:pic>
        <p:nvPicPr>
          <p:cNvPr id="13" name="Picture 12" descr="A picture containing smoke, dark, nature, clouds&#10;&#10;Description automatically generated">
            <a:extLst>
              <a:ext uri="{FF2B5EF4-FFF2-40B4-BE49-F238E27FC236}">
                <a16:creationId xmlns:a16="http://schemas.microsoft.com/office/drawing/2014/main" id="{B1D11335-28FF-C9E2-F15B-EB7917E00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34361"/>
            <a:ext cx="3894679" cy="23220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DD0D794-03A3-7F65-FA98-60737315A27C}"/>
              </a:ext>
            </a:extLst>
          </p:cNvPr>
          <p:cNvSpPr txBox="1"/>
          <p:nvPr/>
        </p:nvSpPr>
        <p:spPr>
          <a:xfrm>
            <a:off x="1944689" y="5374921"/>
            <a:ext cx="81040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69CBA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Evergreen Train</a:t>
            </a:r>
            <a:endParaRPr lang="en-IS" sz="5400" b="1">
              <a:solidFill>
                <a:srgbClr val="69CBA4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B3758F9-AE13-A8FC-76A4-B802FFFF7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4" y="1603278"/>
            <a:ext cx="1457325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BA9E64AD-C423-4E6A-7CC8-B3B9EDEA9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658" y="465469"/>
            <a:ext cx="2228850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3DEF7A4B-A56D-27F9-3B87-CAAADF5EE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782" y="790061"/>
            <a:ext cx="202882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E65B39B-A769-B5A4-8693-F58132C6D4F6}"/>
              </a:ext>
            </a:extLst>
          </p:cNvPr>
          <p:cNvGrpSpPr/>
          <p:nvPr/>
        </p:nvGrpSpPr>
        <p:grpSpPr>
          <a:xfrm>
            <a:off x="-1" y="4043063"/>
            <a:ext cx="12192001" cy="914950"/>
            <a:chOff x="-1" y="4459971"/>
            <a:chExt cx="12192001" cy="9149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AC97482-3FDF-E2C8-EAB3-59C2ADC9E8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2686" r="22686"/>
            <a:stretch/>
          </p:blipFill>
          <p:spPr>
            <a:xfrm>
              <a:off x="-1" y="4459971"/>
              <a:ext cx="12192001" cy="78715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61DF646-4FD6-BE78-1572-6DCB49A97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alphaModFix amt="70000"/>
            </a:blip>
            <a:stretch>
              <a:fillRect/>
            </a:stretch>
          </p:blipFill>
          <p:spPr>
            <a:xfrm>
              <a:off x="729593" y="4562471"/>
              <a:ext cx="10137964" cy="812450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0DF76E4-FED5-06B4-F965-5A0E57DDEE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669" r="39980"/>
          <a:stretch/>
        </p:blipFill>
        <p:spPr>
          <a:xfrm>
            <a:off x="5054029" y="62053"/>
            <a:ext cx="2063051" cy="570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2D09C-25F0-1119-C599-E3E53EB4A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New challenges in retail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C52097-66E8-D45D-F0F0-9ED5ABBC19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1545" y="1352550"/>
            <a:ext cx="5835785" cy="411060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The modern shopper wants to:</a:t>
            </a:r>
          </a:p>
          <a:p>
            <a:pPr marL="6696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Do their shopping quicker and more efficiently</a:t>
            </a:r>
          </a:p>
          <a:p>
            <a:pPr marL="6696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Do contactless shopping</a:t>
            </a:r>
          </a:p>
          <a:p>
            <a:pPr marL="6696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Stop waiting in queues at the checkout lane</a:t>
            </a:r>
          </a:p>
          <a:p>
            <a:pPr marL="6696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Know more about stores’ offers and promotions</a:t>
            </a:r>
          </a:p>
          <a:p>
            <a:pPr marL="6696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Find more information about products</a:t>
            </a:r>
          </a:p>
          <a:p>
            <a:pPr marL="6696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Have their own shopping lists that they can share with friends and family</a:t>
            </a:r>
          </a:p>
          <a:p>
            <a:pPr marL="6696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Find stores, their locations and opening hours</a:t>
            </a:r>
          </a:p>
        </p:txBody>
      </p:sp>
      <p:pic>
        <p:nvPicPr>
          <p:cNvPr id="5" name="Picture Placeholder 4" descr="A picture containing person&#10;&#10;Description automatically generated">
            <a:extLst>
              <a:ext uri="{FF2B5EF4-FFF2-40B4-BE49-F238E27FC236}">
                <a16:creationId xmlns:a16="http://schemas.microsoft.com/office/drawing/2014/main" id="{5B848B21-43B9-B16A-424C-9818C91BD80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9" r="2009"/>
          <a:stretch/>
        </p:blipFill>
        <p:spPr>
          <a:xfrm>
            <a:off x="6267450" y="1352550"/>
            <a:ext cx="5584825" cy="5073650"/>
          </a:xfrm>
          <a:prstGeom prst="rect">
            <a:avLst/>
          </a:prstGeom>
          <a:noFill/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74F91A4-C1E8-4827-325B-E9A1204412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059862" y="584433"/>
            <a:ext cx="2740002" cy="49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9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89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35B2F-080B-AADF-3880-12AA08840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Evolution – what is retail´s next step?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982849B4-1D01-A0EB-9DEA-22536E7F6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284" y="1610725"/>
            <a:ext cx="5630779" cy="1926917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C5643377-BD1A-62AF-FEB4-DEC7537D7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912" y="4452826"/>
            <a:ext cx="4442445" cy="1590130"/>
          </a:xfrm>
          <a:prstGeom prst="rect">
            <a:avLst/>
          </a:prstGeom>
        </p:spPr>
      </p:pic>
      <p:pic>
        <p:nvPicPr>
          <p:cNvPr id="6" name="Picture 5" descr="A person standing next to a computer&#10;&#10;Description automatically generated with low confidence">
            <a:extLst>
              <a:ext uri="{FF2B5EF4-FFF2-40B4-BE49-F238E27FC236}">
                <a16:creationId xmlns:a16="http://schemas.microsoft.com/office/drawing/2014/main" id="{1A9AE988-F2CD-8344-D90E-07FCC5659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489" y="3864451"/>
            <a:ext cx="2146707" cy="229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2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1328CD9-4C85-34D4-6F15-412CC034E3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Self Checkout (SCO)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091CDA7-36E1-4F13-748E-15184E91A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578" y="2188724"/>
            <a:ext cx="2878843" cy="32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1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indoor, electronics, computer&#10;&#10;Description automatically generated">
            <a:extLst>
              <a:ext uri="{FF2B5EF4-FFF2-40B4-BE49-F238E27FC236}">
                <a16:creationId xmlns:a16="http://schemas.microsoft.com/office/drawing/2014/main" id="{3C3A94E9-445A-3FB0-7F45-D91572B3C6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8153" y="3048000"/>
            <a:ext cx="3613847" cy="3810000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  <p:pic>
        <p:nvPicPr>
          <p:cNvPr id="10" name="Picture 9" descr="A picture containing text, indoor, ceiling, several&#10;&#10;Description automatically generated">
            <a:extLst>
              <a:ext uri="{FF2B5EF4-FFF2-40B4-BE49-F238E27FC236}">
                <a16:creationId xmlns:a16="http://schemas.microsoft.com/office/drawing/2014/main" id="{4F1AE805-5D7E-A049-8669-5C4D9846C7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047999"/>
            <a:ext cx="3235673" cy="3810001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  <p:pic>
        <p:nvPicPr>
          <p:cNvPr id="11" name="Picture 10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4E8A427E-B8DC-6CFC-B62A-5630E54CA6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674" y="3047998"/>
            <a:ext cx="5720653" cy="3810002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  <p:pic>
        <p:nvPicPr>
          <p:cNvPr id="12" name="Picture 11" descr="A person standing in front of a counter with computers on it&#10;&#10;Description automatically generated with low confidence">
            <a:extLst>
              <a:ext uri="{FF2B5EF4-FFF2-40B4-BE49-F238E27FC236}">
                <a16:creationId xmlns:a16="http://schemas.microsoft.com/office/drawing/2014/main" id="{F3B6FE28-D990-1F01-1C01-BC04FBC5C6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4064000" cy="3048001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  <p:pic>
        <p:nvPicPr>
          <p:cNvPr id="13" name="Picture 12" descr="A picture containing text, floor, indoor, electronics&#10;&#10;Description automatically generated">
            <a:extLst>
              <a:ext uri="{FF2B5EF4-FFF2-40B4-BE49-F238E27FC236}">
                <a16:creationId xmlns:a16="http://schemas.microsoft.com/office/drawing/2014/main" id="{23664587-049D-76FD-D9E1-6BEED90F697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000" y="-1"/>
            <a:ext cx="4064000" cy="3048001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  <p:pic>
        <p:nvPicPr>
          <p:cNvPr id="14" name="Picture 1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DD36D0E5-B722-A2ED-CEE3-34F86B6CD6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6326" y="3047998"/>
            <a:ext cx="3235674" cy="381000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15" name="Picture 14" descr="A picture containing text, indoor, floor, ceiling&#10;&#10;Description automatically generated">
            <a:extLst>
              <a:ext uri="{FF2B5EF4-FFF2-40B4-BE49-F238E27FC236}">
                <a16:creationId xmlns:a16="http://schemas.microsoft.com/office/drawing/2014/main" id="{2BE30CDC-2FEC-833E-9C6E-0CABF3914E4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0" y="-1"/>
            <a:ext cx="4064000" cy="3047999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</p:spTree>
    <p:extLst>
      <p:ext uri="{BB962C8B-B14F-4D97-AF65-F5344CB8AC3E}">
        <p14:creationId xmlns:p14="http://schemas.microsoft.com/office/powerpoint/2010/main" val="136896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o photo description available.">
            <a:extLst>
              <a:ext uri="{FF2B5EF4-FFF2-40B4-BE49-F238E27FC236}">
                <a16:creationId xmlns:a16="http://schemas.microsoft.com/office/drawing/2014/main" id="{1BCD4A6C-BC95-C352-9131-88AE3564B5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9" r="10153" b="14844"/>
          <a:stretch/>
        </p:blipFill>
        <p:spPr bwMode="auto">
          <a:xfrm>
            <a:off x="335045" y="892175"/>
            <a:ext cx="5568506" cy="507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May be art of indoor and text that says 'Welcome to Eazy Bürger anuwere Touch start order'">
            <a:extLst>
              <a:ext uri="{FF2B5EF4-FFF2-40B4-BE49-F238E27FC236}">
                <a16:creationId xmlns:a16="http://schemas.microsoft.com/office/drawing/2014/main" id="{66D632C4-A683-2425-EC6A-E5C97A70029E}"/>
              </a:ext>
            </a:extLst>
          </p:cNvPr>
          <p:cNvPicPr>
            <a:picLocks noGrp="1" noChangeAspect="1" noChangeArrowheads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2" b="15932"/>
          <a:stretch/>
        </p:blipFill>
        <p:spPr bwMode="auto">
          <a:xfrm>
            <a:off x="6288451" y="892175"/>
            <a:ext cx="5584825" cy="507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4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A654D5D4-D340-E805-6F90-0BF9E7F4E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996" y="439711"/>
            <a:ext cx="4521580" cy="5175414"/>
          </a:xfrm>
          <a:prstGeom prst="rect">
            <a:avLst/>
          </a:prstGeom>
        </p:spPr>
      </p:pic>
      <p:pic>
        <p:nvPicPr>
          <p:cNvPr id="12" name="Picture 11" descr="A picture containing white&#10;&#10;Description automatically generated">
            <a:extLst>
              <a:ext uri="{FF2B5EF4-FFF2-40B4-BE49-F238E27FC236}">
                <a16:creationId xmlns:a16="http://schemas.microsoft.com/office/drawing/2014/main" id="{9B3BB52B-781F-1192-4CED-9DD628D41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9787"/>
            <a:ext cx="4018426" cy="4018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EC86F9-97D2-F887-5BA8-FE28B49BF2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9150" y="2435553"/>
            <a:ext cx="2909555" cy="300266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679AF0D-76BE-AFCA-2293-4DBE4D3341CF}"/>
              </a:ext>
            </a:extLst>
          </p:cNvPr>
          <p:cNvGrpSpPr/>
          <p:nvPr/>
        </p:nvGrpSpPr>
        <p:grpSpPr>
          <a:xfrm>
            <a:off x="542271" y="5990724"/>
            <a:ext cx="4591340" cy="666276"/>
            <a:chOff x="542271" y="5990724"/>
            <a:chExt cx="4591340" cy="6662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A85CBD3-B171-59A3-F788-250F86C72E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9780" r="36948"/>
            <a:stretch/>
          </p:blipFill>
          <p:spPr>
            <a:xfrm>
              <a:off x="542271" y="5990724"/>
              <a:ext cx="3028244" cy="666276"/>
            </a:xfrm>
            <a:prstGeom prst="rect">
              <a:avLst/>
            </a:prstGeom>
          </p:spPr>
        </p:pic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F8972810-5E53-7FE3-8529-610F5AA0A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57304" y="6116857"/>
              <a:ext cx="1676307" cy="5401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757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26FFA03B-C889-DE43-969E-393E11001FE7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BD25E366-05D9-B645-8399-6FED3CE928DE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584B96C7-8242-5949-B8D7-582591AFFF0E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A6C113AF-36AF-2C45-85F0-9E2B8510DAE0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1945F3FDB0DBF41A9833473BDB41180" ma:contentTypeVersion="4" ma:contentTypeDescription="Ein neues Dokument erstellen." ma:contentTypeScope="" ma:versionID="fd7cfd24197c5c9fccf4a7a8895ef5c8">
  <xsd:schema xmlns:xsd="http://www.w3.org/2001/XMLSchema" xmlns:xs="http://www.w3.org/2001/XMLSchema" xmlns:p="http://schemas.microsoft.com/office/2006/metadata/properties" xmlns:ns2="479f23f5-1514-4a81-a8c5-dff8abde87b9" xmlns:ns3="733dd6f4-91c4-473d-857f-c58c6fb3a4f2" targetNamespace="http://schemas.microsoft.com/office/2006/metadata/properties" ma:root="true" ma:fieldsID="89c5e30ba54328ec4c1926bdc00f8c35" ns2:_="" ns3:_="">
    <xsd:import namespace="479f23f5-1514-4a81-a8c5-dff8abde87b9"/>
    <xsd:import namespace="733dd6f4-91c4-473d-857f-c58c6fb3a4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9f23f5-1514-4a81-a8c5-dff8abde87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3dd6f4-91c4-473d-857f-c58c6fb3a4f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DEE7E06-7C28-4E10-B18F-90319C27311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85DD5B-F596-4A1B-BD2A-19C603B4EA2D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479f23f5-1514-4a81-a8c5-dff8abde87b9"/>
    <ds:schemaRef ds:uri="http://schemas.microsoft.com/office/infopath/2007/PartnerControls"/>
    <ds:schemaRef ds:uri="http://purl.org/dc/dcmitype/"/>
    <ds:schemaRef ds:uri="733dd6f4-91c4-473d-857f-c58c6fb3a4f2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6EB15149-EB74-4BEC-9B1C-710D95281D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9f23f5-1514-4a81-a8c5-dff8abde87b9"/>
    <ds:schemaRef ds:uri="733dd6f4-91c4-473d-857f-c58c6fb3a4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Purple slides</Template>
  <TotalTime>0</TotalTime>
  <Words>1374</Words>
  <Application>Microsoft Office PowerPoint</Application>
  <PresentationFormat>Widescreen</PresentationFormat>
  <Paragraphs>221</Paragraphs>
  <Slides>40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Calibri</vt:lpstr>
      <vt:lpstr>Courier New</vt:lpstr>
      <vt:lpstr>Segoe UI</vt:lpstr>
      <vt:lpstr>Segoe UI Semibold</vt:lpstr>
      <vt:lpstr>Purple slides</vt:lpstr>
      <vt:lpstr>White slides</vt:lpstr>
      <vt:lpstr>Purple product slides</vt:lpstr>
      <vt:lpstr>White product slides</vt:lpstr>
      <vt:lpstr>PowerPoint Presentation</vt:lpstr>
      <vt:lpstr>PowerPoint Presentation</vt:lpstr>
      <vt:lpstr>PowerPoint Presentation</vt:lpstr>
      <vt:lpstr>New challenges in retail</vt:lpstr>
      <vt:lpstr>Evolution – what is retail´s next step?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SCO architecture</vt:lpstr>
      <vt:lpstr>LS SCO Service Phase 1</vt:lpstr>
      <vt:lpstr>LS SCO Service Phase 2</vt:lpstr>
      <vt:lpstr>Evolution – what is retail´s next step?</vt:lpstr>
      <vt:lpstr>PowerPoint Presentation</vt:lpstr>
      <vt:lpstr>The ScanPayGo app</vt:lpstr>
      <vt:lpstr>LS ScanPayGo</vt:lpstr>
      <vt:lpstr>Nutrice journey to use ScanPayGo</vt:lpstr>
      <vt:lpstr>The ScanPayGo app</vt:lpstr>
      <vt:lpstr>PowerPoint Presentation</vt:lpstr>
      <vt:lpstr>ScanPayGo architecture</vt:lpstr>
      <vt:lpstr>No additional hardware needed in store</vt:lpstr>
      <vt:lpstr>Login to the ScanPayGo app</vt:lpstr>
      <vt:lpstr>Easy shopping with ScanPayGo</vt:lpstr>
      <vt:lpstr>Easy shopping with ScanPayGo</vt:lpstr>
      <vt:lpstr>Easy checkout with ScanPayGo</vt:lpstr>
      <vt:lpstr>Fast checkout</vt:lpstr>
      <vt:lpstr>Easy to browse and find items</vt:lpstr>
      <vt:lpstr>Offers in ScanPayGo</vt:lpstr>
      <vt:lpstr>Stores and locations</vt:lpstr>
      <vt:lpstr>Shopping lists</vt:lpstr>
      <vt:lpstr>Shopping lists</vt:lpstr>
      <vt:lpstr>Shopping the smart way</vt:lpstr>
      <vt:lpstr>Shopping the smart way</vt:lpstr>
      <vt:lpstr>Purchase history</vt:lpstr>
      <vt:lpstr>Security considerations</vt:lpstr>
      <vt:lpstr>Availability and licensing </vt:lpstr>
      <vt:lpstr>ScanPayGo on retailer-owned-device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Hordur Olafsson</dc:creator>
  <cp:lastModifiedBy>Bjorn Jonsson</cp:lastModifiedBy>
  <cp:revision>1</cp:revision>
  <dcterms:created xsi:type="dcterms:W3CDTF">2022-05-24T13:39:42Z</dcterms:created>
  <dcterms:modified xsi:type="dcterms:W3CDTF">2022-11-07T07:10:57Z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0x01010031945F3FDB0DBF41A9833473BDB41180</vt:lpwstr>
  </property>
</Properties>
</file>