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681" r:id="rId5"/>
    <p:sldMasterId id="2147483668" r:id="rId6"/>
    <p:sldMasterId id="2147483692" r:id="rId7"/>
  </p:sldMasterIdLst>
  <p:notesMasterIdLst>
    <p:notesMasterId r:id="rId26"/>
  </p:notesMasterIdLst>
  <p:sldIdLst>
    <p:sldId id="303" r:id="rId8"/>
    <p:sldId id="285" r:id="rId9"/>
    <p:sldId id="2134805139" r:id="rId10"/>
    <p:sldId id="5178" r:id="rId11"/>
    <p:sldId id="2134805159" r:id="rId12"/>
    <p:sldId id="2134805152" r:id="rId13"/>
    <p:sldId id="2134805143" r:id="rId14"/>
    <p:sldId id="2134805153" r:id="rId15"/>
    <p:sldId id="2134805154" r:id="rId16"/>
    <p:sldId id="2134805155" r:id="rId17"/>
    <p:sldId id="290" r:id="rId18"/>
    <p:sldId id="2134805145" r:id="rId19"/>
    <p:sldId id="2134805157" r:id="rId20"/>
    <p:sldId id="293" r:id="rId21"/>
    <p:sldId id="2134805158" r:id="rId22"/>
    <p:sldId id="2134805146" r:id="rId23"/>
    <p:sldId id="2134805147" r:id="rId24"/>
    <p:sldId id="286" r:id="rId2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B2A7"/>
    <a:srgbClr val="928BE8"/>
    <a:srgbClr val="943267"/>
    <a:srgbClr val="C7DB80"/>
    <a:srgbClr val="94B465"/>
    <a:srgbClr val="323133"/>
    <a:srgbClr val="29B4A9"/>
    <a:srgbClr val="361D5C"/>
    <a:srgbClr val="F6C36F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28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750CAC2A-DBD7-6F4E-916F-180791E67A5F}"/>
    <pc:docChg chg="undo custSel modSld">
      <pc:chgData name="Hordur Olafsson" userId="35673f1e-1533-427a-a84f-da77feac3cd7" providerId="ADAL" clId="{750CAC2A-DBD7-6F4E-916F-180791E67A5F}" dt="2023-05-09T09:15:31.784" v="22" actId="403"/>
      <pc:docMkLst>
        <pc:docMk/>
      </pc:docMkLst>
      <pc:sldChg chg="modSp mod">
        <pc:chgData name="Hordur Olafsson" userId="35673f1e-1533-427a-a84f-da77feac3cd7" providerId="ADAL" clId="{750CAC2A-DBD7-6F4E-916F-180791E67A5F}" dt="2023-05-09T09:15:31.784" v="22" actId="403"/>
        <pc:sldMkLst>
          <pc:docMk/>
          <pc:sldMk cId="128411619" sldId="303"/>
        </pc:sldMkLst>
        <pc:spChg chg="mod">
          <ac:chgData name="Hordur Olafsson" userId="35673f1e-1533-427a-a84f-da77feac3cd7" providerId="ADAL" clId="{750CAC2A-DBD7-6F4E-916F-180791E67A5F}" dt="2023-05-09T09:15:28.077" v="21" actId="1076"/>
          <ac:spMkLst>
            <pc:docMk/>
            <pc:sldMk cId="128411619" sldId="303"/>
            <ac:spMk id="3" creationId="{BB71EE97-51A4-4312-8359-B6684E04F5DE}"/>
          </ac:spMkLst>
        </pc:spChg>
        <pc:spChg chg="mod">
          <ac:chgData name="Hordur Olafsson" userId="35673f1e-1533-427a-a84f-da77feac3cd7" providerId="ADAL" clId="{750CAC2A-DBD7-6F4E-916F-180791E67A5F}" dt="2023-05-09T09:15:28.077" v="21" actId="1076"/>
          <ac:spMkLst>
            <pc:docMk/>
            <pc:sldMk cId="128411619" sldId="303"/>
            <ac:spMk id="4" creationId="{E44979DD-576C-9EE6-94D9-5D0DC8934A9C}"/>
          </ac:spMkLst>
        </pc:spChg>
        <pc:spChg chg="mod">
          <ac:chgData name="Hordur Olafsson" userId="35673f1e-1533-427a-a84f-da77feac3cd7" providerId="ADAL" clId="{750CAC2A-DBD7-6F4E-916F-180791E67A5F}" dt="2023-05-09T09:15:31.784" v="22" actId="403"/>
          <ac:spMkLst>
            <pc:docMk/>
            <pc:sldMk cId="128411619" sldId="303"/>
            <ac:spMk id="5" creationId="{44D08C10-77EA-A212-0177-F70E4381B062}"/>
          </ac:spMkLst>
        </pc:spChg>
      </pc:sldChg>
      <pc:sldChg chg="modSp mod">
        <pc:chgData name="Hordur Olafsson" userId="35673f1e-1533-427a-a84f-da77feac3cd7" providerId="ADAL" clId="{750CAC2A-DBD7-6F4E-916F-180791E67A5F}" dt="2023-05-09T09:13:24.940" v="3" actId="12788"/>
        <pc:sldMkLst>
          <pc:docMk/>
          <pc:sldMk cId="3830216969" sldId="2134805145"/>
        </pc:sldMkLst>
        <pc:picChg chg="mod">
          <ac:chgData name="Hordur Olafsson" userId="35673f1e-1533-427a-a84f-da77feac3cd7" providerId="ADAL" clId="{750CAC2A-DBD7-6F4E-916F-180791E67A5F}" dt="2023-05-09T09:13:24.940" v="3" actId="12788"/>
          <ac:picMkLst>
            <pc:docMk/>
            <pc:sldMk cId="3830216969" sldId="2134805145"/>
            <ac:picMk id="3" creationId="{F4E4D311-815C-7ADA-2E2C-2AD2F9EF71FA}"/>
          </ac:picMkLst>
        </pc:picChg>
      </pc:sldChg>
      <pc:sldChg chg="modSp mod">
        <pc:chgData name="Hordur Olafsson" userId="35673f1e-1533-427a-a84f-da77feac3cd7" providerId="ADAL" clId="{750CAC2A-DBD7-6F4E-916F-180791E67A5F}" dt="2023-05-09T09:15:02.366" v="20" actId="1076"/>
        <pc:sldMkLst>
          <pc:docMk/>
          <pc:sldMk cId="2867882925" sldId="2134805147"/>
        </pc:sldMkLst>
        <pc:spChg chg="mod">
          <ac:chgData name="Hordur Olafsson" userId="35673f1e-1533-427a-a84f-da77feac3cd7" providerId="ADAL" clId="{750CAC2A-DBD7-6F4E-916F-180791E67A5F}" dt="2023-05-09T09:15:02.366" v="20" actId="1076"/>
          <ac:spMkLst>
            <pc:docMk/>
            <pc:sldMk cId="2867882925" sldId="2134805147"/>
            <ac:spMk id="3" creationId="{CD625922-D984-48C4-ED29-696FCDD127C3}"/>
          </ac:spMkLst>
        </pc:spChg>
        <pc:spChg chg="mod">
          <ac:chgData name="Hordur Olafsson" userId="35673f1e-1533-427a-a84f-da77feac3cd7" providerId="ADAL" clId="{750CAC2A-DBD7-6F4E-916F-180791E67A5F}" dt="2023-05-09T09:14:53.295" v="19" actId="1076"/>
          <ac:spMkLst>
            <pc:docMk/>
            <pc:sldMk cId="2867882925" sldId="2134805147"/>
            <ac:spMk id="8" creationId="{A9813A43-3ABC-D29A-9241-08C60E519906}"/>
          </ac:spMkLst>
        </pc:spChg>
        <pc:graphicFrameChg chg="mod modGraphic">
          <ac:chgData name="Hordur Olafsson" userId="35673f1e-1533-427a-a84f-da77feac3cd7" providerId="ADAL" clId="{750CAC2A-DBD7-6F4E-916F-180791E67A5F}" dt="2023-05-09T09:14:31.822" v="16" actId="207"/>
          <ac:graphicFrameMkLst>
            <pc:docMk/>
            <pc:sldMk cId="2867882925" sldId="2134805147"/>
            <ac:graphicFrameMk id="7" creationId="{47998AAE-6648-F302-62F5-B024DA2D53E5}"/>
          </ac:graphicFrameMkLst>
        </pc:graphicFrameChg>
      </pc:sldChg>
      <pc:sldChg chg="modSp mod">
        <pc:chgData name="Hordur Olafsson" userId="35673f1e-1533-427a-a84f-da77feac3cd7" providerId="ADAL" clId="{750CAC2A-DBD7-6F4E-916F-180791E67A5F}" dt="2023-05-09T09:13:29.155" v="4" actId="12788"/>
        <pc:sldMkLst>
          <pc:docMk/>
          <pc:sldMk cId="1490356952" sldId="2134805157"/>
        </pc:sldMkLst>
        <pc:picChg chg="mod">
          <ac:chgData name="Hordur Olafsson" userId="35673f1e-1533-427a-a84f-da77feac3cd7" providerId="ADAL" clId="{750CAC2A-DBD7-6F4E-916F-180791E67A5F}" dt="2023-05-09T09:13:29.155" v="4" actId="12788"/>
          <ac:picMkLst>
            <pc:docMk/>
            <pc:sldMk cId="1490356952" sldId="2134805157"/>
            <ac:picMk id="4" creationId="{40483FD2-C193-EDAA-B340-8E65B10D0EA2}"/>
          </ac:picMkLst>
        </pc:picChg>
      </pc:sldChg>
    </pc:docChg>
  </pc:docChgLst>
  <pc:docChgLst>
    <pc:chgData name="Anna Dis Thorvaldsdottir" userId="54d2d947-18ac-4c1f-a15c-a51f205aedc3" providerId="ADAL" clId="{44D68CBF-6411-4E5A-BCF8-EA4FB4AACC0C}"/>
    <pc:docChg chg="undo custSel addSld delSld modSld sldOrd">
      <pc:chgData name="Anna Dis Thorvaldsdottir" userId="54d2d947-18ac-4c1f-a15c-a51f205aedc3" providerId="ADAL" clId="{44D68CBF-6411-4E5A-BCF8-EA4FB4AACC0C}" dt="2023-05-19T15:24:42.405" v="5194" actId="20577"/>
      <pc:docMkLst>
        <pc:docMk/>
      </pc:docMkLst>
      <pc:sldChg chg="modNotesTx">
        <pc:chgData name="Anna Dis Thorvaldsdottir" userId="54d2d947-18ac-4c1f-a15c-a51f205aedc3" providerId="ADAL" clId="{44D68CBF-6411-4E5A-BCF8-EA4FB4AACC0C}" dt="2023-05-15T09:43:11.300" v="18" actId="20577"/>
        <pc:sldMkLst>
          <pc:docMk/>
          <pc:sldMk cId="1362477657" sldId="285"/>
        </pc:sldMkLst>
      </pc:sldChg>
      <pc:sldChg chg="modSp mod modNotesTx">
        <pc:chgData name="Anna Dis Thorvaldsdottir" userId="54d2d947-18ac-4c1f-a15c-a51f205aedc3" providerId="ADAL" clId="{44D68CBF-6411-4E5A-BCF8-EA4FB4AACC0C}" dt="2023-05-19T15:02:41.925" v="5189" actId="20577"/>
        <pc:sldMkLst>
          <pc:docMk/>
          <pc:sldMk cId="1727260366" sldId="290"/>
        </pc:sldMkLst>
        <pc:spChg chg="mod">
          <ac:chgData name="Anna Dis Thorvaldsdottir" userId="54d2d947-18ac-4c1f-a15c-a51f205aedc3" providerId="ADAL" clId="{44D68CBF-6411-4E5A-BCF8-EA4FB4AACC0C}" dt="2023-05-17T09:56:53.769" v="4949" actId="20577"/>
          <ac:spMkLst>
            <pc:docMk/>
            <pc:sldMk cId="1727260366" sldId="290"/>
            <ac:spMk id="6" creationId="{0E937FDF-7390-792B-84B9-DB6EF8ED4DCD}"/>
          </ac:spMkLst>
        </pc:spChg>
      </pc:sldChg>
      <pc:sldChg chg="modNotesTx">
        <pc:chgData name="Anna Dis Thorvaldsdottir" userId="54d2d947-18ac-4c1f-a15c-a51f205aedc3" providerId="ADAL" clId="{44D68CBF-6411-4E5A-BCF8-EA4FB4AACC0C}" dt="2023-05-15T09:49:12.493" v="712" actId="20577"/>
        <pc:sldMkLst>
          <pc:docMk/>
          <pc:sldMk cId="1197092664" sldId="293"/>
        </pc:sldMkLst>
      </pc:sldChg>
      <pc:sldChg chg="ord modNotesTx">
        <pc:chgData name="Anna Dis Thorvaldsdottir" userId="54d2d947-18ac-4c1f-a15c-a51f205aedc3" providerId="ADAL" clId="{44D68CBF-6411-4E5A-BCF8-EA4FB4AACC0C}" dt="2023-05-19T15:24:25.485" v="5192" actId="20577"/>
        <pc:sldMkLst>
          <pc:docMk/>
          <pc:sldMk cId="3989607905" sldId="2134805139"/>
        </pc:sldMkLst>
      </pc:sldChg>
      <pc:sldChg chg="modNotesTx">
        <pc:chgData name="Anna Dis Thorvaldsdottir" userId="54d2d947-18ac-4c1f-a15c-a51f205aedc3" providerId="ADAL" clId="{44D68CBF-6411-4E5A-BCF8-EA4FB4AACC0C}" dt="2023-05-16T11:46:13.708" v="1948" actId="20577"/>
        <pc:sldMkLst>
          <pc:docMk/>
          <pc:sldMk cId="1347633035" sldId="2134805143"/>
        </pc:sldMkLst>
      </pc:sldChg>
      <pc:sldChg chg="modNotesTx">
        <pc:chgData name="Anna Dis Thorvaldsdottir" userId="54d2d947-18ac-4c1f-a15c-a51f205aedc3" providerId="ADAL" clId="{44D68CBF-6411-4E5A-BCF8-EA4FB4AACC0C}" dt="2023-05-17T10:18:11.747" v="5012" actId="20577"/>
        <pc:sldMkLst>
          <pc:docMk/>
          <pc:sldMk cId="2002368883" sldId="2134805152"/>
        </pc:sldMkLst>
      </pc:sldChg>
      <pc:sldChg chg="modNotesTx">
        <pc:chgData name="Anna Dis Thorvaldsdottir" userId="54d2d947-18ac-4c1f-a15c-a51f205aedc3" providerId="ADAL" clId="{44D68CBF-6411-4E5A-BCF8-EA4FB4AACC0C}" dt="2023-05-19T15:24:42.405" v="5194" actId="20577"/>
        <pc:sldMkLst>
          <pc:docMk/>
          <pc:sldMk cId="4254664016" sldId="2134805153"/>
        </pc:sldMkLst>
      </pc:sldChg>
      <pc:sldChg chg="ord modNotesTx">
        <pc:chgData name="Anna Dis Thorvaldsdottir" userId="54d2d947-18ac-4c1f-a15c-a51f205aedc3" providerId="ADAL" clId="{44D68CBF-6411-4E5A-BCF8-EA4FB4AACC0C}" dt="2023-05-17T09:43:59.683" v="3916" actId="20577"/>
        <pc:sldMkLst>
          <pc:docMk/>
          <pc:sldMk cId="1141331169" sldId="2134805154"/>
        </pc:sldMkLst>
      </pc:sldChg>
      <pc:sldChg chg="ord modNotesTx">
        <pc:chgData name="Anna Dis Thorvaldsdottir" userId="54d2d947-18ac-4c1f-a15c-a51f205aedc3" providerId="ADAL" clId="{44D68CBF-6411-4E5A-BCF8-EA4FB4AACC0C}" dt="2023-05-17T09:53:38.738" v="4393" actId="20577"/>
        <pc:sldMkLst>
          <pc:docMk/>
          <pc:sldMk cId="655798973" sldId="2134805155"/>
        </pc:sldMkLst>
      </pc:sldChg>
      <pc:sldChg chg="modNotesTx">
        <pc:chgData name="Anna Dis Thorvaldsdottir" userId="54d2d947-18ac-4c1f-a15c-a51f205aedc3" providerId="ADAL" clId="{44D68CBF-6411-4E5A-BCF8-EA4FB4AACC0C}" dt="2023-05-15T09:54:10.251" v="1235" actId="20577"/>
        <pc:sldMkLst>
          <pc:docMk/>
          <pc:sldMk cId="416816033" sldId="2134805158"/>
        </pc:sldMkLst>
      </pc:sldChg>
      <pc:sldChg chg="new del">
        <pc:chgData name="Anna Dis Thorvaldsdottir" userId="54d2d947-18ac-4c1f-a15c-a51f205aedc3" providerId="ADAL" clId="{44D68CBF-6411-4E5A-BCF8-EA4FB4AACC0C}" dt="2023-05-19T14:56:17.119" v="5014" actId="680"/>
        <pc:sldMkLst>
          <pc:docMk/>
          <pc:sldMk cId="236049788" sldId="2134805160"/>
        </pc:sldMkLst>
      </pc:sldChg>
    </pc:docChg>
  </pc:docChgLst>
  <pc:docChgLst>
    <pc:chgData name="Gigja Eyjolfsdóttir" userId="e08c0f03-4b2d-4c8a-a6fe-3322f6a5693b" providerId="ADAL" clId="{5162C396-7322-4772-82C6-495E3C8037EF}"/>
    <pc:docChg chg="undo custSel delSld modSld sldOrd">
      <pc:chgData name="Gigja Eyjolfsdóttir" userId="e08c0f03-4b2d-4c8a-a6fe-3322f6a5693b" providerId="ADAL" clId="{5162C396-7322-4772-82C6-495E3C8037EF}" dt="2023-05-14T21:35:46.484" v="1554" actId="20577"/>
      <pc:docMkLst>
        <pc:docMk/>
      </pc:docMkLst>
      <pc:sldChg chg="modNotesTx">
        <pc:chgData name="Gigja Eyjolfsdóttir" userId="e08c0f03-4b2d-4c8a-a6fe-3322f6a5693b" providerId="ADAL" clId="{5162C396-7322-4772-82C6-495E3C8037EF}" dt="2023-05-12T09:03:24.594" v="56" actId="20577"/>
        <pc:sldMkLst>
          <pc:docMk/>
          <pc:sldMk cId="1362477657" sldId="285"/>
        </pc:sldMkLst>
      </pc:sldChg>
      <pc:sldChg chg="modNotesTx">
        <pc:chgData name="Gigja Eyjolfsdóttir" userId="e08c0f03-4b2d-4c8a-a6fe-3322f6a5693b" providerId="ADAL" clId="{5162C396-7322-4772-82C6-495E3C8037EF}" dt="2023-05-14T21:35:46.484" v="1554" actId="20577"/>
        <pc:sldMkLst>
          <pc:docMk/>
          <pc:sldMk cId="364034780" sldId="286"/>
        </pc:sldMkLst>
      </pc:sldChg>
      <pc:sldChg chg="modNotesTx">
        <pc:chgData name="Gigja Eyjolfsdóttir" userId="e08c0f03-4b2d-4c8a-a6fe-3322f6a5693b" providerId="ADAL" clId="{5162C396-7322-4772-82C6-495E3C8037EF}" dt="2023-05-12T09:19:03.818" v="73"/>
        <pc:sldMkLst>
          <pc:docMk/>
          <pc:sldMk cId="1727260366" sldId="290"/>
        </pc:sldMkLst>
      </pc:sldChg>
      <pc:sldChg chg="del mod ord modShow">
        <pc:chgData name="Gigja Eyjolfsdóttir" userId="e08c0f03-4b2d-4c8a-a6fe-3322f6a5693b" providerId="ADAL" clId="{5162C396-7322-4772-82C6-495E3C8037EF}" dt="2023-05-12T09:07:46.741" v="69" actId="47"/>
        <pc:sldMkLst>
          <pc:docMk/>
          <pc:sldMk cId="716163404" sldId="292"/>
        </pc:sldMkLst>
      </pc:sldChg>
      <pc:sldChg chg="modNotesTx">
        <pc:chgData name="Gigja Eyjolfsdóttir" userId="e08c0f03-4b2d-4c8a-a6fe-3322f6a5693b" providerId="ADAL" clId="{5162C396-7322-4772-82C6-495E3C8037EF}" dt="2023-05-12T09:19:08.973" v="76"/>
        <pc:sldMkLst>
          <pc:docMk/>
          <pc:sldMk cId="1197092664" sldId="293"/>
        </pc:sldMkLst>
      </pc:sldChg>
      <pc:sldChg chg="modSp mod">
        <pc:chgData name="Gigja Eyjolfsdóttir" userId="e08c0f03-4b2d-4c8a-a6fe-3322f6a5693b" providerId="ADAL" clId="{5162C396-7322-4772-82C6-495E3C8037EF}" dt="2023-05-12T20:39:22.995" v="127" actId="20577"/>
        <pc:sldMkLst>
          <pc:docMk/>
          <pc:sldMk cId="128411619" sldId="303"/>
        </pc:sldMkLst>
        <pc:spChg chg="mod">
          <ac:chgData name="Gigja Eyjolfsdóttir" userId="e08c0f03-4b2d-4c8a-a6fe-3322f6a5693b" providerId="ADAL" clId="{5162C396-7322-4772-82C6-495E3C8037EF}" dt="2023-05-12T20:39:22.995" v="127" actId="20577"/>
          <ac:spMkLst>
            <pc:docMk/>
            <pc:sldMk cId="128411619" sldId="303"/>
            <ac:spMk id="4" creationId="{E44979DD-576C-9EE6-94D9-5D0DC8934A9C}"/>
          </ac:spMkLst>
        </pc:spChg>
      </pc:sldChg>
      <pc:sldChg chg="modNotesTx">
        <pc:chgData name="Gigja Eyjolfsdóttir" userId="e08c0f03-4b2d-4c8a-a6fe-3322f6a5693b" providerId="ADAL" clId="{5162C396-7322-4772-82C6-495E3C8037EF}" dt="2023-05-12T09:03:54.001" v="62"/>
        <pc:sldMkLst>
          <pc:docMk/>
          <pc:sldMk cId="2459031071" sldId="5178"/>
        </pc:sldMkLst>
      </pc:sldChg>
      <pc:sldChg chg="modNotesTx">
        <pc:chgData name="Gigja Eyjolfsdóttir" userId="e08c0f03-4b2d-4c8a-a6fe-3322f6a5693b" providerId="ADAL" clId="{5162C396-7322-4772-82C6-495E3C8037EF}" dt="2023-05-12T09:03:39.926" v="59"/>
        <pc:sldMkLst>
          <pc:docMk/>
          <pc:sldMk cId="3989607905" sldId="2134805139"/>
        </pc:sldMkLst>
      </pc:sldChg>
      <pc:sldChg chg="modNotesTx">
        <pc:chgData name="Gigja Eyjolfsdóttir" userId="e08c0f03-4b2d-4c8a-a6fe-3322f6a5693b" providerId="ADAL" clId="{5162C396-7322-4772-82C6-495E3C8037EF}" dt="2023-05-12T21:40:38.769" v="1431" actId="20577"/>
        <pc:sldMkLst>
          <pc:docMk/>
          <pc:sldMk cId="1347633035" sldId="2134805143"/>
        </pc:sldMkLst>
      </pc:sldChg>
      <pc:sldChg chg="modNotesTx">
        <pc:chgData name="Gigja Eyjolfsdóttir" userId="e08c0f03-4b2d-4c8a-a6fe-3322f6a5693b" providerId="ADAL" clId="{5162C396-7322-4772-82C6-495E3C8037EF}" dt="2023-05-12T09:19:05.323" v="74"/>
        <pc:sldMkLst>
          <pc:docMk/>
          <pc:sldMk cId="3830216969" sldId="2134805145"/>
        </pc:sldMkLst>
      </pc:sldChg>
      <pc:sldChg chg="modNotesTx">
        <pc:chgData name="Gigja Eyjolfsdóttir" userId="e08c0f03-4b2d-4c8a-a6fe-3322f6a5693b" providerId="ADAL" clId="{5162C396-7322-4772-82C6-495E3C8037EF}" dt="2023-05-12T22:27:33.576" v="1453" actId="6549"/>
        <pc:sldMkLst>
          <pc:docMk/>
          <pc:sldMk cId="3970938940" sldId="2134805146"/>
        </pc:sldMkLst>
      </pc:sldChg>
      <pc:sldChg chg="modSp modNotesTx">
        <pc:chgData name="Gigja Eyjolfsdóttir" userId="e08c0f03-4b2d-4c8a-a6fe-3322f6a5693b" providerId="ADAL" clId="{5162C396-7322-4772-82C6-495E3C8037EF}" dt="2023-05-12T22:34:12.010" v="1549" actId="20577"/>
        <pc:sldMkLst>
          <pc:docMk/>
          <pc:sldMk cId="2867882925" sldId="2134805147"/>
        </pc:sldMkLst>
        <pc:graphicFrameChg chg="mod">
          <ac:chgData name="Gigja Eyjolfsdóttir" userId="e08c0f03-4b2d-4c8a-a6fe-3322f6a5693b" providerId="ADAL" clId="{5162C396-7322-4772-82C6-495E3C8037EF}" dt="2023-05-04T13:06:15.248" v="49" actId="20577"/>
          <ac:graphicFrameMkLst>
            <pc:docMk/>
            <pc:sldMk cId="2867882925" sldId="2134805147"/>
            <ac:graphicFrameMk id="7" creationId="{47998AAE-6648-F302-62F5-B024DA2D53E5}"/>
          </ac:graphicFrameMkLst>
        </pc:graphicFrameChg>
      </pc:sldChg>
      <pc:sldChg chg="modNotesTx">
        <pc:chgData name="Gigja Eyjolfsdóttir" userId="e08c0f03-4b2d-4c8a-a6fe-3322f6a5693b" providerId="ADAL" clId="{5162C396-7322-4772-82C6-495E3C8037EF}" dt="2023-05-12T21:40:55.982" v="1433" actId="20577"/>
        <pc:sldMkLst>
          <pc:docMk/>
          <pc:sldMk cId="645791797" sldId="2134805148"/>
        </pc:sldMkLst>
      </pc:sldChg>
      <pc:sldChg chg="modNotesTx">
        <pc:chgData name="Gigja Eyjolfsdóttir" userId="e08c0f03-4b2d-4c8a-a6fe-3322f6a5693b" providerId="ADAL" clId="{5162C396-7322-4772-82C6-495E3C8037EF}" dt="2023-05-12T09:04:31.367" v="68"/>
        <pc:sldMkLst>
          <pc:docMk/>
          <pc:sldMk cId="2002368883" sldId="2134805152"/>
        </pc:sldMkLst>
      </pc:sldChg>
      <pc:sldChg chg="modNotesTx">
        <pc:chgData name="Gigja Eyjolfsdóttir" userId="e08c0f03-4b2d-4c8a-a6fe-3322f6a5693b" providerId="ADAL" clId="{5162C396-7322-4772-82C6-495E3C8037EF}" dt="2023-05-12T09:18:57.405" v="70"/>
        <pc:sldMkLst>
          <pc:docMk/>
          <pc:sldMk cId="4254664016" sldId="2134805153"/>
        </pc:sldMkLst>
      </pc:sldChg>
      <pc:sldChg chg="modNotesTx">
        <pc:chgData name="Gigja Eyjolfsdóttir" userId="e08c0f03-4b2d-4c8a-a6fe-3322f6a5693b" providerId="ADAL" clId="{5162C396-7322-4772-82C6-495E3C8037EF}" dt="2023-05-12T09:18:59.136" v="71"/>
        <pc:sldMkLst>
          <pc:docMk/>
          <pc:sldMk cId="1141331169" sldId="2134805154"/>
        </pc:sldMkLst>
      </pc:sldChg>
      <pc:sldChg chg="modNotesTx">
        <pc:chgData name="Gigja Eyjolfsdóttir" userId="e08c0f03-4b2d-4c8a-a6fe-3322f6a5693b" providerId="ADAL" clId="{5162C396-7322-4772-82C6-495E3C8037EF}" dt="2023-05-12T09:19:00.481" v="72"/>
        <pc:sldMkLst>
          <pc:docMk/>
          <pc:sldMk cId="655798973" sldId="2134805155"/>
        </pc:sldMkLst>
      </pc:sldChg>
      <pc:sldChg chg="modNotesTx">
        <pc:chgData name="Gigja Eyjolfsdóttir" userId="e08c0f03-4b2d-4c8a-a6fe-3322f6a5693b" providerId="ADAL" clId="{5162C396-7322-4772-82C6-495E3C8037EF}" dt="2023-05-12T09:19:07.335" v="75"/>
        <pc:sldMkLst>
          <pc:docMk/>
          <pc:sldMk cId="1490356952" sldId="2134805157"/>
        </pc:sldMkLst>
      </pc:sldChg>
      <pc:sldChg chg="modNotesTx">
        <pc:chgData name="Gigja Eyjolfsdóttir" userId="e08c0f03-4b2d-4c8a-a6fe-3322f6a5693b" providerId="ADAL" clId="{5162C396-7322-4772-82C6-495E3C8037EF}" dt="2023-05-12T09:21:20.916" v="87"/>
        <pc:sldMkLst>
          <pc:docMk/>
          <pc:sldMk cId="416816033" sldId="2134805158"/>
        </pc:sldMkLst>
      </pc:sldChg>
      <pc:sldChg chg="modNotesTx">
        <pc:chgData name="Gigja Eyjolfsdóttir" userId="e08c0f03-4b2d-4c8a-a6fe-3322f6a5693b" providerId="ADAL" clId="{5162C396-7322-4772-82C6-495E3C8037EF}" dt="2023-05-12T09:04:16.724" v="65"/>
        <pc:sldMkLst>
          <pc:docMk/>
          <pc:sldMk cId="2948684646" sldId="2134805159"/>
        </pc:sldMkLst>
      </pc:sldChg>
    </pc:docChg>
  </pc:docChgLst>
  <pc:docChgLst>
    <pc:chgData name="Vimal Kumar Chandan" userId="S::vimalch@lsretail.com::bec2cf53-f384-4696-a83e-01d649b47148" providerId="AD" clId="Web-{EA178246-2882-4C45-B5E1-9FF0669AD400}"/>
    <pc:docChg chg="modSld">
      <pc:chgData name="Vimal Kumar Chandan" userId="S::vimalch@lsretail.com::bec2cf53-f384-4696-a83e-01d649b47148" providerId="AD" clId="Web-{EA178246-2882-4C45-B5E1-9FF0669AD400}" dt="2023-04-17T07:07:35.830" v="2" actId="20577"/>
      <pc:docMkLst>
        <pc:docMk/>
      </pc:docMkLst>
      <pc:sldChg chg="modSp">
        <pc:chgData name="Vimal Kumar Chandan" userId="S::vimalch@lsretail.com::bec2cf53-f384-4696-a83e-01d649b47148" providerId="AD" clId="Web-{EA178246-2882-4C45-B5E1-9FF0669AD400}" dt="2023-04-17T07:07:35.830" v="2" actId="20577"/>
        <pc:sldMkLst>
          <pc:docMk/>
          <pc:sldMk cId="1362477657" sldId="285"/>
        </pc:sldMkLst>
        <pc:spChg chg="mod">
          <ac:chgData name="Vimal Kumar Chandan" userId="S::vimalch@lsretail.com::bec2cf53-f384-4696-a83e-01d649b47148" providerId="AD" clId="Web-{EA178246-2882-4C45-B5E1-9FF0669AD400}" dt="2023-04-17T07:07:35.830" v="2" actId="20577"/>
          <ac:spMkLst>
            <pc:docMk/>
            <pc:sldMk cId="1362477657" sldId="285"/>
            <ac:spMk id="8" creationId="{DD5C2AA4-F962-757C-5901-15B8EFB0D3E7}"/>
          </ac:spMkLst>
        </pc:spChg>
      </pc:sldChg>
    </pc:docChg>
  </pc:docChgLst>
  <pc:docChgLst>
    <pc:chgData name="Bjorn Jonsson" userId="0ba677ab-dff8-4d69-911d-adef4ed2de49" providerId="ADAL" clId="{09A8D34F-D55B-4B13-ADD4-CB5B22FF116D}"/>
    <pc:docChg chg="custSel delSld modSld">
      <pc:chgData name="Bjorn Jonsson" userId="0ba677ab-dff8-4d69-911d-adef4ed2de49" providerId="ADAL" clId="{09A8D34F-D55B-4B13-ADD4-CB5B22FF116D}" dt="2023-05-22T11:52:40.682" v="35" actId="368"/>
      <pc:docMkLst>
        <pc:docMk/>
      </pc:docMkLst>
      <pc:sldChg chg="modNotes">
        <pc:chgData name="Bjorn Jonsson" userId="0ba677ab-dff8-4d69-911d-adef4ed2de49" providerId="ADAL" clId="{09A8D34F-D55B-4B13-ADD4-CB5B22FF116D}" dt="2023-05-22T11:52:40.563" v="3" actId="368"/>
        <pc:sldMkLst>
          <pc:docMk/>
          <pc:sldMk cId="1362477657" sldId="285"/>
        </pc:sldMkLst>
      </pc:sldChg>
      <pc:sldChg chg="modNotes">
        <pc:chgData name="Bjorn Jonsson" userId="0ba677ab-dff8-4d69-911d-adef4ed2de49" providerId="ADAL" clId="{09A8D34F-D55B-4B13-ADD4-CB5B22FF116D}" dt="2023-05-22T11:52:40.682" v="35" actId="368"/>
        <pc:sldMkLst>
          <pc:docMk/>
          <pc:sldMk cId="364034780" sldId="286"/>
        </pc:sldMkLst>
      </pc:sldChg>
      <pc:sldChg chg="del">
        <pc:chgData name="Bjorn Jonsson" userId="0ba677ab-dff8-4d69-911d-adef4ed2de49" providerId="ADAL" clId="{09A8D34F-D55B-4B13-ADD4-CB5B22FF116D}" dt="2023-05-22T11:52:22.338" v="1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09A8D34F-D55B-4B13-ADD4-CB5B22FF116D}" dt="2023-05-22T11:52:40.615" v="21" actId="368"/>
        <pc:sldMkLst>
          <pc:docMk/>
          <pc:sldMk cId="1727260366" sldId="290"/>
        </pc:sldMkLst>
      </pc:sldChg>
      <pc:sldChg chg="modNotes">
        <pc:chgData name="Bjorn Jonsson" userId="0ba677ab-dff8-4d69-911d-adef4ed2de49" providerId="ADAL" clId="{09A8D34F-D55B-4B13-ADD4-CB5B22FF116D}" dt="2023-05-22T11:52:40.631" v="27" actId="368"/>
        <pc:sldMkLst>
          <pc:docMk/>
          <pc:sldMk cId="1197092664" sldId="293"/>
        </pc:sldMkLst>
      </pc:sldChg>
      <pc:sldChg chg="modNotes">
        <pc:chgData name="Bjorn Jonsson" userId="0ba677ab-dff8-4d69-911d-adef4ed2de49" providerId="ADAL" clId="{09A8D34F-D55B-4B13-ADD4-CB5B22FF116D}" dt="2023-05-22T11:52:40.575" v="7" actId="368"/>
        <pc:sldMkLst>
          <pc:docMk/>
          <pc:sldMk cId="2459031071" sldId="5178"/>
        </pc:sldMkLst>
      </pc:sldChg>
      <pc:sldChg chg="modNotes">
        <pc:chgData name="Bjorn Jonsson" userId="0ba677ab-dff8-4d69-911d-adef4ed2de49" providerId="ADAL" clId="{09A8D34F-D55B-4B13-ADD4-CB5B22FF116D}" dt="2023-05-22T11:52:40.569" v="5" actId="368"/>
        <pc:sldMkLst>
          <pc:docMk/>
          <pc:sldMk cId="3989607905" sldId="2134805139"/>
        </pc:sldMkLst>
      </pc:sldChg>
      <pc:sldChg chg="modNotes">
        <pc:chgData name="Bjorn Jonsson" userId="0ba677ab-dff8-4d69-911d-adef4ed2de49" providerId="ADAL" clId="{09A8D34F-D55B-4B13-ADD4-CB5B22FF116D}" dt="2023-05-22T11:52:40.592" v="13" actId="368"/>
        <pc:sldMkLst>
          <pc:docMk/>
          <pc:sldMk cId="1347633035" sldId="2134805143"/>
        </pc:sldMkLst>
      </pc:sldChg>
      <pc:sldChg chg="modNotes">
        <pc:chgData name="Bjorn Jonsson" userId="0ba677ab-dff8-4d69-911d-adef4ed2de49" providerId="ADAL" clId="{09A8D34F-D55B-4B13-ADD4-CB5B22FF116D}" dt="2023-05-22T11:52:40.620" v="23" actId="368"/>
        <pc:sldMkLst>
          <pc:docMk/>
          <pc:sldMk cId="3830216969" sldId="2134805145"/>
        </pc:sldMkLst>
      </pc:sldChg>
      <pc:sldChg chg="modNotes">
        <pc:chgData name="Bjorn Jonsson" userId="0ba677ab-dff8-4d69-911d-adef4ed2de49" providerId="ADAL" clId="{09A8D34F-D55B-4B13-ADD4-CB5B22FF116D}" dt="2023-05-22T11:52:40.641" v="31" actId="368"/>
        <pc:sldMkLst>
          <pc:docMk/>
          <pc:sldMk cId="3970938940" sldId="2134805146"/>
        </pc:sldMkLst>
      </pc:sldChg>
      <pc:sldChg chg="modNotes">
        <pc:chgData name="Bjorn Jonsson" userId="0ba677ab-dff8-4d69-911d-adef4ed2de49" providerId="ADAL" clId="{09A8D34F-D55B-4B13-ADD4-CB5B22FF116D}" dt="2023-05-22T11:52:40.647" v="33" actId="368"/>
        <pc:sldMkLst>
          <pc:docMk/>
          <pc:sldMk cId="2867882925" sldId="2134805147"/>
        </pc:sldMkLst>
      </pc:sldChg>
      <pc:sldChg chg="del">
        <pc:chgData name="Bjorn Jonsson" userId="0ba677ab-dff8-4d69-911d-adef4ed2de49" providerId="ADAL" clId="{09A8D34F-D55B-4B13-ADD4-CB5B22FF116D}" dt="2023-05-22T11:52:18.213" v="0" actId="47"/>
        <pc:sldMkLst>
          <pc:docMk/>
          <pc:sldMk cId="645791797" sldId="2134805148"/>
        </pc:sldMkLst>
      </pc:sldChg>
      <pc:sldChg chg="modNotes">
        <pc:chgData name="Bjorn Jonsson" userId="0ba677ab-dff8-4d69-911d-adef4ed2de49" providerId="ADAL" clId="{09A8D34F-D55B-4B13-ADD4-CB5B22FF116D}" dt="2023-05-22T11:52:40.588" v="11" actId="368"/>
        <pc:sldMkLst>
          <pc:docMk/>
          <pc:sldMk cId="2002368883" sldId="2134805152"/>
        </pc:sldMkLst>
      </pc:sldChg>
      <pc:sldChg chg="modNotes">
        <pc:chgData name="Bjorn Jonsson" userId="0ba677ab-dff8-4d69-911d-adef4ed2de49" providerId="ADAL" clId="{09A8D34F-D55B-4B13-ADD4-CB5B22FF116D}" dt="2023-05-22T11:52:40.598" v="15" actId="368"/>
        <pc:sldMkLst>
          <pc:docMk/>
          <pc:sldMk cId="4254664016" sldId="2134805153"/>
        </pc:sldMkLst>
      </pc:sldChg>
      <pc:sldChg chg="modNotes">
        <pc:chgData name="Bjorn Jonsson" userId="0ba677ab-dff8-4d69-911d-adef4ed2de49" providerId="ADAL" clId="{09A8D34F-D55B-4B13-ADD4-CB5B22FF116D}" dt="2023-05-22T11:52:40.603" v="17" actId="368"/>
        <pc:sldMkLst>
          <pc:docMk/>
          <pc:sldMk cId="1141331169" sldId="2134805154"/>
        </pc:sldMkLst>
      </pc:sldChg>
      <pc:sldChg chg="modNotes">
        <pc:chgData name="Bjorn Jonsson" userId="0ba677ab-dff8-4d69-911d-adef4ed2de49" providerId="ADAL" clId="{09A8D34F-D55B-4B13-ADD4-CB5B22FF116D}" dt="2023-05-22T11:52:40.609" v="19" actId="368"/>
        <pc:sldMkLst>
          <pc:docMk/>
          <pc:sldMk cId="655798973" sldId="2134805155"/>
        </pc:sldMkLst>
      </pc:sldChg>
      <pc:sldChg chg="modNotes">
        <pc:chgData name="Bjorn Jonsson" userId="0ba677ab-dff8-4d69-911d-adef4ed2de49" providerId="ADAL" clId="{09A8D34F-D55B-4B13-ADD4-CB5B22FF116D}" dt="2023-05-22T11:52:40.625" v="25" actId="368"/>
        <pc:sldMkLst>
          <pc:docMk/>
          <pc:sldMk cId="1490356952" sldId="2134805157"/>
        </pc:sldMkLst>
      </pc:sldChg>
      <pc:sldChg chg="modNotes">
        <pc:chgData name="Bjorn Jonsson" userId="0ba677ab-dff8-4d69-911d-adef4ed2de49" providerId="ADAL" clId="{09A8D34F-D55B-4B13-ADD4-CB5B22FF116D}" dt="2023-05-22T11:52:40.635" v="29" actId="368"/>
        <pc:sldMkLst>
          <pc:docMk/>
          <pc:sldMk cId="416816033" sldId="2134805158"/>
        </pc:sldMkLst>
      </pc:sldChg>
      <pc:sldChg chg="modNotes">
        <pc:chgData name="Bjorn Jonsson" userId="0ba677ab-dff8-4d69-911d-adef4ed2de49" providerId="ADAL" clId="{09A8D34F-D55B-4B13-ADD4-CB5B22FF116D}" dt="2023-05-22T11:52:40.582" v="9" actId="368"/>
        <pc:sldMkLst>
          <pc:docMk/>
          <pc:sldMk cId="2948684646" sldId="21348051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1B6091"/>
        </a:solidFill>
      </dgm:spPr>
      <dgm:t>
        <a:bodyPr/>
        <a:lstStyle/>
        <a:p>
          <a:r>
            <a:rPr lang="en-US" sz="1600">
              <a:latin typeface="+mj-lt"/>
            </a:rPr>
            <a:t>LS Central</a:t>
          </a:r>
          <a:endParaRPr lang="en-US" sz="160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/>
      <dgm:t>
        <a:bodyPr/>
        <a:lstStyle/>
        <a:p>
          <a:r>
            <a:rPr lang="is-IS" sz="1200"/>
            <a:t>Restaurants</a:t>
          </a:r>
          <a:r>
            <a:rPr lang="is-IS" sz="1200">
              <a:latin typeface="Calibri Light" panose="020F0302020204030204"/>
            </a:rPr>
            <a:t>/KDS</a:t>
          </a:r>
          <a:endParaRPr lang="en-US" sz="1200"/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6FA4179E-4862-477A-9A20-53203E1763F3}">
      <dgm:prSet custT="1"/>
      <dgm:spPr/>
      <dgm:t>
        <a:bodyPr/>
        <a:lstStyle/>
        <a:p>
          <a:r>
            <a:rPr lang="en-US" sz="1400"/>
            <a:t>Retail</a:t>
          </a:r>
        </a:p>
      </dgm:t>
    </dgm:pt>
    <dgm:pt modelId="{B8872E9E-E69B-458D-99B4-57B399BDD947}" type="parTrans" cxnId="{CAD90C08-EDD2-4303-8A70-FE082C49D3FC}">
      <dgm:prSet/>
      <dgm:spPr/>
      <dgm:t>
        <a:bodyPr/>
        <a:lstStyle/>
        <a:p>
          <a:endParaRPr lang="en-US"/>
        </a:p>
      </dgm:t>
    </dgm:pt>
    <dgm:pt modelId="{F897052F-3FF5-419A-8A61-8B4906177170}" type="sibTrans" cxnId="{CAD90C08-EDD2-4303-8A70-FE082C49D3FC}">
      <dgm:prSet/>
      <dgm:spPr/>
      <dgm:t>
        <a:bodyPr/>
        <a:lstStyle/>
        <a:p>
          <a:endParaRPr lang="en-US"/>
        </a:p>
      </dgm:t>
    </dgm:pt>
    <dgm:pt modelId="{A38173D9-A795-449A-B3DC-9342E9ACCD30}">
      <dgm:prSet custT="1"/>
      <dgm:spPr/>
      <dgm:t>
        <a:bodyPr/>
        <a:lstStyle/>
        <a:p>
          <a:r>
            <a:rPr lang="en-US" sz="1400"/>
            <a:t>Staff </a:t>
          </a:r>
          <a:r>
            <a:rPr lang="en-US" sz="1400" err="1"/>
            <a:t>Mgmt</a:t>
          </a:r>
          <a:endParaRPr lang="en-US" sz="1400"/>
        </a:p>
      </dgm:t>
    </dgm:pt>
    <dgm:pt modelId="{90E478D3-5572-4777-8BD3-59A7B7FF4B71}" type="parTrans" cxnId="{C0E52EF0-DB0B-4F3C-B7AA-8367C9F5BC17}">
      <dgm:prSet/>
      <dgm:spPr/>
      <dgm:t>
        <a:bodyPr/>
        <a:lstStyle/>
        <a:p>
          <a:endParaRPr lang="en-US"/>
        </a:p>
      </dgm:t>
    </dgm:pt>
    <dgm:pt modelId="{77E37EBF-876F-4820-90A3-782240C3D354}" type="sibTrans" cxnId="{C0E52EF0-DB0B-4F3C-B7AA-8367C9F5BC17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/>
      <dgm:t>
        <a:bodyPr/>
        <a:lstStyle/>
        <a:p>
          <a:r>
            <a:rPr lang="en-US" sz="1400"/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/>
      <dgm:t>
        <a:bodyPr/>
        <a:lstStyle/>
        <a:p>
          <a:r>
            <a:rPr lang="en-US" sz="1400"/>
            <a:t>Hotels</a:t>
          </a: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FAEEE9E4-8AA3-4812-8A4E-27C3C8A069EF}">
      <dgm:prSet custT="1"/>
      <dgm:spPr/>
      <dgm:t>
        <a:bodyPr/>
        <a:lstStyle/>
        <a:p>
          <a:r>
            <a:rPr lang="is-IS" sz="1400" err="1"/>
            <a:t>Member</a:t>
          </a:r>
          <a:r>
            <a:rPr lang="is-IS" sz="1400"/>
            <a:t> </a:t>
          </a:r>
          <a:r>
            <a:rPr lang="is-IS" sz="1400" err="1"/>
            <a:t>Mgmt</a:t>
          </a:r>
          <a:endParaRPr lang="en-US" sz="1400" err="1"/>
        </a:p>
      </dgm:t>
    </dgm:pt>
    <dgm:pt modelId="{3C5F5BD8-79F1-4031-8CF6-D9821FE17E56}" type="parTrans" cxnId="{D2F792EA-31CF-4D92-97A2-95B7402D9B58}">
      <dgm:prSet/>
      <dgm:spPr/>
    </dgm:pt>
    <dgm:pt modelId="{801F1D76-BEBE-4B21-BC72-B5ED664C384E}" type="sibTrans" cxnId="{D2F792EA-31CF-4D92-97A2-95B7402D9B58}">
      <dgm:prSet/>
      <dgm:spPr/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6" custScaleX="99601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6"/>
      <dgm:spPr/>
    </dgm:pt>
    <dgm:pt modelId="{37CE0DDB-7F78-493A-87B0-4C8925144A57}" type="pres">
      <dgm:prSet presAssocID="{6FA4179E-4862-477A-9A20-53203E1763F3}" presName="node" presStyleLbl="node1" presStyleIdx="1" presStyleCnt="6">
        <dgm:presLayoutVars>
          <dgm:bulletEnabled val="1"/>
        </dgm:presLayoutVars>
      </dgm:prSet>
      <dgm:spPr/>
    </dgm:pt>
    <dgm:pt modelId="{2BFD403B-4638-44D0-AD5A-3658AC8C6681}" type="pres">
      <dgm:prSet presAssocID="{6FA4179E-4862-477A-9A20-53203E1763F3}" presName="dummy" presStyleCnt="0"/>
      <dgm:spPr/>
    </dgm:pt>
    <dgm:pt modelId="{C90B3BE5-8B7F-43B9-80B9-314C92A5D9FF}" type="pres">
      <dgm:prSet presAssocID="{F897052F-3FF5-419A-8A61-8B4906177170}" presName="sibTrans" presStyleLbl="sibTrans2D1" presStyleIdx="1" presStyleCnt="6"/>
      <dgm:spPr/>
    </dgm:pt>
    <dgm:pt modelId="{344ABDA7-E784-4DBF-B606-7D129BBD05B7}" type="pres">
      <dgm:prSet presAssocID="{A38173D9-A795-449A-B3DC-9342E9ACCD30}" presName="node" presStyleLbl="node1" presStyleIdx="2" presStyleCnt="6">
        <dgm:presLayoutVars>
          <dgm:bulletEnabled val="1"/>
        </dgm:presLayoutVars>
      </dgm:prSet>
      <dgm:spPr/>
    </dgm:pt>
    <dgm:pt modelId="{DBAC3AFB-2265-476F-B0F3-F8E3B52A64D6}" type="pres">
      <dgm:prSet presAssocID="{A38173D9-A795-449A-B3DC-9342E9ACCD30}" presName="dummy" presStyleCnt="0"/>
      <dgm:spPr/>
    </dgm:pt>
    <dgm:pt modelId="{393FF42F-6EA4-4D0C-9942-3A06C4E06E19}" type="pres">
      <dgm:prSet presAssocID="{77E37EBF-876F-4820-90A3-782240C3D354}" presName="sibTrans" presStyleLbl="sibTrans2D1" presStyleIdx="2" presStyleCnt="6"/>
      <dgm:spPr/>
    </dgm:pt>
    <dgm:pt modelId="{711984DE-A85A-4D77-B73C-9E21ACD4F6D6}" type="pres">
      <dgm:prSet presAssocID="{DB846AF8-66F4-4963-ADA5-98C030AEAB23}" presName="node" presStyleLbl="node1" presStyleIdx="3" presStyleCnt="6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3" presStyleCnt="6"/>
      <dgm:spPr/>
    </dgm:pt>
    <dgm:pt modelId="{1EF3C074-8452-4FF3-BA16-816C66B943FE}" type="pres">
      <dgm:prSet presAssocID="{7AF233D2-D392-456C-9B81-B0A2CE62A886}" presName="node" presStyleLbl="node1" presStyleIdx="4" presStyleCnt="6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4" presStyleCnt="6"/>
      <dgm:spPr/>
    </dgm:pt>
    <dgm:pt modelId="{129ABBFB-268E-4C32-86EE-C066009CF3E9}" type="pres">
      <dgm:prSet presAssocID="{FAEEE9E4-8AA3-4812-8A4E-27C3C8A069EF}" presName="node" presStyleLbl="node1" presStyleIdx="5" presStyleCnt="6">
        <dgm:presLayoutVars>
          <dgm:bulletEnabled val="1"/>
        </dgm:presLayoutVars>
      </dgm:prSet>
      <dgm:spPr/>
    </dgm:pt>
    <dgm:pt modelId="{A5DAFB5E-C43C-4B1E-9B0E-E646B8065A6F}" type="pres">
      <dgm:prSet presAssocID="{FAEEE9E4-8AA3-4812-8A4E-27C3C8A069EF}" presName="dummy" presStyleCnt="0"/>
      <dgm:spPr/>
    </dgm:pt>
    <dgm:pt modelId="{E152B202-2C94-452B-A78E-54E288182CF2}" type="pres">
      <dgm:prSet presAssocID="{801F1D76-BEBE-4B21-BC72-B5ED664C384E}" presName="sibTrans" presStyleLbl="sibTrans2D1" presStyleIdx="5" presStyleCnt="6"/>
      <dgm:spPr/>
    </dgm:pt>
  </dgm:ptLst>
  <dgm:cxnLst>
    <dgm:cxn modelId="{CAD90C08-EDD2-4303-8A70-FE082C49D3FC}" srcId="{955433C6-1BFB-47BA-9B29-41D7786B9455}" destId="{6FA4179E-4862-477A-9A20-53203E1763F3}" srcOrd="1" destOrd="0" parTransId="{B8872E9E-E69B-458D-99B4-57B399BDD947}" sibTransId="{F897052F-3FF5-419A-8A61-8B4906177170}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11559636-A80E-4417-A1BF-C3CABDEB976D}" type="presOf" srcId="{FAEEE9E4-8AA3-4812-8A4E-27C3C8A069EF}" destId="{129ABBFB-268E-4C32-86EE-C066009CF3E9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E3007B78-2F1D-44CA-A50A-0EA42211ADE0}" type="presOf" srcId="{A38173D9-A795-449A-B3DC-9342E9ACCD30}" destId="{344ABDA7-E784-4DBF-B606-7D129BBD05B7}" srcOrd="0" destOrd="0" presId="urn:microsoft.com/office/officeart/2005/8/layout/radial6"/>
    <dgm:cxn modelId="{2B821279-3399-4AA4-85D9-93C8E06907DD}" type="presOf" srcId="{77E37EBF-876F-4820-90A3-782240C3D354}" destId="{393FF42F-6EA4-4D0C-9942-3A06C4E06E19}" srcOrd="0" destOrd="0" presId="urn:microsoft.com/office/officeart/2005/8/layout/radial6"/>
    <dgm:cxn modelId="{18228282-DEF5-446C-A447-7671EF50B65D}" srcId="{955433C6-1BFB-47BA-9B29-41D7786B9455}" destId="{7AF233D2-D392-456C-9B81-B0A2CE62A886}" srcOrd="4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829C06B1-4706-4A49-96D6-8F595619B037}" type="presOf" srcId="{801F1D76-BEBE-4B21-BC72-B5ED664C384E}" destId="{E152B202-2C94-452B-A78E-54E288182CF2}" srcOrd="0" destOrd="0" presId="urn:microsoft.com/office/officeart/2005/8/layout/radial6"/>
    <dgm:cxn modelId="{23E6FFBD-9277-4A21-BFB5-C7347A30C063}" type="presOf" srcId="{6FA4179E-4862-477A-9A20-53203E1763F3}" destId="{37CE0DDB-7F78-493A-87B0-4C8925144A57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902FA9D3-7439-4D7A-9932-9B636AA5AB98}" type="presOf" srcId="{F897052F-3FF5-419A-8A61-8B4906177170}" destId="{C90B3BE5-8B7F-43B9-80B9-314C92A5D9FF}" srcOrd="0" destOrd="0" presId="urn:microsoft.com/office/officeart/2005/8/layout/radial6"/>
    <dgm:cxn modelId="{9EB25EE2-1D96-4E74-B9B0-22C6EA148591}" srcId="{955433C6-1BFB-47BA-9B29-41D7786B9455}" destId="{DB846AF8-66F4-4963-ADA5-98C030AEAB23}" srcOrd="3" destOrd="0" parTransId="{26A3E750-0ECB-4396-81AF-3A2C30617F82}" sibTransId="{8B524952-4621-4C2A-8FE3-18F614E5FD3D}"/>
    <dgm:cxn modelId="{D2F792EA-31CF-4D92-97A2-95B7402D9B58}" srcId="{955433C6-1BFB-47BA-9B29-41D7786B9455}" destId="{FAEEE9E4-8AA3-4812-8A4E-27C3C8A069EF}" srcOrd="5" destOrd="0" parTransId="{3C5F5BD8-79F1-4031-8CF6-D9821FE17E56}" sibTransId="{801F1D76-BEBE-4B21-BC72-B5ED664C384E}"/>
    <dgm:cxn modelId="{C0E52EF0-DB0B-4F3C-B7AA-8367C9F5BC17}" srcId="{955433C6-1BFB-47BA-9B29-41D7786B9455}" destId="{A38173D9-A795-449A-B3DC-9342E9ACCD30}" srcOrd="2" destOrd="0" parTransId="{90E478D3-5572-4777-8BD3-59A7B7FF4B71}" sibTransId="{77E37EBF-876F-4820-90A3-782240C3D354}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AFD7B19D-4855-4599-B892-55B5F7386398}" type="presParOf" srcId="{59497913-FD82-4EE2-8CFB-4DB9961F8638}" destId="{37CE0DDB-7F78-493A-87B0-4C8925144A57}" srcOrd="4" destOrd="0" presId="urn:microsoft.com/office/officeart/2005/8/layout/radial6"/>
    <dgm:cxn modelId="{ADB7F1C5-27B6-4E5B-97F7-ED3D70572B41}" type="presParOf" srcId="{59497913-FD82-4EE2-8CFB-4DB9961F8638}" destId="{2BFD403B-4638-44D0-AD5A-3658AC8C6681}" srcOrd="5" destOrd="0" presId="urn:microsoft.com/office/officeart/2005/8/layout/radial6"/>
    <dgm:cxn modelId="{364B0C45-11C2-4B3C-B29C-63468198030B}" type="presParOf" srcId="{59497913-FD82-4EE2-8CFB-4DB9961F8638}" destId="{C90B3BE5-8B7F-43B9-80B9-314C92A5D9FF}" srcOrd="6" destOrd="0" presId="urn:microsoft.com/office/officeart/2005/8/layout/radial6"/>
    <dgm:cxn modelId="{2B5839A1-BEE2-4558-AC29-40159FB6241F}" type="presParOf" srcId="{59497913-FD82-4EE2-8CFB-4DB9961F8638}" destId="{344ABDA7-E784-4DBF-B606-7D129BBD05B7}" srcOrd="7" destOrd="0" presId="urn:microsoft.com/office/officeart/2005/8/layout/radial6"/>
    <dgm:cxn modelId="{ACFBF151-5C45-4198-AAB1-28C90D4D30C7}" type="presParOf" srcId="{59497913-FD82-4EE2-8CFB-4DB9961F8638}" destId="{DBAC3AFB-2265-476F-B0F3-F8E3B52A64D6}" srcOrd="8" destOrd="0" presId="urn:microsoft.com/office/officeart/2005/8/layout/radial6"/>
    <dgm:cxn modelId="{0FAC0580-7879-4253-864E-3B6F2CFFD2DB}" type="presParOf" srcId="{59497913-FD82-4EE2-8CFB-4DB9961F8638}" destId="{393FF42F-6EA4-4D0C-9942-3A06C4E06E19}" srcOrd="9" destOrd="0" presId="urn:microsoft.com/office/officeart/2005/8/layout/radial6"/>
    <dgm:cxn modelId="{D984C9BF-71AD-42C8-AC12-84CA405DE317}" type="presParOf" srcId="{59497913-FD82-4EE2-8CFB-4DB9961F8638}" destId="{711984DE-A85A-4D77-B73C-9E21ACD4F6D6}" srcOrd="10" destOrd="0" presId="urn:microsoft.com/office/officeart/2005/8/layout/radial6"/>
    <dgm:cxn modelId="{E9F0D1EB-59FF-46BF-A605-07D57CBD7C82}" type="presParOf" srcId="{59497913-FD82-4EE2-8CFB-4DB9961F8638}" destId="{21082B4D-1910-4BBC-91C2-B881C89A063D}" srcOrd="11" destOrd="0" presId="urn:microsoft.com/office/officeart/2005/8/layout/radial6"/>
    <dgm:cxn modelId="{75578B49-105C-4EE0-977F-78786A402B25}" type="presParOf" srcId="{59497913-FD82-4EE2-8CFB-4DB9961F8638}" destId="{9758C118-260F-4F77-B0A7-23CB99D836ED}" srcOrd="12" destOrd="0" presId="urn:microsoft.com/office/officeart/2005/8/layout/radial6"/>
    <dgm:cxn modelId="{678B780B-C717-4E1A-960D-6CA1D84A1AA8}" type="presParOf" srcId="{59497913-FD82-4EE2-8CFB-4DB9961F8638}" destId="{1EF3C074-8452-4FF3-BA16-816C66B943FE}" srcOrd="13" destOrd="0" presId="urn:microsoft.com/office/officeart/2005/8/layout/radial6"/>
    <dgm:cxn modelId="{90DCE767-FF0C-4C28-9588-AB5507EFEEA9}" type="presParOf" srcId="{59497913-FD82-4EE2-8CFB-4DB9961F8638}" destId="{1712CA94-5D2E-4375-8FF2-0EE99675502B}" srcOrd="14" destOrd="0" presId="urn:microsoft.com/office/officeart/2005/8/layout/radial6"/>
    <dgm:cxn modelId="{2EA354DC-760E-41A0-B3C0-50FAB83EC2AF}" type="presParOf" srcId="{59497913-FD82-4EE2-8CFB-4DB9961F8638}" destId="{AF294F8A-5BED-4F70-9B4B-C9912CE54C3F}" srcOrd="15" destOrd="0" presId="urn:microsoft.com/office/officeart/2005/8/layout/radial6"/>
    <dgm:cxn modelId="{9CBAAF99-ACD7-42C0-BA95-055E8A786B32}" type="presParOf" srcId="{59497913-FD82-4EE2-8CFB-4DB9961F8638}" destId="{129ABBFB-268E-4C32-86EE-C066009CF3E9}" srcOrd="16" destOrd="0" presId="urn:microsoft.com/office/officeart/2005/8/layout/radial6"/>
    <dgm:cxn modelId="{14511CA0-4D47-41C1-A237-2C6143B9C6AD}" type="presParOf" srcId="{59497913-FD82-4EE2-8CFB-4DB9961F8638}" destId="{A5DAFB5E-C43C-4B1E-9B0E-E646B8065A6F}" srcOrd="17" destOrd="0" presId="urn:microsoft.com/office/officeart/2005/8/layout/radial6"/>
    <dgm:cxn modelId="{456E46B1-4D07-46A3-8C2F-5FA0E088B758}" type="presParOf" srcId="{59497913-FD82-4EE2-8CFB-4DB9961F8638}" destId="{E152B202-2C94-452B-A78E-54E288182CF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00EF9A-AEEC-4A7E-86F9-BEBB97CD2D37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4B15F31-F3C0-46F0-8461-C4796968763F}">
      <dgm:prSet phldrT="[Text]" custT="1"/>
      <dgm:spPr>
        <a:solidFill>
          <a:srgbClr val="27B2A7"/>
        </a:solidFill>
      </dgm:spPr>
      <dgm:t>
        <a:bodyPr/>
        <a:lstStyle/>
        <a:p>
          <a:r>
            <a:rPr lang="en-US" sz="2800" b="1">
              <a:latin typeface="Segoe UI" panose="020B0502040204020203" pitchFamily="34" charset="0"/>
              <a:cs typeface="Segoe UI" panose="020B0502040204020203" pitchFamily="34" charset="0"/>
            </a:rPr>
            <a:t>H2 2023</a:t>
          </a:r>
        </a:p>
      </dgm:t>
    </dgm:pt>
    <dgm:pt modelId="{1B8EB8D6-8D22-4D37-B125-B805A3D7EE46}" type="parTrans" cxnId="{9826B42E-77F8-4FF8-BFBB-1DF37B8A88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C8DC601-4B7F-4A7B-9DB0-C3C0D03DC8BC}" type="sibTrans" cxnId="{9826B42E-77F8-4FF8-BFBB-1DF37B8A88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651300A-C0D9-4B5C-9AF0-760C215C51E5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Comments Framework</a:t>
          </a:r>
        </a:p>
      </dgm:t>
    </dgm:pt>
    <dgm:pt modelId="{BE0873F6-9F8D-4CD3-9C69-CF9ADD0321CD}" type="parTrans" cxnId="{0481D40B-1863-4535-9544-616AFEF00A9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FA66AA5-68AB-49BD-9805-5E55EDDB6BCD}" type="sibTrans" cxnId="{0481D40B-1863-4535-9544-616AFEF00A9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F5F428-DC03-4874-8365-3BE2F4B362F0}">
      <dgm:prSet phldrT="[Text]"/>
      <dgm:spPr/>
      <dgm:t>
        <a:bodyPr/>
        <a:lstStyle/>
        <a:p>
          <a:pPr rtl="0"/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9BB00EB-973A-400A-B9E9-F85ED36CDA2B}" type="parTrans" cxnId="{E5D05187-1C70-4F68-B399-DE1C52842DC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D9EFDFB-83ED-4AF0-8E73-B2125DE2EC18}" type="sibTrans" cxnId="{E5D05187-1C70-4F68-B399-DE1C52842DC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758D44-2BD6-4357-8CDB-3002CB1232C2}">
      <dgm:prSet phldrT="[Text]" custT="1"/>
      <dgm:spPr>
        <a:solidFill>
          <a:srgbClr val="27B2A7"/>
        </a:solidFill>
      </dgm:spPr>
      <dgm:t>
        <a:bodyPr/>
        <a:lstStyle/>
        <a:p>
          <a:r>
            <a:rPr lang="en-US" sz="2800" b="1">
              <a:latin typeface="Segoe UI" panose="020B0502040204020203" pitchFamily="34" charset="0"/>
              <a:cs typeface="Segoe UI" panose="020B0502040204020203" pitchFamily="34" charset="0"/>
            </a:rPr>
            <a:t>H1 2024</a:t>
          </a:r>
        </a:p>
      </dgm:t>
    </dgm:pt>
    <dgm:pt modelId="{61E93BF7-1EFB-49FA-90A1-67B9A5B46FB2}" type="parTrans" cxnId="{410BD572-1560-471E-B67D-E906314949A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95C0968-78F9-4EC0-9E70-FE2C6F326AFE}" type="sibTrans" cxnId="{410BD572-1560-471E-B67D-E906314949A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150D7FE-479A-405F-AAA0-BD6BBCA79FB0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Event Management – Day view for Event categories</a:t>
          </a:r>
        </a:p>
      </dgm:t>
    </dgm:pt>
    <dgm:pt modelId="{C2F3E0AC-C1BB-433D-816E-F623AEA786A8}" type="parTrans" cxnId="{E5ADF336-AD15-4305-BD9C-47E6E274634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D5E43CB-A93F-4A7F-9BBF-42B2CE355ADE}" type="sibTrans" cxnId="{E5ADF336-AD15-4305-BD9C-47E6E274634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4FA3B4B-E37E-4A7C-AEE1-CE8E3B958E1D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Activity REST API’s</a:t>
          </a:r>
        </a:p>
      </dgm:t>
    </dgm:pt>
    <dgm:pt modelId="{0339075C-FA90-4D94-B976-8F02F7E9B7A8}" type="parTrans" cxnId="{24C1700E-6A5B-45B2-8360-1CB1F3E4771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710887-1489-4332-8B2A-D6A6F916C6FF}" type="sibTrans" cxnId="{24C1700E-6A5B-45B2-8360-1CB1F3E4771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81170CA-F97F-44B8-A219-A005CB496E93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Activity pricing based on activity variant</a:t>
          </a:r>
        </a:p>
      </dgm:t>
    </dgm:pt>
    <dgm:pt modelId="{31FEEBEA-D7CC-48EE-A723-12DBD05E62E0}" type="parTrans" cxnId="{118AFE57-EE6D-49CE-A49E-18BAC12B07F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34B05C7-0ED0-40E4-A6A7-057DD860D5DA}" type="sibTrans" cxnId="{118AFE57-EE6D-49CE-A49E-18BAC12B07F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CB95E5-67C8-402E-A7E8-D8E448797935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Recurring activities</a:t>
          </a:r>
        </a:p>
      </dgm:t>
    </dgm:pt>
    <dgm:pt modelId="{6236E913-1A85-4E6B-A350-4FB9036BC499}" type="parTrans" cxnId="{86803517-42B9-44DB-BA20-BD43888541E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EF9B216-6ECA-4A0D-826E-22B853DAECE9}" type="sibTrans" cxnId="{86803517-42B9-44DB-BA20-BD43888541E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9FA3632-4132-48F8-A4E1-12933A5B34F6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Event Management – Event scheduling</a:t>
          </a:r>
        </a:p>
      </dgm:t>
    </dgm:pt>
    <dgm:pt modelId="{25991B95-D908-4282-8633-E406B0B55AC3}" type="parTrans" cxnId="{3937F36E-52E6-4BEF-9272-443F63A18DE4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F4923DE-2D81-4F97-92E6-D0B98520ECC8}" type="sibTrans" cxnId="{3937F36E-52E6-4BEF-9272-443F63A18DE4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0198AE-33AA-40B1-934D-23166C6571A8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Activity Front Desk Host with Activity details</a:t>
          </a:r>
        </a:p>
      </dgm:t>
    </dgm:pt>
    <dgm:pt modelId="{51E659C4-1710-43CD-8E52-53D5AAE05F9C}" type="parTrans" cxnId="{11C24EE0-4185-4CD7-BC39-6DD1861BE232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2BD278C-462A-4E51-BCE9-29BCCB1FFF94}" type="sibTrans" cxnId="{11C24EE0-4185-4CD7-BC39-6DD1861BE232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9CBEFC-3207-4ECE-A5BF-52461324A3E5}">
      <dgm:prSet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Ticketing enhancements</a:t>
          </a:r>
        </a:p>
      </dgm:t>
    </dgm:pt>
    <dgm:pt modelId="{A05179E2-9586-4C7C-A127-845ADFFAB4EF}" type="parTrans" cxnId="{DAB52103-1348-471C-BF45-156A0538824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634B10-A127-47AC-AD1F-603BB35713C4}" type="sibTrans" cxnId="{DAB52103-1348-471C-BF45-156A0538824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09CB500-6844-4A8A-9D8C-122CD08C988E}" type="pres">
      <dgm:prSet presAssocID="{FD00EF9A-AEEC-4A7E-86F9-BEBB97CD2D37}" presName="linearFlow" presStyleCnt="0">
        <dgm:presLayoutVars>
          <dgm:dir/>
          <dgm:animLvl val="lvl"/>
          <dgm:resizeHandles val="exact"/>
        </dgm:presLayoutVars>
      </dgm:prSet>
      <dgm:spPr/>
    </dgm:pt>
    <dgm:pt modelId="{9CA90060-5D09-4CA4-88A5-C84C3C2DF275}" type="pres">
      <dgm:prSet presAssocID="{54B15F31-F3C0-46F0-8461-C4796968763F}" presName="composite" presStyleCnt="0"/>
      <dgm:spPr/>
    </dgm:pt>
    <dgm:pt modelId="{BDA1B8CD-70AF-4472-8667-C9113FC05EE9}" type="pres">
      <dgm:prSet presAssocID="{54B15F31-F3C0-46F0-8461-C4796968763F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7031019-3476-4F23-89ED-3C9FDAC72D31}" type="pres">
      <dgm:prSet presAssocID="{54B15F31-F3C0-46F0-8461-C4796968763F}" presName="descendantText" presStyleLbl="alignAcc1" presStyleIdx="0" presStyleCnt="2">
        <dgm:presLayoutVars>
          <dgm:bulletEnabled val="1"/>
        </dgm:presLayoutVars>
      </dgm:prSet>
      <dgm:spPr/>
    </dgm:pt>
    <dgm:pt modelId="{031620B0-53B3-4D04-9513-9CE5346C6D3A}" type="pres">
      <dgm:prSet presAssocID="{4C8DC601-4B7F-4A7B-9DB0-C3C0D03DC8BC}" presName="sp" presStyleCnt="0"/>
      <dgm:spPr/>
    </dgm:pt>
    <dgm:pt modelId="{96B891E3-1B6E-41FD-B85D-174359AC3BB2}" type="pres">
      <dgm:prSet presAssocID="{AE758D44-2BD6-4357-8CDB-3002CB1232C2}" presName="composite" presStyleCnt="0"/>
      <dgm:spPr/>
    </dgm:pt>
    <dgm:pt modelId="{1D83DE63-3FC8-4D67-AAD7-32A3026C1167}" type="pres">
      <dgm:prSet presAssocID="{AE758D44-2BD6-4357-8CDB-3002CB1232C2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745FB782-EEA3-4F04-9E0A-C138BA8F194E}" type="pres">
      <dgm:prSet presAssocID="{AE758D44-2BD6-4357-8CDB-3002CB1232C2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DAB52103-1348-471C-BF45-156A05388248}" srcId="{AE758D44-2BD6-4357-8CDB-3002CB1232C2}" destId="{AB9CBEFC-3207-4ECE-A5BF-52461324A3E5}" srcOrd="3" destOrd="0" parTransId="{A05179E2-9586-4C7C-A127-845ADFFAB4EF}" sibTransId="{02634B10-A127-47AC-AD1F-603BB35713C4}"/>
    <dgm:cxn modelId="{0481D40B-1863-4535-9544-616AFEF00A95}" srcId="{54B15F31-F3C0-46F0-8461-C4796968763F}" destId="{0651300A-C0D9-4B5C-9AF0-760C215C51E5}" srcOrd="0" destOrd="0" parTransId="{BE0873F6-9F8D-4CD3-9C69-CF9ADD0321CD}" sibTransId="{5FA66AA5-68AB-49BD-9805-5E55EDDB6BCD}"/>
    <dgm:cxn modelId="{24C1700E-6A5B-45B2-8360-1CB1F3E47710}" srcId="{54B15F31-F3C0-46F0-8461-C4796968763F}" destId="{84FA3B4B-E37E-4A7C-AEE1-CE8E3B958E1D}" srcOrd="1" destOrd="0" parTransId="{0339075C-FA90-4D94-B976-8F02F7E9B7A8}" sibTransId="{E3710887-1489-4332-8B2A-D6A6F916C6FF}"/>
    <dgm:cxn modelId="{86803517-42B9-44DB-BA20-BD43888541EE}" srcId="{54B15F31-F3C0-46F0-8461-C4796968763F}" destId="{BCCB95E5-67C8-402E-A7E8-D8E448797935}" srcOrd="3" destOrd="0" parTransId="{6236E913-1A85-4E6B-A350-4FB9036BC499}" sibTransId="{FEF9B216-6ECA-4A0D-826E-22B853DAECE9}"/>
    <dgm:cxn modelId="{9826B42E-77F8-4FF8-BFBB-1DF37B8A885C}" srcId="{FD00EF9A-AEEC-4A7E-86F9-BEBB97CD2D37}" destId="{54B15F31-F3C0-46F0-8461-C4796968763F}" srcOrd="0" destOrd="0" parTransId="{1B8EB8D6-8D22-4D37-B125-B805A3D7EE46}" sibTransId="{4C8DC601-4B7F-4A7B-9DB0-C3C0D03DC8BC}"/>
    <dgm:cxn modelId="{E5ADF336-AD15-4305-BD9C-47E6E2746346}" srcId="{AE758D44-2BD6-4357-8CDB-3002CB1232C2}" destId="{A150D7FE-479A-405F-AAA0-BD6BBCA79FB0}" srcOrd="0" destOrd="0" parTransId="{C2F3E0AC-C1BB-433D-816E-F623AEA786A8}" sibTransId="{8D5E43CB-A93F-4A7F-9BBF-42B2CE355ADE}"/>
    <dgm:cxn modelId="{D80E0C3A-F804-49D1-A2D5-ACF7976D1F78}" type="presOf" srcId="{54B15F31-F3C0-46F0-8461-C4796968763F}" destId="{BDA1B8CD-70AF-4472-8667-C9113FC05EE9}" srcOrd="0" destOrd="0" presId="urn:microsoft.com/office/officeart/2005/8/layout/chevron2"/>
    <dgm:cxn modelId="{F58F1B3B-BF8E-4227-BD2F-DE0C7DDC0826}" type="presOf" srcId="{AB9CBEFC-3207-4ECE-A5BF-52461324A3E5}" destId="{745FB782-EEA3-4F04-9E0A-C138BA8F194E}" srcOrd="0" destOrd="3" presId="urn:microsoft.com/office/officeart/2005/8/layout/chevron2"/>
    <dgm:cxn modelId="{B212F73D-B302-4C3D-8DDF-0BAEE4A67BEA}" type="presOf" srcId="{19FA3632-4132-48F8-A4E1-12933A5B34F6}" destId="{745FB782-EEA3-4F04-9E0A-C138BA8F194E}" srcOrd="0" destOrd="1" presId="urn:microsoft.com/office/officeart/2005/8/layout/chevron2"/>
    <dgm:cxn modelId="{B0C57C6B-ACE4-4EA5-BD31-4408429DFEA3}" type="presOf" srcId="{050198AE-33AA-40B1-934D-23166C6571A8}" destId="{745FB782-EEA3-4F04-9E0A-C138BA8F194E}" srcOrd="0" destOrd="2" presId="urn:microsoft.com/office/officeart/2005/8/layout/chevron2"/>
    <dgm:cxn modelId="{3937F36E-52E6-4BEF-9272-443F63A18DE4}" srcId="{AE758D44-2BD6-4357-8CDB-3002CB1232C2}" destId="{19FA3632-4132-48F8-A4E1-12933A5B34F6}" srcOrd="1" destOrd="0" parTransId="{25991B95-D908-4282-8633-E406B0B55AC3}" sibTransId="{3F4923DE-2D81-4F97-92E6-D0B98520ECC8}"/>
    <dgm:cxn modelId="{6F66F671-8F30-40FD-9A7A-885BE70B6763}" type="presOf" srcId="{8BF5F428-DC03-4874-8365-3BE2F4B362F0}" destId="{77031019-3476-4F23-89ED-3C9FDAC72D31}" srcOrd="0" destOrd="4" presId="urn:microsoft.com/office/officeart/2005/8/layout/chevron2"/>
    <dgm:cxn modelId="{410BD572-1560-471E-B67D-E906314949A9}" srcId="{FD00EF9A-AEEC-4A7E-86F9-BEBB97CD2D37}" destId="{AE758D44-2BD6-4357-8CDB-3002CB1232C2}" srcOrd="1" destOrd="0" parTransId="{61E93BF7-1EFB-49FA-90A1-67B9A5B46FB2}" sibTransId="{C95C0968-78F9-4EC0-9E70-FE2C6F326AFE}"/>
    <dgm:cxn modelId="{118AFE57-EE6D-49CE-A49E-18BAC12B07F6}" srcId="{54B15F31-F3C0-46F0-8461-C4796968763F}" destId="{181170CA-F97F-44B8-A219-A005CB496E93}" srcOrd="2" destOrd="0" parTransId="{31FEEBEA-D7CC-48EE-A723-12DBD05E62E0}" sibTransId="{434B05C7-0ED0-40E4-A6A7-057DD860D5DA}"/>
    <dgm:cxn modelId="{E5D05187-1C70-4F68-B399-DE1C52842DCF}" srcId="{54B15F31-F3C0-46F0-8461-C4796968763F}" destId="{8BF5F428-DC03-4874-8365-3BE2F4B362F0}" srcOrd="4" destOrd="0" parTransId="{69BB00EB-973A-400A-B9E9-F85ED36CDA2B}" sibTransId="{7D9EFDFB-83ED-4AF0-8E73-B2125DE2EC18}"/>
    <dgm:cxn modelId="{89DC6288-B623-42F9-9E95-268D62C3148F}" type="presOf" srcId="{181170CA-F97F-44B8-A219-A005CB496E93}" destId="{77031019-3476-4F23-89ED-3C9FDAC72D31}" srcOrd="0" destOrd="2" presId="urn:microsoft.com/office/officeart/2005/8/layout/chevron2"/>
    <dgm:cxn modelId="{9A4D118E-044E-4D92-A6C9-60A3C84AC1D4}" type="presOf" srcId="{0651300A-C0D9-4B5C-9AF0-760C215C51E5}" destId="{77031019-3476-4F23-89ED-3C9FDAC72D31}" srcOrd="0" destOrd="0" presId="urn:microsoft.com/office/officeart/2005/8/layout/chevron2"/>
    <dgm:cxn modelId="{0C87928F-E45E-4CFF-B9C9-FE053048E8BC}" type="presOf" srcId="{84FA3B4B-E37E-4A7C-AEE1-CE8E3B958E1D}" destId="{77031019-3476-4F23-89ED-3C9FDAC72D31}" srcOrd="0" destOrd="1" presId="urn:microsoft.com/office/officeart/2005/8/layout/chevron2"/>
    <dgm:cxn modelId="{E94E7894-DA44-41D3-A94D-1596781D5D02}" type="presOf" srcId="{BCCB95E5-67C8-402E-A7E8-D8E448797935}" destId="{77031019-3476-4F23-89ED-3C9FDAC72D31}" srcOrd="0" destOrd="3" presId="urn:microsoft.com/office/officeart/2005/8/layout/chevron2"/>
    <dgm:cxn modelId="{9ACF769C-5CAE-4BDD-B07F-6740C372FCF0}" type="presOf" srcId="{FD00EF9A-AEEC-4A7E-86F9-BEBB97CD2D37}" destId="{109CB500-6844-4A8A-9D8C-122CD08C988E}" srcOrd="0" destOrd="0" presId="urn:microsoft.com/office/officeart/2005/8/layout/chevron2"/>
    <dgm:cxn modelId="{9A29A6BE-220A-4D47-9F01-233C8927B618}" type="presOf" srcId="{A150D7FE-479A-405F-AAA0-BD6BBCA79FB0}" destId="{745FB782-EEA3-4F04-9E0A-C138BA8F194E}" srcOrd="0" destOrd="0" presId="urn:microsoft.com/office/officeart/2005/8/layout/chevron2"/>
    <dgm:cxn modelId="{A8E391C9-4ED9-4FAA-BDB6-81925EAF97E6}" type="presOf" srcId="{AE758D44-2BD6-4357-8CDB-3002CB1232C2}" destId="{1D83DE63-3FC8-4D67-AAD7-32A3026C1167}" srcOrd="0" destOrd="0" presId="urn:microsoft.com/office/officeart/2005/8/layout/chevron2"/>
    <dgm:cxn modelId="{11C24EE0-4185-4CD7-BC39-6DD1861BE232}" srcId="{AE758D44-2BD6-4357-8CDB-3002CB1232C2}" destId="{050198AE-33AA-40B1-934D-23166C6571A8}" srcOrd="2" destOrd="0" parTransId="{51E659C4-1710-43CD-8E52-53D5AAE05F9C}" sibTransId="{92BD278C-462A-4E51-BCE9-29BCCB1FFF94}"/>
    <dgm:cxn modelId="{1DB124B6-B90A-42A3-95A8-1AAF95744195}" type="presParOf" srcId="{109CB500-6844-4A8A-9D8C-122CD08C988E}" destId="{9CA90060-5D09-4CA4-88A5-C84C3C2DF275}" srcOrd="0" destOrd="0" presId="urn:microsoft.com/office/officeart/2005/8/layout/chevron2"/>
    <dgm:cxn modelId="{451BB93F-49CA-46EC-88C4-ACC6FDEF0941}" type="presParOf" srcId="{9CA90060-5D09-4CA4-88A5-C84C3C2DF275}" destId="{BDA1B8CD-70AF-4472-8667-C9113FC05EE9}" srcOrd="0" destOrd="0" presId="urn:microsoft.com/office/officeart/2005/8/layout/chevron2"/>
    <dgm:cxn modelId="{B962DC64-AB58-4A31-B865-003F31C4B645}" type="presParOf" srcId="{9CA90060-5D09-4CA4-88A5-C84C3C2DF275}" destId="{77031019-3476-4F23-89ED-3C9FDAC72D31}" srcOrd="1" destOrd="0" presId="urn:microsoft.com/office/officeart/2005/8/layout/chevron2"/>
    <dgm:cxn modelId="{D0BED283-30AE-41DA-AF3F-B429B1B2FAAD}" type="presParOf" srcId="{109CB500-6844-4A8A-9D8C-122CD08C988E}" destId="{031620B0-53B3-4D04-9513-9CE5346C6D3A}" srcOrd="1" destOrd="0" presId="urn:microsoft.com/office/officeart/2005/8/layout/chevron2"/>
    <dgm:cxn modelId="{2385692F-CD3F-482C-ACAF-CC98134D34B1}" type="presParOf" srcId="{109CB500-6844-4A8A-9D8C-122CD08C988E}" destId="{96B891E3-1B6E-41FD-B85D-174359AC3BB2}" srcOrd="2" destOrd="0" presId="urn:microsoft.com/office/officeart/2005/8/layout/chevron2"/>
    <dgm:cxn modelId="{62653C4D-B9DD-4AD6-85C8-EA7DE5D62734}" type="presParOf" srcId="{96B891E3-1B6E-41FD-B85D-174359AC3BB2}" destId="{1D83DE63-3FC8-4D67-AAD7-32A3026C1167}" srcOrd="0" destOrd="0" presId="urn:microsoft.com/office/officeart/2005/8/layout/chevron2"/>
    <dgm:cxn modelId="{ABA0C361-5E7A-44F1-AED8-7FAA896DC9EF}" type="presParOf" srcId="{96B891E3-1B6E-41FD-B85D-174359AC3BB2}" destId="{745FB782-EEA3-4F04-9E0A-C138BA8F19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2B202-2C94-452B-A78E-54E288182CF2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2600000"/>
            <a:gd name="adj2" fmla="val 162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9000000"/>
            <a:gd name="adj2" fmla="val 126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5400000"/>
            <a:gd name="adj2" fmla="val 90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FF42F-6EA4-4D0C-9942-3A06C4E06E19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800000"/>
            <a:gd name="adj2" fmla="val 54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B3BE5-8B7F-43B9-80B9-314C92A5D9F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9800000"/>
            <a:gd name="adj2" fmla="val 1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6200000"/>
            <a:gd name="adj2" fmla="val 19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924642" y="1395734"/>
          <a:ext cx="1477292" cy="1477292"/>
        </a:xfrm>
        <a:prstGeom prst="ellipse">
          <a:avLst/>
        </a:prstGeom>
        <a:solidFill>
          <a:srgbClr val="1B609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j-lt"/>
            </a:rPr>
            <a:t>LS Central</a:t>
          </a:r>
          <a:endParaRPr lang="en-US" sz="1600" kern="1200"/>
        </a:p>
      </dsp:txBody>
      <dsp:txXfrm>
        <a:off x="2140986" y="1612078"/>
        <a:ext cx="1044604" cy="1044604"/>
      </dsp:txXfrm>
    </dsp:sp>
    <dsp:sp modelId="{52BED40B-A563-4EED-ABBC-4CCC3F22FBAF}">
      <dsp:nvSpPr>
        <dsp:cNvPr id="0" name=""/>
        <dsp:cNvSpPr/>
      </dsp:nvSpPr>
      <dsp:spPr>
        <a:xfrm>
          <a:off x="2148299" y="1481"/>
          <a:ext cx="1029978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200" kern="1200"/>
            <a:t>Restaurants</a:t>
          </a:r>
          <a:r>
            <a:rPr lang="is-IS" sz="1200" kern="1200">
              <a:latin typeface="Calibri Light" panose="020F0302020204030204"/>
            </a:rPr>
            <a:t>/KDS</a:t>
          </a:r>
          <a:endParaRPr lang="en-US" sz="1200" kern="1200"/>
        </a:p>
      </dsp:txBody>
      <dsp:txXfrm>
        <a:off x="2299136" y="152922"/>
        <a:ext cx="728304" cy="731222"/>
      </dsp:txXfrm>
    </dsp:sp>
    <dsp:sp modelId="{37CE0DDB-7F78-493A-87B0-4C8925144A57}">
      <dsp:nvSpPr>
        <dsp:cNvPr id="0" name=""/>
        <dsp:cNvSpPr/>
      </dsp:nvSpPr>
      <dsp:spPr>
        <a:xfrm>
          <a:off x="3545600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Retail</a:t>
          </a:r>
        </a:p>
      </dsp:txBody>
      <dsp:txXfrm>
        <a:off x="3697041" y="960845"/>
        <a:ext cx="731222" cy="731222"/>
      </dsp:txXfrm>
    </dsp:sp>
    <dsp:sp modelId="{344ABDA7-E784-4DBF-B606-7D129BBD05B7}">
      <dsp:nvSpPr>
        <dsp:cNvPr id="0" name=""/>
        <dsp:cNvSpPr/>
      </dsp:nvSpPr>
      <dsp:spPr>
        <a:xfrm>
          <a:off x="3545600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Staff </a:t>
          </a:r>
          <a:r>
            <a:rPr lang="en-US" sz="1400" kern="1200" err="1"/>
            <a:t>Mgmt</a:t>
          </a:r>
          <a:endParaRPr lang="en-US" sz="1400" kern="1200"/>
        </a:p>
      </dsp:txBody>
      <dsp:txXfrm>
        <a:off x="3697041" y="2576692"/>
        <a:ext cx="731222" cy="731222"/>
      </dsp:txXfrm>
    </dsp:sp>
    <dsp:sp modelId="{711984DE-A85A-4D77-B73C-9E21ACD4F6D6}">
      <dsp:nvSpPr>
        <dsp:cNvPr id="0" name=""/>
        <dsp:cNvSpPr/>
      </dsp:nvSpPr>
      <dsp:spPr>
        <a:xfrm>
          <a:off x="2146236" y="323317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Bookings</a:t>
          </a:r>
        </a:p>
      </dsp:txBody>
      <dsp:txXfrm>
        <a:off x="2297677" y="3384615"/>
        <a:ext cx="731222" cy="731222"/>
      </dsp:txXfrm>
    </dsp:sp>
    <dsp:sp modelId="{1EF3C074-8452-4FF3-BA16-816C66B943FE}">
      <dsp:nvSpPr>
        <dsp:cNvPr id="0" name=""/>
        <dsp:cNvSpPr/>
      </dsp:nvSpPr>
      <dsp:spPr>
        <a:xfrm>
          <a:off x="746871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</a:p>
      </dsp:txBody>
      <dsp:txXfrm>
        <a:off x="898312" y="2576692"/>
        <a:ext cx="731222" cy="731222"/>
      </dsp:txXfrm>
    </dsp:sp>
    <dsp:sp modelId="{129ABBFB-268E-4C32-86EE-C066009CF3E9}">
      <dsp:nvSpPr>
        <dsp:cNvPr id="0" name=""/>
        <dsp:cNvSpPr/>
      </dsp:nvSpPr>
      <dsp:spPr>
        <a:xfrm>
          <a:off x="746871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err="1"/>
            <a:t>Member</a:t>
          </a:r>
          <a:r>
            <a:rPr lang="is-IS" sz="1400" kern="1200"/>
            <a:t> </a:t>
          </a:r>
          <a:r>
            <a:rPr lang="is-IS" sz="1400" kern="1200" err="1"/>
            <a:t>Mgmt</a:t>
          </a:r>
          <a:endParaRPr lang="en-US" sz="1400" kern="1200" err="1"/>
        </a:p>
      </dsp:txBody>
      <dsp:txXfrm>
        <a:off x="898312" y="960845"/>
        <a:ext cx="731222" cy="731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8CD-70AF-4472-8667-C9113FC05EE9}">
      <dsp:nvSpPr>
        <dsp:cNvPr id="0" name=""/>
        <dsp:cNvSpPr/>
      </dsp:nvSpPr>
      <dsp:spPr>
        <a:xfrm rot="5400000">
          <a:off x="-401333" y="403844"/>
          <a:ext cx="2675557" cy="1872890"/>
        </a:xfrm>
        <a:prstGeom prst="chevron">
          <a:avLst/>
        </a:prstGeom>
        <a:solidFill>
          <a:srgbClr val="27B2A7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Segoe UI" panose="020B0502040204020203" pitchFamily="34" charset="0"/>
              <a:cs typeface="Segoe UI" panose="020B0502040204020203" pitchFamily="34" charset="0"/>
            </a:rPr>
            <a:t>H2 2023</a:t>
          </a:r>
        </a:p>
      </dsp:txBody>
      <dsp:txXfrm rot="-5400000">
        <a:off x="1" y="938955"/>
        <a:ext cx="1872890" cy="802667"/>
      </dsp:txXfrm>
    </dsp:sp>
    <dsp:sp modelId="{77031019-3476-4F23-89ED-3C9FDAC72D31}">
      <dsp:nvSpPr>
        <dsp:cNvPr id="0" name=""/>
        <dsp:cNvSpPr/>
      </dsp:nvSpPr>
      <dsp:spPr>
        <a:xfrm rot="5400000">
          <a:off x="3386019" y="-1510618"/>
          <a:ext cx="1739112" cy="476537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Comments Framework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Activity REST API’s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Activity pricing based on activity variant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Recurring activities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1872890" y="87407"/>
        <a:ext cx="4680475" cy="1569320"/>
      </dsp:txXfrm>
    </dsp:sp>
    <dsp:sp modelId="{1D83DE63-3FC8-4D67-AAD7-32A3026C1167}">
      <dsp:nvSpPr>
        <dsp:cNvPr id="0" name=""/>
        <dsp:cNvSpPr/>
      </dsp:nvSpPr>
      <dsp:spPr>
        <a:xfrm rot="5400000">
          <a:off x="-401333" y="2796914"/>
          <a:ext cx="2675557" cy="1872890"/>
        </a:xfrm>
        <a:prstGeom prst="chevron">
          <a:avLst/>
        </a:prstGeom>
        <a:solidFill>
          <a:srgbClr val="27B2A7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Segoe UI" panose="020B0502040204020203" pitchFamily="34" charset="0"/>
              <a:cs typeface="Segoe UI" panose="020B0502040204020203" pitchFamily="34" charset="0"/>
            </a:rPr>
            <a:t>H1 2024</a:t>
          </a:r>
        </a:p>
      </dsp:txBody>
      <dsp:txXfrm rot="-5400000">
        <a:off x="1" y="3332025"/>
        <a:ext cx="1872890" cy="802667"/>
      </dsp:txXfrm>
    </dsp:sp>
    <dsp:sp modelId="{745FB782-EEA3-4F04-9E0A-C138BA8F194E}">
      <dsp:nvSpPr>
        <dsp:cNvPr id="0" name=""/>
        <dsp:cNvSpPr/>
      </dsp:nvSpPr>
      <dsp:spPr>
        <a:xfrm rot="5400000">
          <a:off x="3386019" y="882451"/>
          <a:ext cx="1739112" cy="476537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Event Management – Day view for Event categories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Event Management – Event scheduling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Activity Front Desk Host with Activity details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egoe UI" panose="020B0502040204020203" pitchFamily="34" charset="0"/>
              <a:cs typeface="Segoe UI" panose="020B0502040204020203" pitchFamily="34" charset="0"/>
            </a:rPr>
            <a:t>Ticketing enhancements</a:t>
          </a:r>
        </a:p>
      </dsp:txBody>
      <dsp:txXfrm rot="-5400000">
        <a:off x="1872890" y="2480476"/>
        <a:ext cx="4680475" cy="1569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EC0AF-452C-46BC-B49F-9B5F7C57A7D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D7E68-C22E-47B6-86F0-BA9741CD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0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3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7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9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9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5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7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87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1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6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8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62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4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9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2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6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35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7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186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343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55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097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992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2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75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1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2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image" Target="../media/image19.svg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8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666" r:id="rId14"/>
    <p:sldLayoutId id="2147483667" r:id="rId15"/>
    <p:sldLayoutId id="2147483691" r:id="rId16"/>
    <p:sldLayoutId id="2147483706" r:id="rId17"/>
    <p:sldLayoutId id="2147483660" r:id="rId18"/>
    <p:sldLayoutId id="2147483661" r:id="rId19"/>
    <p:sldLayoutId id="2147483649" r:id="rId20"/>
    <p:sldLayoutId id="2147483664" r:id="rId21"/>
    <p:sldLayoutId id="2147483665" r:id="rId22"/>
    <p:sldLayoutId id="2147483650" r:id="rId23"/>
    <p:sldLayoutId id="2147483651" r:id="rId24"/>
    <p:sldLayoutId id="2147483663" r:id="rId25"/>
    <p:sldLayoutId id="214748373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5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diagramData" Target="../diagrams/data1.xml"/><Relationship Id="rId21" Type="http://schemas.openxmlformats.org/officeDocument/2006/relationships/image" Target="../media/image55.svg"/><Relationship Id="rId34" Type="http://schemas.openxmlformats.org/officeDocument/2006/relationships/image" Target="../media/image68.png"/><Relationship Id="rId7" Type="http://schemas.microsoft.com/office/2007/relationships/diagramDrawing" Target="../diagrams/drawing1.xml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7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sv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36" Type="http://schemas.openxmlformats.org/officeDocument/2006/relationships/image" Target="../media/image70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64.png"/><Relationship Id="rId35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08C10-77EA-A212-0177-F70E4381B06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035550" y="3210935"/>
            <a:ext cx="6459764" cy="867930"/>
          </a:xfrm>
          <a:prstGeom prst="rect">
            <a:avLst/>
          </a:prstGeom>
        </p:spPr>
        <p:txBody>
          <a:bodyPr/>
          <a:lstStyle/>
          <a:p>
            <a:r>
              <a:rPr lang="is-IS" sz="3600"/>
              <a:t>Expand your business with Bookings for LS Central</a:t>
            </a:r>
          </a:p>
          <a:p>
            <a:r>
              <a:rPr lang="en-US" sz="1400">
                <a:solidFill>
                  <a:srgbClr val="29B4A9"/>
                </a:solidFill>
                <a:latin typeface="Segoe UI"/>
                <a:cs typeface="Segoe UI"/>
              </a:rPr>
              <a:t>Activities make the experience memorable</a:t>
            </a:r>
            <a:endParaRPr lang="en-US" sz="1400"/>
          </a:p>
          <a:p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1EE97-51A4-4312-8359-B6684E04F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0146" y="5191470"/>
            <a:ext cx="3054376" cy="702365"/>
          </a:xfrm>
        </p:spPr>
        <p:txBody>
          <a:bodyPr/>
          <a:lstStyle/>
          <a:p>
            <a:r>
              <a:rPr lang="en-US" err="1"/>
              <a:t>Gígja</a:t>
            </a:r>
            <a:r>
              <a:rPr lang="en-US"/>
              <a:t> </a:t>
            </a:r>
            <a:r>
              <a:rPr lang="en-US" err="1"/>
              <a:t>Eyjólfsdóttir</a:t>
            </a:r>
            <a:endParaRPr lang="en-US"/>
          </a:p>
          <a:p>
            <a:r>
              <a:rPr lang="is-IS" sz="1400" b="0">
                <a:solidFill>
                  <a:srgbClr val="29B4A9"/>
                </a:solidFill>
                <a:latin typeface="Segoe UI"/>
                <a:cs typeface="Segoe UI"/>
              </a:rPr>
              <a:t>Senior Consultant</a:t>
            </a:r>
            <a:endParaRPr lang="is-IS" sz="1400" b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979DD-576C-9EE6-94D9-5D0DC8934A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0547" y="5193191"/>
            <a:ext cx="3054376" cy="702365"/>
          </a:xfrm>
        </p:spPr>
        <p:txBody>
          <a:bodyPr/>
          <a:lstStyle/>
          <a:p>
            <a:r>
              <a:rPr lang="en-US"/>
              <a:t>Anna </a:t>
            </a:r>
            <a:r>
              <a:rPr lang="en-US" err="1"/>
              <a:t>Dís</a:t>
            </a:r>
            <a:r>
              <a:rPr lang="en-US"/>
              <a:t> </a:t>
            </a:r>
            <a:r>
              <a:rPr lang="en-US" err="1"/>
              <a:t>Þorvaldsdóttir</a:t>
            </a:r>
            <a:endParaRPr lang="en-US"/>
          </a:p>
          <a:p>
            <a:r>
              <a:rPr lang="is-IS" sz="1400" b="0" err="1">
                <a:solidFill>
                  <a:srgbClr val="29B4A9"/>
                </a:solidFill>
                <a:latin typeface="Segoe UI"/>
                <a:cs typeface="Segoe UI"/>
              </a:rPr>
              <a:t>Senior</a:t>
            </a:r>
            <a:r>
              <a:rPr lang="is-IS" sz="1400" b="0">
                <a:solidFill>
                  <a:srgbClr val="29B4A9"/>
                </a:solidFill>
                <a:latin typeface="Segoe UI"/>
                <a:cs typeface="Segoe UI"/>
              </a:rPr>
              <a:t> </a:t>
            </a:r>
            <a:r>
              <a:rPr lang="is-IS" sz="1400" b="0" err="1">
                <a:solidFill>
                  <a:srgbClr val="29B4A9"/>
                </a:solidFill>
                <a:latin typeface="Segoe UI"/>
                <a:cs typeface="Segoe UI"/>
              </a:rPr>
              <a:t>Consultant</a:t>
            </a:r>
            <a:endParaRPr lang="is-IS" sz="1400" b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Group reservation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F4D90-DAEC-0595-9FAB-D3D53CAF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40" y="1216637"/>
            <a:ext cx="10736319" cy="51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8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E32B7DB-C541-E60D-3ECE-428A02F4B5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8042" b="804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37FDF-7390-792B-84B9-DB6EF8ED4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dirty="0">
                <a:latin typeface="Segoe UI"/>
                <a:cs typeface="Segoe UI"/>
              </a:rPr>
              <a:t>View of resources availability and assignments </a:t>
            </a:r>
          </a:p>
          <a:p>
            <a:r>
              <a:rPr lang="is-IS" dirty="0">
                <a:latin typeface="Segoe UI"/>
                <a:cs typeface="Segoe UI"/>
              </a:rPr>
              <a:t>Configurable view of appointments details and customer info</a:t>
            </a:r>
          </a:p>
          <a:p>
            <a:r>
              <a:rPr lang="is-IS" dirty="0">
                <a:latin typeface="Segoe UI"/>
                <a:cs typeface="Segoe UI"/>
              </a:rPr>
              <a:t>Day view for multiple resources </a:t>
            </a:r>
            <a:endParaRPr lang="is-IS" dirty="0"/>
          </a:p>
          <a:p>
            <a:r>
              <a:rPr lang="is-IS" dirty="0">
                <a:latin typeface="Segoe UI"/>
                <a:cs typeface="Segoe UI"/>
              </a:rPr>
              <a:t>Week view for one resource </a:t>
            </a:r>
          </a:p>
          <a:p>
            <a:r>
              <a:rPr lang="is-IS" dirty="0">
                <a:latin typeface="Segoe UI"/>
                <a:cs typeface="Segoe UI"/>
              </a:rPr>
              <a:t>Drag and drop function </a:t>
            </a:r>
          </a:p>
          <a:p>
            <a:r>
              <a:rPr lang="is-IS" dirty="0">
                <a:latin typeface="Segoe UI"/>
                <a:cs typeface="Segoe UI"/>
              </a:rPr>
              <a:t>Create/view multiple appointments per time slot </a:t>
            </a:r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72726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3"/>
          <a:stretch/>
        </p:blipFill>
        <p:spPr>
          <a:xfrm>
            <a:off x="332000" y="1462062"/>
            <a:ext cx="11528001" cy="47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3"/>
          <a:stretch/>
        </p:blipFill>
        <p:spPr>
          <a:xfrm>
            <a:off x="390677" y="1462062"/>
            <a:ext cx="11528001" cy="4773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83FD2-C193-EDAA-B340-8E65B10D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35" y="1502974"/>
            <a:ext cx="11435930" cy="4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6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D4EE523-0E0F-EE37-1720-4CEBFF67BF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3704" r="3704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683AC-A895-FDB0-C6DF-FFB8F610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framework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CFD9C-8325-23BB-272A-DEA2ED4C8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on 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places</a:t>
            </a: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Collecting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all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to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one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Activities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Groups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Dining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Hotel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457200" indent="-457200">
              <a:buFont typeface="Arial"/>
              <a:buChar char="•"/>
            </a:pP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Give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staff</a:t>
            </a:r>
            <a:r>
              <a:rPr lang="is-IS">
                <a:latin typeface="Segoe UI"/>
                <a:cs typeface="Segoe UI"/>
              </a:rPr>
              <a:t> full </a:t>
            </a:r>
            <a:r>
              <a:rPr lang="is-IS" err="1">
                <a:latin typeface="Segoe UI"/>
                <a:cs typeface="Segoe UI"/>
              </a:rPr>
              <a:t>overview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guest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comments</a:t>
            </a:r>
            <a:endParaRPr lang="is-IS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Enhance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service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experience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possibilites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9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– One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FA5A9-442D-13D9-8BD6-30C0EB7A1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74" y="1349364"/>
            <a:ext cx="11537526" cy="48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6CCFCB6-9343-C0BA-1C7F-E2A290FA66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67" r="16667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B343D-BEFE-C19F-F49F-25F581C26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Roadmap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38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bench, ground, person&#10;&#10;Description automatically generated">
            <a:extLst>
              <a:ext uri="{FF2B5EF4-FFF2-40B4-BE49-F238E27FC236}">
                <a16:creationId xmlns:a16="http://schemas.microsoft.com/office/drawing/2014/main" id="{0A6C9794-A1B2-824E-46EE-1BE81E3203D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6597" r="6597"/>
          <a:stretch/>
        </p:blipFill>
        <p:spPr>
          <a:xfrm>
            <a:off x="0" y="0"/>
            <a:ext cx="47625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625922-D984-48C4-ED29-696FCDD127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2782" y="488950"/>
            <a:ext cx="6638925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Bookings Roadmap - 2023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998AAE-6648-F302-62F5-B024DA2D5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908858"/>
              </p:ext>
            </p:extLst>
          </p:nvPr>
        </p:nvGraphicFramePr>
        <p:xfrm>
          <a:off x="5213445" y="1352550"/>
          <a:ext cx="6638262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813A43-3ABC-D29A-9241-08C60E519906}"/>
              </a:ext>
            </a:extLst>
          </p:cNvPr>
          <p:cNvSpPr txBox="1"/>
          <p:nvPr/>
        </p:nvSpPr>
        <p:spPr>
          <a:xfrm>
            <a:off x="5560671" y="5931879"/>
            <a:ext cx="629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EBE8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Dates and features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6788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C640C2-455F-D82D-D812-BCDC288C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Agenda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5C2AA4-F962-757C-5901-15B8EFB0D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16025"/>
            <a:ext cx="8032624" cy="4836885"/>
          </a:xfrm>
        </p:spPr>
        <p:txBody>
          <a:bodyPr lIns="91440" tIns="45720" rIns="91440" bIns="45720" anchor="t"/>
          <a:lstStyle/>
          <a:p>
            <a:r>
              <a:rPr lang="is-IS" sz="3200" err="1">
                <a:latin typeface="Segoe UI"/>
                <a:cs typeface="Segoe UI"/>
              </a:rPr>
              <a:t>Bookings</a:t>
            </a:r>
            <a:r>
              <a:rPr lang="is-IS" sz="3200">
                <a:latin typeface="Segoe UI"/>
                <a:cs typeface="Segoe UI"/>
              </a:rPr>
              <a:t> for LS Central – </a:t>
            </a:r>
            <a:r>
              <a:rPr lang="is-IS" sz="3200" err="1">
                <a:latin typeface="Segoe UI"/>
                <a:cs typeface="Segoe UI"/>
              </a:rPr>
              <a:t>new</a:t>
            </a:r>
            <a:r>
              <a:rPr lang="is-IS" sz="3200">
                <a:latin typeface="Segoe UI"/>
                <a:cs typeface="Segoe UI"/>
              </a:rPr>
              <a:t> </a:t>
            </a:r>
            <a:r>
              <a:rPr lang="is-IS" sz="3200" err="1">
                <a:latin typeface="Segoe UI"/>
                <a:cs typeface="Segoe UI"/>
              </a:rPr>
              <a:t>features</a:t>
            </a:r>
            <a:r>
              <a:rPr lang="is-IS" sz="3200">
                <a:latin typeface="Segoe UI"/>
                <a:cs typeface="Segoe UI"/>
              </a:rPr>
              <a:t> </a:t>
            </a:r>
            <a:endParaRPr lang="en-US" sz="3200"/>
          </a:p>
          <a:p>
            <a:pPr lvl="1"/>
            <a:r>
              <a:rPr lang="is-IS" sz="2800" err="1">
                <a:latin typeface="Segoe UI"/>
                <a:cs typeface="Segoe UI"/>
              </a:rPr>
              <a:t>Member</a:t>
            </a:r>
            <a:r>
              <a:rPr lang="is-IS" sz="2800">
                <a:latin typeface="Segoe UI"/>
                <a:cs typeface="Segoe UI"/>
              </a:rPr>
              <a:t> Contact </a:t>
            </a:r>
            <a:r>
              <a:rPr lang="is-IS" sz="2800" err="1">
                <a:latin typeface="Segoe UI"/>
                <a:cs typeface="Segoe UI"/>
              </a:rPr>
              <a:t>enhancements</a:t>
            </a:r>
            <a:r>
              <a:rPr lang="is-IS" sz="2800">
                <a:latin typeface="Segoe UI"/>
                <a:cs typeface="Segoe UI"/>
              </a:rPr>
              <a:t> 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Activity</a:t>
            </a:r>
            <a:r>
              <a:rPr lang="is-IS" sz="2800">
                <a:latin typeface="Segoe UI"/>
                <a:cs typeface="Segoe UI"/>
              </a:rPr>
              <a:t> Host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Event</a:t>
            </a:r>
            <a:r>
              <a:rPr lang="is-IS" sz="2800">
                <a:latin typeface="Segoe UI"/>
                <a:cs typeface="Segoe UI"/>
              </a:rPr>
              <a:t>/</a:t>
            </a:r>
            <a:r>
              <a:rPr lang="is-IS" sz="2800" err="1">
                <a:latin typeface="Segoe UI"/>
                <a:cs typeface="Segoe UI"/>
              </a:rPr>
              <a:t>conference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functions</a:t>
            </a:r>
            <a:r>
              <a:rPr lang="is-IS" sz="2800">
                <a:latin typeface="Segoe UI"/>
                <a:cs typeface="Segoe UI"/>
              </a:rPr>
              <a:t> </a:t>
            </a:r>
            <a:endParaRPr lang="is-IS"/>
          </a:p>
          <a:p>
            <a:pPr lvl="1"/>
            <a:r>
              <a:rPr lang="is-IS" sz="2800" err="1">
                <a:latin typeface="Segoe UI"/>
                <a:cs typeface="Segoe UI"/>
              </a:rPr>
              <a:t>Banquet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Event</a:t>
            </a:r>
            <a:r>
              <a:rPr lang="is-IS" sz="2800">
                <a:latin typeface="Segoe UI"/>
                <a:cs typeface="Segoe UI"/>
              </a:rPr>
              <a:t> Order </a:t>
            </a:r>
            <a:r>
              <a:rPr lang="is-IS" sz="2800" err="1">
                <a:latin typeface="Segoe UI"/>
                <a:cs typeface="Segoe UI"/>
              </a:rPr>
              <a:t>report</a:t>
            </a:r>
            <a:r>
              <a:rPr lang="is-IS" sz="2800">
                <a:latin typeface="Segoe UI"/>
                <a:cs typeface="Segoe UI"/>
              </a:rPr>
              <a:t> 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Enhanced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Matrix</a:t>
            </a:r>
            <a:r>
              <a:rPr lang="is-IS" sz="2800">
                <a:latin typeface="Segoe UI"/>
                <a:cs typeface="Segoe UI"/>
              </a:rPr>
              <a:t> – </a:t>
            </a:r>
            <a:r>
              <a:rPr lang="is-IS" sz="2800" err="1">
                <a:latin typeface="Segoe UI"/>
                <a:cs typeface="Segoe UI"/>
              </a:rPr>
              <a:t>visual</a:t>
            </a:r>
            <a:r>
              <a:rPr lang="is-IS" sz="2800">
                <a:latin typeface="Segoe UI"/>
                <a:cs typeface="Segoe UI"/>
              </a:rPr>
              <a:t> </a:t>
            </a:r>
            <a:r>
              <a:rPr lang="is-IS" sz="2800" err="1">
                <a:latin typeface="Segoe UI"/>
                <a:cs typeface="Segoe UI"/>
              </a:rPr>
              <a:t>overview</a:t>
            </a:r>
            <a:r>
              <a:rPr lang="is-IS" sz="2800">
                <a:latin typeface="Segoe UI"/>
                <a:cs typeface="Segoe UI"/>
              </a:rPr>
              <a:t> 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Comments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framework</a:t>
            </a:r>
            <a:r>
              <a:rPr lang="is-IS" sz="2800">
                <a:latin typeface="Segoe UI"/>
                <a:cs typeface="Segoe UI"/>
              </a:rPr>
              <a:t> </a:t>
            </a:r>
          </a:p>
          <a:p>
            <a:r>
              <a:rPr lang="is-IS" sz="3200" err="1">
                <a:latin typeface="Segoe UI"/>
                <a:cs typeface="Segoe UI"/>
              </a:rPr>
              <a:t>Demonstration</a:t>
            </a:r>
            <a:r>
              <a:rPr lang="is-IS" sz="3200">
                <a:latin typeface="Segoe UI"/>
                <a:cs typeface="Segoe UI"/>
              </a:rPr>
              <a:t> </a:t>
            </a:r>
          </a:p>
          <a:p>
            <a:r>
              <a:rPr lang="is-IS" sz="3200" err="1">
                <a:latin typeface="Segoe UI"/>
                <a:cs typeface="Segoe UI"/>
              </a:rPr>
              <a:t>Roadmap</a:t>
            </a:r>
            <a:r>
              <a:rPr lang="is-IS" sz="3200">
                <a:latin typeface="Segoe UI"/>
                <a:cs typeface="Segoe UI"/>
              </a:rPr>
              <a:t> for 2023</a:t>
            </a:r>
            <a:endParaRPr lang="is-IS" sz="3200"/>
          </a:p>
          <a:p>
            <a:pPr marL="0" indent="0">
              <a:buNone/>
            </a:pPr>
            <a:endParaRPr lang="is-I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0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0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247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50DE-46A3-96AC-3E28-970485A7D5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2043" y="1109663"/>
            <a:ext cx="5865813" cy="368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Complex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processes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for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the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organization</a:t>
            </a:r>
            <a:endParaRPr lang="is-IS" sz="5400">
              <a:solidFill>
                <a:srgbClr val="361D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951A4-0B51-B519-384B-D09CCE0855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19225"/>
            <a:ext cx="9218613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is-IS"/>
          </a:p>
          <a:p>
            <a:pPr lvl="1"/>
            <a:endParaRPr lang="is-IS"/>
          </a:p>
        </p:txBody>
      </p:sp>
      <p:pic>
        <p:nvPicPr>
          <p:cNvPr id="9" name="Picture 8" descr="A person and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30EB3819-66CE-F455-FE4F-58B14FB3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177" y="-262759"/>
            <a:ext cx="12659127" cy="71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0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C26CE0A-3302-475C-9D6C-E2E12C1E880F}"/>
              </a:ext>
            </a:extLst>
          </p:cNvPr>
          <p:cNvGraphicFramePr/>
          <p:nvPr/>
        </p:nvGraphicFramePr>
        <p:xfrm>
          <a:off x="3250759" y="1294791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8">
            <a:extLst>
              <a:ext uri="{FF2B5EF4-FFF2-40B4-BE49-F238E27FC236}">
                <a16:creationId xmlns:a16="http://schemas.microsoft.com/office/drawing/2014/main" id="{F3ED4270-2E26-4B66-8BC9-DF4535BE42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6196911"/>
            <a:ext cx="2739513" cy="6610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EC7236-A16A-E551-48BE-7BC834EFC448}"/>
              </a:ext>
            </a:extLst>
          </p:cNvPr>
          <p:cNvGrpSpPr/>
          <p:nvPr/>
        </p:nvGrpSpPr>
        <p:grpSpPr>
          <a:xfrm>
            <a:off x="138286" y="44944"/>
            <a:ext cx="11943628" cy="7004000"/>
            <a:chOff x="421265" y="16753"/>
            <a:chExt cx="11943628" cy="7004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8E3EED-11A0-435B-51DC-8EFC48948AAF}"/>
                </a:ext>
              </a:extLst>
            </p:cNvPr>
            <p:cNvGrpSpPr/>
            <p:nvPr/>
          </p:nvGrpSpPr>
          <p:grpSpPr>
            <a:xfrm>
              <a:off x="1369755" y="2270514"/>
              <a:ext cx="2943970" cy="3926397"/>
              <a:chOff x="4906795" y="2885086"/>
              <a:chExt cx="2943970" cy="3926397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7383E87-48BF-15A5-0888-009409727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906795" y="2885086"/>
                <a:ext cx="2421529" cy="1860684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52C0D529-2CEB-CC51-60F6-4ECC268CF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92098" y="4814279"/>
                <a:ext cx="2558667" cy="1997204"/>
              </a:xfrm>
              <a:prstGeom prst="rect">
                <a:avLst/>
              </a:prstGeom>
            </p:spPr>
          </p:pic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65E70B8-434D-03E1-486E-45735479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27580" y="16753"/>
              <a:ext cx="1267013" cy="147247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8F1035F-9B52-50BA-7DDD-8B8F5890F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05018" y="162863"/>
              <a:ext cx="2481836" cy="184599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FD58258-C40F-421D-9393-40798C77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9301045" y="1248367"/>
              <a:ext cx="823892" cy="120641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CD7E3-B6F2-E6F2-0E1D-774F1CD25D71}"/>
                </a:ext>
              </a:extLst>
            </p:cNvPr>
            <p:cNvGrpSpPr/>
            <p:nvPr/>
          </p:nvGrpSpPr>
          <p:grpSpPr>
            <a:xfrm>
              <a:off x="7446423" y="879099"/>
              <a:ext cx="1669576" cy="1565266"/>
              <a:chOff x="7092571" y="715048"/>
              <a:chExt cx="1669576" cy="1565266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955AB6F2-E3FC-1E2A-8191-6ED609A90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092571" y="1053019"/>
                <a:ext cx="615180" cy="893934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6803610A-F84E-9F0B-E556-18F7456B8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7753022" y="715048"/>
                <a:ext cx="663242" cy="94199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4855690-9D58-AB0A-3CBE-A41287BC0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753022" y="1549787"/>
                <a:ext cx="663242" cy="730527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30FEF387-FCB0-7E81-5011-4DD83529B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467898" y="1294025"/>
                <a:ext cx="294249" cy="529646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788BA8-8792-2A89-1F4A-48CB831EE5D5}"/>
                </a:ext>
              </a:extLst>
            </p:cNvPr>
            <p:cNvGrpSpPr/>
            <p:nvPr/>
          </p:nvGrpSpPr>
          <p:grpSpPr>
            <a:xfrm>
              <a:off x="7865799" y="2298651"/>
              <a:ext cx="4499094" cy="4722102"/>
              <a:chOff x="7865799" y="2298651"/>
              <a:chExt cx="4499094" cy="472210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AB43098-34A7-719F-B8CC-F12D4378B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689322" cy="1615229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FE41764B-093A-9D4C-CCE8-19DAA6D3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1244436" cy="195170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9D41371E-A856-9127-3DA7-92F2D9F6B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3871829" cy="2331998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BC140BE9-4FD4-C09B-243E-F9D87E00C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116732" y="4115089"/>
                <a:ext cx="418826" cy="418826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840E5-6641-99A9-770C-26B8289E6C97}"/>
                  </a:ext>
                </a:extLst>
              </p:cNvPr>
              <p:cNvGrpSpPr/>
              <p:nvPr/>
            </p:nvGrpSpPr>
            <p:grpSpPr>
              <a:xfrm>
                <a:off x="7865799" y="4917388"/>
                <a:ext cx="2451213" cy="2103365"/>
                <a:chOff x="7582766" y="4768635"/>
                <a:chExt cx="2451213" cy="2103365"/>
              </a:xfrm>
            </p:grpSpPr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F5CE6494-ABE4-3C52-B7A8-E3D69C85B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2766" y="4768635"/>
                  <a:ext cx="2451213" cy="2103365"/>
                </a:xfrm>
                <a:prstGeom prst="rect">
                  <a:avLst/>
                </a:prstGeom>
              </p:spPr>
            </p:pic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88080760-BEC5-5738-FD7D-5D86A0A7A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65B93406-237F-D55D-8269-4467F8D2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21265" y="3507429"/>
              <a:ext cx="1562257" cy="1031010"/>
            </a:xfrm>
            <a:prstGeom prst="rect">
              <a:avLst/>
            </a:prstGeom>
          </p:spPr>
        </p:pic>
        <p:pic>
          <p:nvPicPr>
            <p:cNvPr id="4" name="Picture 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5565CCB-81BE-D04F-77C4-CBC225DD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94888" y="5843946"/>
              <a:ext cx="426047" cy="649547"/>
            </a:xfrm>
            <a:prstGeom prst="rect">
              <a:avLst/>
            </a:prstGeom>
          </p:spPr>
        </p:pic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242D0FF-1109-C021-5224-3826D9FF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flipH="1">
              <a:off x="3235065" y="4166918"/>
              <a:ext cx="668566" cy="68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031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A538DB1-C024-4849-909A-75D71AAAE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4940"/>
            <a:ext cx="3819111" cy="241026"/>
          </a:xfrm>
          <a:custGeom>
            <a:avLst/>
            <a:gdLst>
              <a:gd name="T0" fmla="*/ 0 w 4989"/>
              <a:gd name="T1" fmla="*/ 0 h 410"/>
              <a:gd name="T2" fmla="*/ 4988 w 4989"/>
              <a:gd name="T3" fmla="*/ 0 h 410"/>
              <a:gd name="T4" fmla="*/ 4988 w 4989"/>
              <a:gd name="T5" fmla="*/ 409 h 410"/>
              <a:gd name="T6" fmla="*/ 0 w 4989"/>
              <a:gd name="T7" fmla="*/ 409 h 410"/>
              <a:gd name="T8" fmla="*/ 0 w 4989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89" h="410">
                <a:moveTo>
                  <a:pt x="0" y="0"/>
                </a:moveTo>
                <a:lnTo>
                  <a:pt x="4988" y="0"/>
                </a:lnTo>
                <a:lnTo>
                  <a:pt x="4988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12BA958-1C63-9C47-BC0E-8445743C3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640" y="4654940"/>
            <a:ext cx="5214359" cy="241026"/>
          </a:xfrm>
          <a:custGeom>
            <a:avLst/>
            <a:gdLst>
              <a:gd name="T0" fmla="*/ 0 w 5462"/>
              <a:gd name="T1" fmla="*/ 0 h 410"/>
              <a:gd name="T2" fmla="*/ 5461 w 5462"/>
              <a:gd name="T3" fmla="*/ 0 h 410"/>
              <a:gd name="T4" fmla="*/ 5461 w 5462"/>
              <a:gd name="T5" fmla="*/ 409 h 410"/>
              <a:gd name="T6" fmla="*/ 0 w 5462"/>
              <a:gd name="T7" fmla="*/ 409 h 410"/>
              <a:gd name="T8" fmla="*/ 0 w 5462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62" h="410">
                <a:moveTo>
                  <a:pt x="0" y="0"/>
                </a:moveTo>
                <a:lnTo>
                  <a:pt x="5461" y="0"/>
                </a:lnTo>
                <a:lnTo>
                  <a:pt x="5461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209">
            <a:extLst>
              <a:ext uri="{FF2B5EF4-FFF2-40B4-BE49-F238E27FC236}">
                <a16:creationId xmlns:a16="http://schemas.microsoft.com/office/drawing/2014/main" id="{D0DDC063-DDEE-474F-9807-9CCB2FB0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932" y="3234347"/>
            <a:ext cx="1781042" cy="1661798"/>
          </a:xfrm>
          <a:custGeom>
            <a:avLst/>
            <a:gdLst>
              <a:gd name="T0" fmla="*/ 417 w 3097"/>
              <a:gd name="T1" fmla="*/ 2886 h 2887"/>
              <a:gd name="T2" fmla="*/ 417 w 3097"/>
              <a:gd name="T3" fmla="*/ 2886 h 2887"/>
              <a:gd name="T4" fmla="*/ 3096 w 3097"/>
              <a:gd name="T5" fmla="*/ 2886 h 2887"/>
              <a:gd name="T6" fmla="*/ 1901 w 3097"/>
              <a:gd name="T7" fmla="*/ 0 h 2887"/>
              <a:gd name="T8" fmla="*/ 0 w 3097"/>
              <a:gd name="T9" fmla="*/ 1892 h 2887"/>
              <a:gd name="T10" fmla="*/ 417 w 3097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7" h="2887">
                <a:moveTo>
                  <a:pt x="417" y="2886"/>
                </a:moveTo>
                <a:lnTo>
                  <a:pt x="417" y="2886"/>
                </a:lnTo>
                <a:cubicBezTo>
                  <a:pt x="3096" y="2886"/>
                  <a:pt x="3096" y="2886"/>
                  <a:pt x="3096" y="2886"/>
                </a:cubicBezTo>
                <a:cubicBezTo>
                  <a:pt x="3096" y="1844"/>
                  <a:pt x="2695" y="793"/>
                  <a:pt x="1901" y="0"/>
                </a:cubicBezTo>
                <a:cubicBezTo>
                  <a:pt x="0" y="1892"/>
                  <a:pt x="0" y="1892"/>
                  <a:pt x="0" y="1892"/>
                </a:cubicBezTo>
                <a:cubicBezTo>
                  <a:pt x="273" y="2164"/>
                  <a:pt x="417" y="2525"/>
                  <a:pt x="417" y="2886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Freeform 210">
            <a:extLst>
              <a:ext uri="{FF2B5EF4-FFF2-40B4-BE49-F238E27FC236}">
                <a16:creationId xmlns:a16="http://schemas.microsoft.com/office/drawing/2014/main" id="{004E6A77-AB47-B347-9014-8B754D1E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734" y="3234347"/>
            <a:ext cx="1781042" cy="1661798"/>
          </a:xfrm>
          <a:custGeom>
            <a:avLst/>
            <a:gdLst>
              <a:gd name="T0" fmla="*/ 2686 w 3096"/>
              <a:gd name="T1" fmla="*/ 2886 h 2887"/>
              <a:gd name="T2" fmla="*/ 2686 w 3096"/>
              <a:gd name="T3" fmla="*/ 2886 h 2887"/>
              <a:gd name="T4" fmla="*/ 3095 w 3096"/>
              <a:gd name="T5" fmla="*/ 1892 h 2887"/>
              <a:gd name="T6" fmla="*/ 1194 w 3096"/>
              <a:gd name="T7" fmla="*/ 0 h 2887"/>
              <a:gd name="T8" fmla="*/ 0 w 3096"/>
              <a:gd name="T9" fmla="*/ 2886 h 2887"/>
              <a:gd name="T10" fmla="*/ 2686 w 3096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6" h="2887">
                <a:moveTo>
                  <a:pt x="2686" y="2886"/>
                </a:moveTo>
                <a:lnTo>
                  <a:pt x="2686" y="2886"/>
                </a:lnTo>
                <a:cubicBezTo>
                  <a:pt x="2686" y="2525"/>
                  <a:pt x="2822" y="2164"/>
                  <a:pt x="3095" y="1892"/>
                </a:cubicBezTo>
                <a:cubicBezTo>
                  <a:pt x="1194" y="0"/>
                  <a:pt x="1194" y="0"/>
                  <a:pt x="1194" y="0"/>
                </a:cubicBezTo>
                <a:cubicBezTo>
                  <a:pt x="400" y="793"/>
                  <a:pt x="0" y="1844"/>
                  <a:pt x="0" y="2886"/>
                </a:cubicBezTo>
                <a:lnTo>
                  <a:pt x="2686" y="2886"/>
                </a:ln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Freeform 211">
            <a:extLst>
              <a:ext uri="{FF2B5EF4-FFF2-40B4-BE49-F238E27FC236}">
                <a16:creationId xmlns:a16="http://schemas.microsoft.com/office/drawing/2014/main" id="{4A165E55-3E39-4A46-8EF4-45194F57B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622" y="2546793"/>
            <a:ext cx="1661800" cy="1775968"/>
          </a:xfrm>
          <a:custGeom>
            <a:avLst/>
            <a:gdLst>
              <a:gd name="T0" fmla="*/ 986 w 2888"/>
              <a:gd name="T1" fmla="*/ 3086 h 3087"/>
              <a:gd name="T2" fmla="*/ 986 w 2888"/>
              <a:gd name="T3" fmla="*/ 3086 h 3087"/>
              <a:gd name="T4" fmla="*/ 2887 w 2888"/>
              <a:gd name="T5" fmla="*/ 1194 h 3087"/>
              <a:gd name="T6" fmla="*/ 0 w 2888"/>
              <a:gd name="T7" fmla="*/ 0 h 3087"/>
              <a:gd name="T8" fmla="*/ 0 w 2888"/>
              <a:gd name="T9" fmla="*/ 2677 h 3087"/>
              <a:gd name="T10" fmla="*/ 986 w 2888"/>
              <a:gd name="T11" fmla="*/ 3086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88" h="3087">
                <a:moveTo>
                  <a:pt x="986" y="3086"/>
                </a:moveTo>
                <a:lnTo>
                  <a:pt x="986" y="3086"/>
                </a:lnTo>
                <a:cubicBezTo>
                  <a:pt x="2887" y="1194"/>
                  <a:pt x="2887" y="1194"/>
                  <a:pt x="2887" y="1194"/>
                </a:cubicBezTo>
                <a:cubicBezTo>
                  <a:pt x="2085" y="393"/>
                  <a:pt x="1043" y="0"/>
                  <a:pt x="0" y="0"/>
                </a:cubicBezTo>
                <a:cubicBezTo>
                  <a:pt x="0" y="2677"/>
                  <a:pt x="0" y="2677"/>
                  <a:pt x="0" y="2677"/>
                </a:cubicBezTo>
                <a:cubicBezTo>
                  <a:pt x="353" y="2677"/>
                  <a:pt x="714" y="2813"/>
                  <a:pt x="986" y="3086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Freeform 212">
            <a:extLst>
              <a:ext uri="{FF2B5EF4-FFF2-40B4-BE49-F238E27FC236}">
                <a16:creationId xmlns:a16="http://schemas.microsoft.com/office/drawing/2014/main" id="{532DD6F4-DD5D-B04F-A9C8-4FB67AEC1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286" y="2546793"/>
            <a:ext cx="1666874" cy="1775968"/>
          </a:xfrm>
          <a:custGeom>
            <a:avLst/>
            <a:gdLst>
              <a:gd name="T0" fmla="*/ 2894 w 2895"/>
              <a:gd name="T1" fmla="*/ 2677 h 3087"/>
              <a:gd name="T2" fmla="*/ 2894 w 2895"/>
              <a:gd name="T3" fmla="*/ 2677 h 3087"/>
              <a:gd name="T4" fmla="*/ 2894 w 2895"/>
              <a:gd name="T5" fmla="*/ 0 h 3087"/>
              <a:gd name="T6" fmla="*/ 0 w 2895"/>
              <a:gd name="T7" fmla="*/ 1194 h 3087"/>
              <a:gd name="T8" fmla="*/ 1901 w 2895"/>
              <a:gd name="T9" fmla="*/ 3086 h 3087"/>
              <a:gd name="T10" fmla="*/ 2894 w 2895"/>
              <a:gd name="T11" fmla="*/ 2677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95" h="3087">
                <a:moveTo>
                  <a:pt x="2894" y="2677"/>
                </a:moveTo>
                <a:lnTo>
                  <a:pt x="2894" y="2677"/>
                </a:lnTo>
                <a:cubicBezTo>
                  <a:pt x="2894" y="0"/>
                  <a:pt x="2894" y="0"/>
                  <a:pt x="2894" y="0"/>
                </a:cubicBezTo>
                <a:cubicBezTo>
                  <a:pt x="1845" y="0"/>
                  <a:pt x="802" y="393"/>
                  <a:pt x="0" y="1194"/>
                </a:cubicBezTo>
                <a:cubicBezTo>
                  <a:pt x="1901" y="3086"/>
                  <a:pt x="1901" y="3086"/>
                  <a:pt x="1901" y="3086"/>
                </a:cubicBezTo>
                <a:cubicBezTo>
                  <a:pt x="2173" y="2813"/>
                  <a:pt x="2534" y="2677"/>
                  <a:pt x="2894" y="2677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15337-4134-8943-B8C6-1B8F05284C9A}"/>
              </a:ext>
            </a:extLst>
          </p:cNvPr>
          <p:cNvGrpSpPr/>
          <p:nvPr/>
        </p:nvGrpSpPr>
        <p:grpSpPr>
          <a:xfrm>
            <a:off x="3695495" y="2279262"/>
            <a:ext cx="5109839" cy="2266845"/>
            <a:chOff x="3578774" y="2010664"/>
            <a:chExt cx="5348547" cy="2306313"/>
          </a:xfrm>
        </p:grpSpPr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156306A6-1871-C34C-878E-C9960BB822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39832">
              <a:off x="3578774" y="2010664"/>
              <a:ext cx="5291168" cy="2306313"/>
            </a:xfrm>
            <a:custGeom>
              <a:avLst/>
              <a:gdLst>
                <a:gd name="T0" fmla="*/ 5484 w 5485"/>
                <a:gd name="T1" fmla="*/ 0 h 2808"/>
                <a:gd name="T2" fmla="*/ 5484 w 5485"/>
                <a:gd name="T3" fmla="*/ 0 h 2808"/>
                <a:gd name="T4" fmla="*/ 5251 w 5485"/>
                <a:gd name="T5" fmla="*/ 1123 h 2808"/>
                <a:gd name="T6" fmla="*/ 3519 w 5485"/>
                <a:gd name="T7" fmla="*/ 2662 h 2808"/>
                <a:gd name="T8" fmla="*/ 2333 w 5485"/>
                <a:gd name="T9" fmla="*/ 2759 h 2808"/>
                <a:gd name="T10" fmla="*/ 922 w 5485"/>
                <a:gd name="T11" fmla="*/ 2133 h 2808"/>
                <a:gd name="T12" fmla="*/ 144 w 5485"/>
                <a:gd name="T13" fmla="*/ 1075 h 2808"/>
                <a:gd name="T14" fmla="*/ 128 w 5485"/>
                <a:gd name="T15" fmla="*/ 1027 h 2808"/>
                <a:gd name="T16" fmla="*/ 0 w 5485"/>
                <a:gd name="T17" fmla="*/ 626 h 2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85" h="2808">
                  <a:moveTo>
                    <a:pt x="5484" y="0"/>
                  </a:moveTo>
                  <a:lnTo>
                    <a:pt x="5484" y="0"/>
                  </a:lnTo>
                  <a:cubicBezTo>
                    <a:pt x="5484" y="385"/>
                    <a:pt x="5403" y="770"/>
                    <a:pt x="5251" y="1123"/>
                  </a:cubicBezTo>
                  <a:cubicBezTo>
                    <a:pt x="4930" y="1861"/>
                    <a:pt x="4297" y="2422"/>
                    <a:pt x="3519" y="2662"/>
                  </a:cubicBezTo>
                  <a:cubicBezTo>
                    <a:pt x="3126" y="2775"/>
                    <a:pt x="2741" y="2807"/>
                    <a:pt x="2333" y="2759"/>
                  </a:cubicBezTo>
                  <a:cubicBezTo>
                    <a:pt x="1812" y="2678"/>
                    <a:pt x="1339" y="2478"/>
                    <a:pt x="922" y="2133"/>
                  </a:cubicBezTo>
                  <a:cubicBezTo>
                    <a:pt x="569" y="1844"/>
                    <a:pt x="321" y="1484"/>
                    <a:pt x="144" y="1075"/>
                  </a:cubicBezTo>
                  <a:cubicBezTo>
                    <a:pt x="128" y="1059"/>
                    <a:pt x="144" y="1043"/>
                    <a:pt x="128" y="1027"/>
                  </a:cubicBezTo>
                  <a:cubicBezTo>
                    <a:pt x="72" y="898"/>
                    <a:pt x="32" y="762"/>
                    <a:pt x="0" y="626"/>
                  </a:cubicBezTo>
                </a:path>
              </a:pathLst>
            </a:custGeom>
            <a:noFill/>
            <a:ln w="3744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003AA9AA-A6F0-1D4E-948A-CF7B4238A4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9829">
              <a:off x="8678685" y="3901063"/>
              <a:ext cx="248636" cy="322212"/>
            </a:xfrm>
            <a:custGeom>
              <a:avLst/>
              <a:gdLst>
                <a:gd name="T0" fmla="*/ 129 w 434"/>
                <a:gd name="T1" fmla="*/ 0 h 562"/>
                <a:gd name="T2" fmla="*/ 433 w 434"/>
                <a:gd name="T3" fmla="*/ 489 h 562"/>
                <a:gd name="T4" fmla="*/ 193 w 434"/>
                <a:gd name="T5" fmla="*/ 401 h 562"/>
                <a:gd name="T6" fmla="*/ 0 w 434"/>
                <a:gd name="T7" fmla="*/ 561 h 562"/>
                <a:gd name="T8" fmla="*/ 129 w 434"/>
                <a:gd name="T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562">
                  <a:moveTo>
                    <a:pt x="129" y="0"/>
                  </a:moveTo>
                  <a:lnTo>
                    <a:pt x="433" y="489"/>
                  </a:lnTo>
                  <a:lnTo>
                    <a:pt x="193" y="401"/>
                  </a:lnTo>
                  <a:lnTo>
                    <a:pt x="0" y="561"/>
                  </a:lnTo>
                  <a:lnTo>
                    <a:pt x="129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1" name="Freeform 215">
            <a:extLst>
              <a:ext uri="{FF2B5EF4-FFF2-40B4-BE49-F238E27FC236}">
                <a16:creationId xmlns:a16="http://schemas.microsoft.com/office/drawing/2014/main" id="{AFF8A021-B14B-EC47-8845-26C9682A2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4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Freeform 216">
            <a:extLst>
              <a:ext uri="{FF2B5EF4-FFF2-40B4-BE49-F238E27FC236}">
                <a16:creationId xmlns:a16="http://schemas.microsoft.com/office/drawing/2014/main" id="{256F49EF-53A6-284B-8E40-D6490197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828" y="4289779"/>
            <a:ext cx="961561" cy="959023"/>
          </a:xfrm>
          <a:custGeom>
            <a:avLst/>
            <a:gdLst>
              <a:gd name="T0" fmla="*/ 1669 w 1670"/>
              <a:gd name="T1" fmla="*/ 834 h 1669"/>
              <a:gd name="T2" fmla="*/ 1669 w 1670"/>
              <a:gd name="T3" fmla="*/ 834 h 1669"/>
              <a:gd name="T4" fmla="*/ 835 w 1670"/>
              <a:gd name="T5" fmla="*/ 1668 h 1669"/>
              <a:gd name="T6" fmla="*/ 0 w 1670"/>
              <a:gd name="T7" fmla="*/ 834 h 1669"/>
              <a:gd name="T8" fmla="*/ 835 w 1670"/>
              <a:gd name="T9" fmla="*/ 0 h 1669"/>
              <a:gd name="T10" fmla="*/ 1669 w 1670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0" h="1669">
                <a:moveTo>
                  <a:pt x="1669" y="834"/>
                </a:moveTo>
                <a:lnTo>
                  <a:pt x="1669" y="834"/>
                </a:lnTo>
                <a:cubicBezTo>
                  <a:pt x="1669" y="1299"/>
                  <a:pt x="1292" y="1668"/>
                  <a:pt x="835" y="1668"/>
                </a:cubicBezTo>
                <a:cubicBezTo>
                  <a:pt x="369" y="1668"/>
                  <a:pt x="0" y="1299"/>
                  <a:pt x="0" y="834"/>
                </a:cubicBezTo>
                <a:cubicBezTo>
                  <a:pt x="0" y="377"/>
                  <a:pt x="369" y="0"/>
                  <a:pt x="835" y="0"/>
                </a:cubicBezTo>
                <a:cubicBezTo>
                  <a:pt x="1292" y="0"/>
                  <a:pt x="1669" y="377"/>
                  <a:pt x="1669" y="834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Freeform 217">
            <a:extLst>
              <a:ext uri="{FF2B5EF4-FFF2-40B4-BE49-F238E27FC236}">
                <a16:creationId xmlns:a16="http://schemas.microsoft.com/office/drawing/2014/main" id="{04EA1896-2EE3-054B-A8C3-0180FC337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613" y="4289779"/>
            <a:ext cx="964097" cy="959023"/>
          </a:xfrm>
          <a:custGeom>
            <a:avLst/>
            <a:gdLst>
              <a:gd name="T0" fmla="*/ 1676 w 1677"/>
              <a:gd name="T1" fmla="*/ 834 h 1669"/>
              <a:gd name="T2" fmla="*/ 1676 w 1677"/>
              <a:gd name="T3" fmla="*/ 834 h 1669"/>
              <a:gd name="T4" fmla="*/ 834 w 1677"/>
              <a:gd name="T5" fmla="*/ 1668 h 1669"/>
              <a:gd name="T6" fmla="*/ 0 w 1677"/>
              <a:gd name="T7" fmla="*/ 834 h 1669"/>
              <a:gd name="T8" fmla="*/ 834 w 1677"/>
              <a:gd name="T9" fmla="*/ 0 h 1669"/>
              <a:gd name="T10" fmla="*/ 1676 w 1677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7" h="1669">
                <a:moveTo>
                  <a:pt x="1676" y="834"/>
                </a:moveTo>
                <a:lnTo>
                  <a:pt x="1676" y="834"/>
                </a:lnTo>
                <a:cubicBezTo>
                  <a:pt x="1676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76" y="377"/>
                  <a:pt x="1676" y="834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Freeform 218">
            <a:extLst>
              <a:ext uri="{FF2B5EF4-FFF2-40B4-BE49-F238E27FC236}">
                <a16:creationId xmlns:a16="http://schemas.microsoft.com/office/drawing/2014/main" id="{2CA46093-AC1B-3641-B4AB-0350D5A9F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672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293">
            <a:extLst>
              <a:ext uri="{FF2B5EF4-FFF2-40B4-BE49-F238E27FC236}">
                <a16:creationId xmlns:a16="http://schemas.microsoft.com/office/drawing/2014/main" id="{46F0D8D3-8F36-414D-8E42-13DD0C17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631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Freeform 294">
            <a:extLst>
              <a:ext uri="{FF2B5EF4-FFF2-40B4-BE49-F238E27FC236}">
                <a16:creationId xmlns:a16="http://schemas.microsoft.com/office/drawing/2014/main" id="{5D95E1A7-7254-7045-B445-61745E61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568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8" name="Grupo 456">
            <a:extLst>
              <a:ext uri="{FF2B5EF4-FFF2-40B4-BE49-F238E27FC236}">
                <a16:creationId xmlns:a16="http://schemas.microsoft.com/office/drawing/2014/main" id="{8ECA53E6-7ECD-0A44-8CF8-2F10FCBF9988}"/>
              </a:ext>
            </a:extLst>
          </p:cNvPr>
          <p:cNvGrpSpPr/>
          <p:nvPr/>
        </p:nvGrpSpPr>
        <p:grpSpPr>
          <a:xfrm>
            <a:off x="1335742" y="788398"/>
            <a:ext cx="9520518" cy="1049893"/>
            <a:chOff x="2668308" y="861425"/>
            <a:chExt cx="19041035" cy="2099784"/>
          </a:xfrm>
        </p:grpSpPr>
        <p:sp>
          <p:nvSpPr>
            <p:cNvPr id="59" name="CuadroTexto 457">
              <a:extLst>
                <a:ext uri="{FF2B5EF4-FFF2-40B4-BE49-F238E27FC236}">
                  <a16:creationId xmlns:a16="http://schemas.microsoft.com/office/drawing/2014/main" id="{D787DD45-8378-DB4D-A2FC-B914D60672A8}"/>
                </a:ext>
              </a:extLst>
            </p:cNvPr>
            <p:cNvSpPr txBox="1"/>
            <p:nvPr/>
          </p:nvSpPr>
          <p:spPr>
            <a:xfrm>
              <a:off x="12004130" y="861425"/>
              <a:ext cx="369460" cy="129266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endParaRPr>
            </a:p>
          </p:txBody>
        </p:sp>
        <p:sp>
          <p:nvSpPr>
            <p:cNvPr id="60" name="CuadroTexto 458">
              <a:extLst>
                <a:ext uri="{FF2B5EF4-FFF2-40B4-BE49-F238E27FC236}">
                  <a16:creationId xmlns:a16="http://schemas.microsoft.com/office/drawing/2014/main" id="{3772D24A-6532-D548-92F1-B756017FE97B}"/>
                </a:ext>
              </a:extLst>
            </p:cNvPr>
            <p:cNvSpPr txBox="1"/>
            <p:nvPr/>
          </p:nvSpPr>
          <p:spPr>
            <a:xfrm>
              <a:off x="2668308" y="2222546"/>
              <a:ext cx="19041035" cy="738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Light" panose="020F0502020204030203" pitchFamily="34" charset="0"/>
                <a:cs typeface="Segoe UI"/>
              </a:endParaRPr>
            </a:p>
          </p:txBody>
        </p:sp>
      </p:grpSp>
      <p:grpSp>
        <p:nvGrpSpPr>
          <p:cNvPr id="61" name="Grupo 459">
            <a:extLst>
              <a:ext uri="{FF2B5EF4-FFF2-40B4-BE49-F238E27FC236}">
                <a16:creationId xmlns:a16="http://schemas.microsoft.com/office/drawing/2014/main" id="{F3805091-11A0-3949-A9B9-9A1C59FC26F8}"/>
              </a:ext>
            </a:extLst>
          </p:cNvPr>
          <p:cNvGrpSpPr/>
          <p:nvPr/>
        </p:nvGrpSpPr>
        <p:grpSpPr>
          <a:xfrm>
            <a:off x="4051430" y="4173086"/>
            <a:ext cx="1507144" cy="3333042"/>
            <a:chOff x="10491669" y="10159453"/>
            <a:chExt cx="3014288" cy="6666084"/>
          </a:xfrm>
        </p:grpSpPr>
        <p:sp>
          <p:nvSpPr>
            <p:cNvPr id="62" name="Rectángulo 460">
              <a:extLst>
                <a:ext uri="{FF2B5EF4-FFF2-40B4-BE49-F238E27FC236}">
                  <a16:creationId xmlns:a16="http://schemas.microsoft.com/office/drawing/2014/main" id="{038DCA7C-C5FB-A648-B28B-21C7C73EB79E}"/>
                </a:ext>
              </a:extLst>
            </p:cNvPr>
            <p:cNvSpPr/>
            <p:nvPr/>
          </p:nvSpPr>
          <p:spPr>
            <a:xfrm>
              <a:off x="10491669" y="15809875"/>
              <a:ext cx="3014288" cy="1015662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ntegrate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 guest info 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from external and internal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sources</a:t>
              </a:r>
              <a:endParaRPr kumimoji="0" lang="es-MX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" name="CuadroTexto 461">
              <a:extLst>
                <a:ext uri="{FF2B5EF4-FFF2-40B4-BE49-F238E27FC236}">
                  <a16:creationId xmlns:a16="http://schemas.microsoft.com/office/drawing/2014/main" id="{18BC8952-957F-E14D-B051-58EF140D9B33}"/>
                </a:ext>
              </a:extLst>
            </p:cNvPr>
            <p:cNvSpPr txBox="1"/>
            <p:nvPr/>
          </p:nvSpPr>
          <p:spPr>
            <a:xfrm>
              <a:off x="10970825" y="10159453"/>
              <a:ext cx="128701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Unify</a:t>
              </a:r>
            </a:p>
          </p:txBody>
        </p:sp>
      </p:grpSp>
      <p:grpSp>
        <p:nvGrpSpPr>
          <p:cNvPr id="64" name="Grupo 462">
            <a:extLst>
              <a:ext uri="{FF2B5EF4-FFF2-40B4-BE49-F238E27FC236}">
                <a16:creationId xmlns:a16="http://schemas.microsoft.com/office/drawing/2014/main" id="{AA03A348-7781-294E-8240-7BD8DAADBB78}"/>
              </a:ext>
            </a:extLst>
          </p:cNvPr>
          <p:cNvGrpSpPr/>
          <p:nvPr/>
        </p:nvGrpSpPr>
        <p:grpSpPr>
          <a:xfrm>
            <a:off x="4892078" y="3329284"/>
            <a:ext cx="1274341" cy="342397"/>
            <a:chOff x="10292175" y="10442443"/>
            <a:chExt cx="2548682" cy="684794"/>
          </a:xfrm>
        </p:grpSpPr>
        <p:sp>
          <p:nvSpPr>
            <p:cNvPr id="65" name="Rectángulo 463">
              <a:extLst>
                <a:ext uri="{FF2B5EF4-FFF2-40B4-BE49-F238E27FC236}">
                  <a16:creationId xmlns:a16="http://schemas.microsoft.com/office/drawing/2014/main" id="{DB6B597A-CC06-0E49-87AE-D3682DA67A8A}"/>
                </a:ext>
              </a:extLst>
            </p:cNvPr>
            <p:cNvSpPr/>
            <p:nvPr/>
          </p:nvSpPr>
          <p:spPr>
            <a:xfrm>
              <a:off x="10453731" y="10665573"/>
              <a:ext cx="2387126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6" name="CuadroTexto 464">
              <a:extLst>
                <a:ext uri="{FF2B5EF4-FFF2-40B4-BE49-F238E27FC236}">
                  <a16:creationId xmlns:a16="http://schemas.microsoft.com/office/drawing/2014/main" id="{4F7070A1-9DFF-C446-9654-06F10A6E5773}"/>
                </a:ext>
              </a:extLst>
            </p:cNvPr>
            <p:cNvSpPr txBox="1"/>
            <p:nvPr/>
          </p:nvSpPr>
          <p:spPr>
            <a:xfrm>
              <a:off x="10292175" y="10442443"/>
              <a:ext cx="235885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Consolidate</a:t>
              </a:r>
            </a:p>
          </p:txBody>
        </p:sp>
      </p:grpSp>
      <p:grpSp>
        <p:nvGrpSpPr>
          <p:cNvPr id="67" name="Grupo 465">
            <a:extLst>
              <a:ext uri="{FF2B5EF4-FFF2-40B4-BE49-F238E27FC236}">
                <a16:creationId xmlns:a16="http://schemas.microsoft.com/office/drawing/2014/main" id="{4AF73769-57E9-D249-BFAC-81C3FCE12BAF}"/>
              </a:ext>
            </a:extLst>
          </p:cNvPr>
          <p:cNvGrpSpPr/>
          <p:nvPr/>
        </p:nvGrpSpPr>
        <p:grpSpPr>
          <a:xfrm>
            <a:off x="6398779" y="3329284"/>
            <a:ext cx="846707" cy="309735"/>
            <a:chOff x="10442055" y="10482197"/>
            <a:chExt cx="1693414" cy="619470"/>
          </a:xfrm>
        </p:grpSpPr>
        <p:sp>
          <p:nvSpPr>
            <p:cNvPr id="68" name="Rectángulo 466">
              <a:extLst>
                <a:ext uri="{FF2B5EF4-FFF2-40B4-BE49-F238E27FC236}">
                  <a16:creationId xmlns:a16="http://schemas.microsoft.com/office/drawing/2014/main" id="{32BD7E07-BB1A-DA47-BE46-CCBF539E827D}"/>
                </a:ext>
              </a:extLst>
            </p:cNvPr>
            <p:cNvSpPr/>
            <p:nvPr/>
          </p:nvSpPr>
          <p:spPr>
            <a:xfrm>
              <a:off x="11249481" y="10640003"/>
              <a:ext cx="369462" cy="461664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9" name="CuadroTexto 467">
              <a:extLst>
                <a:ext uri="{FF2B5EF4-FFF2-40B4-BE49-F238E27FC236}">
                  <a16:creationId xmlns:a16="http://schemas.microsoft.com/office/drawing/2014/main" id="{A4684B3C-2BB1-274B-B2A3-7B4AC73A2A8E}"/>
                </a:ext>
              </a:extLst>
            </p:cNvPr>
            <p:cNvSpPr txBox="1"/>
            <p:nvPr/>
          </p:nvSpPr>
          <p:spPr>
            <a:xfrm>
              <a:off x="10442055" y="10482197"/>
              <a:ext cx="16934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Insights</a:t>
              </a:r>
            </a:p>
          </p:txBody>
        </p:sp>
      </p:grpSp>
      <p:grpSp>
        <p:nvGrpSpPr>
          <p:cNvPr id="70" name="Grupo 468">
            <a:extLst>
              <a:ext uri="{FF2B5EF4-FFF2-40B4-BE49-F238E27FC236}">
                <a16:creationId xmlns:a16="http://schemas.microsoft.com/office/drawing/2014/main" id="{9766FC20-DFFD-2C43-80B9-8D1B8F905851}"/>
              </a:ext>
            </a:extLst>
          </p:cNvPr>
          <p:cNvGrpSpPr/>
          <p:nvPr/>
        </p:nvGrpSpPr>
        <p:grpSpPr>
          <a:xfrm>
            <a:off x="6819979" y="4111174"/>
            <a:ext cx="1684995" cy="459774"/>
            <a:chOff x="9769179" y="10096819"/>
            <a:chExt cx="3156150" cy="919548"/>
          </a:xfrm>
        </p:grpSpPr>
        <p:sp>
          <p:nvSpPr>
            <p:cNvPr id="71" name="Rectángulo 469">
              <a:extLst>
                <a:ext uri="{FF2B5EF4-FFF2-40B4-BE49-F238E27FC236}">
                  <a16:creationId xmlns:a16="http://schemas.microsoft.com/office/drawing/2014/main" id="{CDA90B02-5DED-F44D-A1B9-8D729FAEEDC4}"/>
                </a:ext>
              </a:extLst>
            </p:cNvPr>
            <p:cNvSpPr/>
            <p:nvPr/>
          </p:nvSpPr>
          <p:spPr>
            <a:xfrm>
              <a:off x="10279791" y="10554703"/>
              <a:ext cx="2255498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CuadroTexto 470">
              <a:extLst>
                <a:ext uri="{FF2B5EF4-FFF2-40B4-BE49-F238E27FC236}">
                  <a16:creationId xmlns:a16="http://schemas.microsoft.com/office/drawing/2014/main" id="{1F23BDDA-BB1F-EC41-87BE-BF34361D0749}"/>
                </a:ext>
              </a:extLst>
            </p:cNvPr>
            <p:cNvSpPr txBox="1"/>
            <p:nvPr/>
          </p:nvSpPr>
          <p:spPr>
            <a:xfrm>
              <a:off x="9769179" y="10096819"/>
              <a:ext cx="3156150" cy="615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217"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/>
                  <a:ea typeface="Lato Semibold"/>
                  <a:cs typeface="Segoe UI"/>
                </a:rPr>
                <a:t>Transparency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3" name="Grupo 471">
            <a:extLst>
              <a:ext uri="{FF2B5EF4-FFF2-40B4-BE49-F238E27FC236}">
                <a16:creationId xmlns:a16="http://schemas.microsoft.com/office/drawing/2014/main" id="{D8C29F5B-6AF3-784C-A364-440AE2AB15C3}"/>
              </a:ext>
            </a:extLst>
          </p:cNvPr>
          <p:cNvGrpSpPr/>
          <p:nvPr/>
        </p:nvGrpSpPr>
        <p:grpSpPr>
          <a:xfrm>
            <a:off x="8426842" y="5316839"/>
            <a:ext cx="1847237" cy="732580"/>
            <a:chOff x="10095493" y="10044267"/>
            <a:chExt cx="3212188" cy="1465160"/>
          </a:xfrm>
        </p:grpSpPr>
        <p:sp>
          <p:nvSpPr>
            <p:cNvPr id="74" name="Rectángulo 472">
              <a:extLst>
                <a:ext uri="{FF2B5EF4-FFF2-40B4-BE49-F238E27FC236}">
                  <a16:creationId xmlns:a16="http://schemas.microsoft.com/office/drawing/2014/main" id="{5151B7DE-1C35-B64C-848F-3E29E6FB3A92}"/>
                </a:ext>
              </a:extLst>
            </p:cNvPr>
            <p:cNvSpPr/>
            <p:nvPr/>
          </p:nvSpPr>
          <p:spPr>
            <a:xfrm>
              <a:off x="10095493" y="11016985"/>
              <a:ext cx="32121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5" name="CuadroTexto 473">
              <a:extLst>
                <a:ext uri="{FF2B5EF4-FFF2-40B4-BE49-F238E27FC236}">
                  <a16:creationId xmlns:a16="http://schemas.microsoft.com/office/drawing/2014/main" id="{E4CB48B8-A324-5146-8692-CD4434A463DC}"/>
                </a:ext>
              </a:extLst>
            </p:cNvPr>
            <p:cNvSpPr txBox="1"/>
            <p:nvPr/>
          </p:nvSpPr>
          <p:spPr>
            <a:xfrm>
              <a:off x="10462063" y="10044267"/>
              <a:ext cx="234015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Smooth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guest journey</a:t>
              </a:r>
            </a:p>
          </p:txBody>
        </p:sp>
      </p:grpSp>
      <p:grpSp>
        <p:nvGrpSpPr>
          <p:cNvPr id="76" name="Grupo 474">
            <a:extLst>
              <a:ext uri="{FF2B5EF4-FFF2-40B4-BE49-F238E27FC236}">
                <a16:creationId xmlns:a16="http://schemas.microsoft.com/office/drawing/2014/main" id="{3CFBC4FF-CC2F-D740-9B40-EF9E43CCA82D}"/>
              </a:ext>
            </a:extLst>
          </p:cNvPr>
          <p:cNvGrpSpPr/>
          <p:nvPr/>
        </p:nvGrpSpPr>
        <p:grpSpPr>
          <a:xfrm>
            <a:off x="10269077" y="5318073"/>
            <a:ext cx="1927388" cy="827459"/>
            <a:chOff x="9630348" y="10044267"/>
            <a:chExt cx="3875983" cy="1653439"/>
          </a:xfrm>
        </p:grpSpPr>
        <p:sp>
          <p:nvSpPr>
            <p:cNvPr id="77" name="Rectángulo 475">
              <a:extLst>
                <a:ext uri="{FF2B5EF4-FFF2-40B4-BE49-F238E27FC236}">
                  <a16:creationId xmlns:a16="http://schemas.microsoft.com/office/drawing/2014/main" id="{33245A08-68B3-4848-BB53-F83246E2AB8F}"/>
                </a:ext>
              </a:extLst>
            </p:cNvPr>
            <p:cNvSpPr/>
            <p:nvPr/>
          </p:nvSpPr>
          <p:spPr>
            <a:xfrm>
              <a:off x="9630348" y="10959702"/>
              <a:ext cx="3875983" cy="7380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8" name="CuadroTexto 476">
              <a:extLst>
                <a:ext uri="{FF2B5EF4-FFF2-40B4-BE49-F238E27FC236}">
                  <a16:creationId xmlns:a16="http://schemas.microsoft.com/office/drawing/2014/main" id="{083A55D1-C5BF-0341-B44A-C34C3F8418FB}"/>
                </a:ext>
              </a:extLst>
            </p:cNvPr>
            <p:cNvSpPr txBox="1"/>
            <p:nvPr/>
          </p:nvSpPr>
          <p:spPr>
            <a:xfrm>
              <a:off x="10213742" y="10044267"/>
              <a:ext cx="2285949" cy="147600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Empower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employees 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grpSp>
        <p:nvGrpSpPr>
          <p:cNvPr id="79" name="Grupo 477">
            <a:extLst>
              <a:ext uri="{FF2B5EF4-FFF2-40B4-BE49-F238E27FC236}">
                <a16:creationId xmlns:a16="http://schemas.microsoft.com/office/drawing/2014/main" id="{E4C65155-30BF-064C-9A86-7F8E6C223B5B}"/>
              </a:ext>
            </a:extLst>
          </p:cNvPr>
          <p:cNvGrpSpPr/>
          <p:nvPr/>
        </p:nvGrpSpPr>
        <p:grpSpPr>
          <a:xfrm>
            <a:off x="1873809" y="5320781"/>
            <a:ext cx="1838260" cy="781376"/>
            <a:chOff x="9793889" y="10044267"/>
            <a:chExt cx="3676520" cy="1562752"/>
          </a:xfrm>
        </p:grpSpPr>
        <p:sp>
          <p:nvSpPr>
            <p:cNvPr id="80" name="Rectángulo 478">
              <a:extLst>
                <a:ext uri="{FF2B5EF4-FFF2-40B4-BE49-F238E27FC236}">
                  <a16:creationId xmlns:a16="http://schemas.microsoft.com/office/drawing/2014/main" id="{AF666BA2-A905-E74D-BBFE-B336B6F8F998}"/>
                </a:ext>
              </a:extLst>
            </p:cNvPr>
            <p:cNvSpPr/>
            <p:nvPr/>
          </p:nvSpPr>
          <p:spPr>
            <a:xfrm>
              <a:off x="9971745" y="11114577"/>
              <a:ext cx="3498006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81" name="CuadroTexto 479">
              <a:extLst>
                <a:ext uri="{FF2B5EF4-FFF2-40B4-BE49-F238E27FC236}">
                  <a16:creationId xmlns:a16="http://schemas.microsoft.com/office/drawing/2014/main" id="{70A3AB08-1356-A84A-ACC5-140957CC508E}"/>
                </a:ext>
              </a:extLst>
            </p:cNvPr>
            <p:cNvSpPr txBox="1"/>
            <p:nvPr/>
          </p:nvSpPr>
          <p:spPr>
            <a:xfrm>
              <a:off x="9793889" y="10044267"/>
              <a:ext cx="367652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Complex processes 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for employees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2" name="Grupo 480">
            <a:extLst>
              <a:ext uri="{FF2B5EF4-FFF2-40B4-BE49-F238E27FC236}">
                <a16:creationId xmlns:a16="http://schemas.microsoft.com/office/drawing/2014/main" id="{DF59442F-49A5-D342-80A3-9C12B27E105E}"/>
              </a:ext>
            </a:extLst>
          </p:cNvPr>
          <p:cNvGrpSpPr/>
          <p:nvPr/>
        </p:nvGrpSpPr>
        <p:grpSpPr>
          <a:xfrm>
            <a:off x="-5934" y="5326419"/>
            <a:ext cx="2070294" cy="756266"/>
            <a:chOff x="9869991" y="10064059"/>
            <a:chExt cx="4140588" cy="1512532"/>
          </a:xfrm>
        </p:grpSpPr>
        <p:sp>
          <p:nvSpPr>
            <p:cNvPr id="83" name="Rectángulo 481">
              <a:extLst>
                <a:ext uri="{FF2B5EF4-FFF2-40B4-BE49-F238E27FC236}">
                  <a16:creationId xmlns:a16="http://schemas.microsoft.com/office/drawing/2014/main" id="{6E3B2DB0-6DE6-E842-8C39-CC6DFB767029}"/>
                </a:ext>
              </a:extLst>
            </p:cNvPr>
            <p:cNvSpPr/>
            <p:nvPr/>
          </p:nvSpPr>
          <p:spPr>
            <a:xfrm>
              <a:off x="9869991" y="11084149"/>
              <a:ext cx="41405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4" name="CuadroTexto 482">
              <a:extLst>
                <a:ext uri="{FF2B5EF4-FFF2-40B4-BE49-F238E27FC236}">
                  <a16:creationId xmlns:a16="http://schemas.microsoft.com/office/drawing/2014/main" id="{02FB0925-E909-9C46-8878-38F15F254691}"/>
                </a:ext>
              </a:extLst>
            </p:cNvPr>
            <p:cNvSpPr txBox="1"/>
            <p:nvPr/>
          </p:nvSpPr>
          <p:spPr>
            <a:xfrm>
              <a:off x="10758841" y="10064059"/>
              <a:ext cx="2366120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Lack of overview</a:t>
              </a:r>
            </a:p>
          </p:txBody>
        </p:sp>
      </p:grpSp>
      <p:sp>
        <p:nvSpPr>
          <p:cNvPr id="85" name="CuadroTexto 482">
            <a:extLst>
              <a:ext uri="{FF2B5EF4-FFF2-40B4-BE49-F238E27FC236}">
                <a16:creationId xmlns:a16="http://schemas.microsoft.com/office/drawing/2014/main" id="{12B1A570-FD8A-1F44-9A9B-BD4810D9B5DD}"/>
              </a:ext>
            </a:extLst>
          </p:cNvPr>
          <p:cNvSpPr txBox="1"/>
          <p:nvPr/>
        </p:nvSpPr>
        <p:spPr>
          <a:xfrm>
            <a:off x="999210" y="3256556"/>
            <a:ext cx="174919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Challenges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CuadroTexto 482">
            <a:extLst>
              <a:ext uri="{FF2B5EF4-FFF2-40B4-BE49-F238E27FC236}">
                <a16:creationId xmlns:a16="http://schemas.microsoft.com/office/drawing/2014/main" id="{BCA0D567-A0D7-FD4E-816B-4319CEE942BE}"/>
              </a:ext>
            </a:extLst>
          </p:cNvPr>
          <p:cNvSpPr txBox="1"/>
          <p:nvPr/>
        </p:nvSpPr>
        <p:spPr>
          <a:xfrm>
            <a:off x="9456509" y="3256556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Solutions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CuadroTexto 457">
            <a:extLst>
              <a:ext uri="{FF2B5EF4-FFF2-40B4-BE49-F238E27FC236}">
                <a16:creationId xmlns:a16="http://schemas.microsoft.com/office/drawing/2014/main" id="{009BBB6F-7289-CA4E-A664-1FEF7951ADBA}"/>
              </a:ext>
            </a:extLst>
          </p:cNvPr>
          <p:cNvSpPr txBox="1"/>
          <p:nvPr/>
        </p:nvSpPr>
        <p:spPr>
          <a:xfrm>
            <a:off x="4328571" y="131173"/>
            <a:ext cx="335527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LS Central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for your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operations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5702ACC1-11B6-9345-9DF9-4EE485AB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01" y="4478056"/>
            <a:ext cx="572317" cy="57231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5B01D4EE-D7D0-BF47-8DDD-2AC74D74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2115" y="4478056"/>
            <a:ext cx="572317" cy="572317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7FC693C2-5DFA-BC4E-88FA-BE550A6F9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7797" y="4539014"/>
            <a:ext cx="470700" cy="4707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4C3A7505-D7C8-E84A-9676-361FD97B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0890" y="4539014"/>
            <a:ext cx="470700" cy="4707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A21B4827-C8FC-4E4A-8D69-47CB2D2B9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3298" y="3797581"/>
            <a:ext cx="353474" cy="353474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53E2B25C-5FC6-0841-8DE3-171EE4F85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7790" y="2878352"/>
            <a:ext cx="442174" cy="442174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2601FC50-3ABD-9349-9AF0-0CC22C604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38092" y="2894608"/>
            <a:ext cx="338995" cy="33899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20399321-1B35-5240-AF75-EF7E262A1F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96922" y="3739970"/>
            <a:ext cx="330397" cy="33039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860DE99-4EF2-413F-A18B-D1C26A3D1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4221" y="4388795"/>
            <a:ext cx="2235643" cy="16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8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96D0A44-F36B-E366-BE61-AF5308213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6667" b="16667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622FA-236E-D040-AEB2-7DA195A8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66" y="5198184"/>
            <a:ext cx="6187302" cy="1714786"/>
          </a:xfrm>
        </p:spPr>
        <p:txBody>
          <a:bodyPr lIns="91440" tIns="45720" rIns="91440" bIns="45720" anchor="t" anchorCtr="0"/>
          <a:lstStyle/>
          <a:p>
            <a:r>
              <a:rPr lang="is-IS" err="1">
                <a:latin typeface="Segoe UI"/>
                <a:cs typeface="Segoe UI"/>
              </a:rPr>
              <a:t>Bookings</a:t>
            </a:r>
            <a:r>
              <a:rPr lang="is-IS">
                <a:latin typeface="Segoe UI"/>
                <a:cs typeface="Segoe UI"/>
              </a:rPr>
              <a:t> for LS Central </a:t>
            </a:r>
            <a:endParaRPr lang="en-US" sz="2800"/>
          </a:p>
          <a:p>
            <a:r>
              <a:rPr lang="is-IS" sz="2800">
                <a:latin typeface="Segoe UI"/>
                <a:cs typeface="Segoe UI"/>
              </a:rPr>
              <a:t>New </a:t>
            </a:r>
            <a:r>
              <a:rPr lang="is-IS" sz="2800" err="1">
                <a:latin typeface="Segoe UI"/>
                <a:cs typeface="Segoe UI"/>
              </a:rPr>
              <a:t>functionality</a:t>
            </a:r>
            <a:r>
              <a:rPr lang="is-IS" sz="2800">
                <a:latin typeface="Segoe UI"/>
                <a:cs typeface="Segoe UI"/>
              </a:rPr>
              <a:t> </a:t>
            </a:r>
            <a:endParaRPr lang="en-US" sz="2800"/>
          </a:p>
        </p:txBody>
      </p:sp>
      <p:pic>
        <p:nvPicPr>
          <p:cNvPr id="3" name="Picture 6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CD2C078F-5046-5AC6-E419-ACC3D05F14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12487" r="12487"/>
          <a:stretch/>
        </p:blipFill>
        <p:spPr/>
      </p:pic>
    </p:spTree>
    <p:extLst>
      <p:ext uri="{BB962C8B-B14F-4D97-AF65-F5344CB8AC3E}">
        <p14:creationId xmlns:p14="http://schemas.microsoft.com/office/powerpoint/2010/main" val="200236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wall, person, ceiling&#10;&#10;Description automatically generated">
            <a:extLst>
              <a:ext uri="{FF2B5EF4-FFF2-40B4-BE49-F238E27FC236}">
                <a16:creationId xmlns:a16="http://schemas.microsoft.com/office/drawing/2014/main" id="{D9A6B30D-A2CA-1D42-1041-BB0FA24718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5984" r="25984"/>
          <a:stretch/>
        </p:blipFill>
        <p:spPr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82606B-A1B8-F4BE-9630-0831F238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100"/>
              <a:t>Member Contacts enhancements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B15C1-841A-46CC-DBEA-9E570D7B7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>
            <a:normAutofit/>
          </a:bodyPr>
          <a:lstStyle/>
          <a:p>
            <a:r>
              <a:rPr lang="en-US" dirty="0"/>
              <a:t>Collecting guest/client data </a:t>
            </a:r>
          </a:p>
          <a:p>
            <a:r>
              <a:rPr lang="en-US" dirty="0"/>
              <a:t>Member contacts linked to reservations and activities </a:t>
            </a:r>
          </a:p>
          <a:p>
            <a:r>
              <a:rPr lang="en-US" dirty="0"/>
              <a:t>Member contacts can be automatically created </a:t>
            </a:r>
          </a:p>
          <a:p>
            <a:r>
              <a:rPr lang="en-US" dirty="0"/>
              <a:t>Name and other personal data used for the member contact creation </a:t>
            </a:r>
          </a:p>
        </p:txBody>
      </p:sp>
    </p:spTree>
    <p:extLst>
      <p:ext uri="{BB962C8B-B14F-4D97-AF65-F5344CB8AC3E}">
        <p14:creationId xmlns:p14="http://schemas.microsoft.com/office/powerpoint/2010/main" val="1347633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03" y="340420"/>
            <a:ext cx="6638262" cy="588637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Activity Host – Reception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1F45C-7CEE-A2CB-C2A6-866A2BD8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03" y="1201321"/>
            <a:ext cx="10977890" cy="4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4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Reservation overview 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48B0C-7973-1D90-4124-047A161F2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12" y="1227760"/>
            <a:ext cx="10665068" cy="51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2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3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4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5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6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7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8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9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1a525c2-d4eb-46fe-9b09-8f8634d7947d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3EE437-9283-41F5-8B45-4476F054D6E8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316</Words>
  <Application>Microsoft Office PowerPoint</Application>
  <PresentationFormat>Widescreen</PresentationFormat>
  <Paragraphs>104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conneXion EMEA slides</vt:lpstr>
      <vt:lpstr>White slides</vt:lpstr>
      <vt:lpstr>Purple product slides</vt:lpstr>
      <vt:lpstr>White product slides</vt:lpstr>
      <vt:lpstr>PowerPoint Presentation</vt:lpstr>
      <vt:lpstr>Agenda</vt:lpstr>
      <vt:lpstr>Complex processes for the organization</vt:lpstr>
      <vt:lpstr>PowerPoint Presentation</vt:lpstr>
      <vt:lpstr>PowerPoint Presentation</vt:lpstr>
      <vt:lpstr>PowerPoint Presentation</vt:lpstr>
      <vt:lpstr>Member Contacts enhancements</vt:lpstr>
      <vt:lpstr>Activity Host – Reception </vt:lpstr>
      <vt:lpstr>Activity Host – Reservation overview </vt:lpstr>
      <vt:lpstr>Activity Host – Group reservation </vt:lpstr>
      <vt:lpstr>Matrix - visual overview</vt:lpstr>
      <vt:lpstr>Matrix - visual overview</vt:lpstr>
      <vt:lpstr>Matrix - visual overview</vt:lpstr>
      <vt:lpstr>Comments framework </vt:lpstr>
      <vt:lpstr>Comments – One table structure</vt:lpstr>
      <vt:lpstr>PowerPoint Presentation</vt:lpstr>
      <vt:lpstr>Bookings Roadmap - 2023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2023-02-15T11:15:06Z</dcterms:created>
  <dcterms:modified xsi:type="dcterms:W3CDTF">2023-05-22T11:52:50Z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