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  <p:sldMasterId id="2147483681" r:id="rId5"/>
    <p:sldMasterId id="2147483668" r:id="rId6"/>
    <p:sldMasterId id="2147483692" r:id="rId7"/>
  </p:sldMasterIdLst>
  <p:notesMasterIdLst>
    <p:notesMasterId r:id="rId16"/>
  </p:notesMasterIdLst>
  <p:sldIdLst>
    <p:sldId id="281" r:id="rId8"/>
    <p:sldId id="288" r:id="rId9"/>
    <p:sldId id="293" r:id="rId10"/>
    <p:sldId id="290" r:id="rId11"/>
    <p:sldId id="291" r:id="rId12"/>
    <p:sldId id="292" r:id="rId13"/>
    <p:sldId id="289" r:id="rId14"/>
    <p:sldId id="286" r:id="rId15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neXion slides" id="{A5ECEC64-94BF-2043-B0A6-51EF26FC17F0}">
          <p14:sldIdLst>
            <p14:sldId id="281"/>
            <p14:sldId id="288"/>
            <p14:sldId id="293"/>
            <p14:sldId id="290"/>
            <p14:sldId id="291"/>
            <p14:sldId id="292"/>
            <p14:sldId id="289"/>
            <p14:sldId id="286"/>
          </p14:sldIdLst>
        </p14:section>
        <p14:section name="Guidelines and tips" id="{51C262E7-DE63-B246-933C-2C733FBD6C9C}">
          <p14:sldIdLst/>
        </p14:section>
        <p14:section name="Default Section" id="{1717138E-E308-C940-A345-391241ED4264}">
          <p14:sldIdLst/>
        </p14:section>
        <p14:section name="Logos/Graphics/icons" id="{BCA7F062-8348-B443-A70D-D066310A6DE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8BE8"/>
    <a:srgbClr val="943267"/>
    <a:srgbClr val="C7DB80"/>
    <a:srgbClr val="94B465"/>
    <a:srgbClr val="323133"/>
    <a:srgbClr val="29B4A9"/>
    <a:srgbClr val="361D5C"/>
    <a:srgbClr val="F6C36F"/>
    <a:srgbClr val="138890"/>
    <a:srgbClr val="F6C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6327"/>
  </p:normalViewPr>
  <p:slideViewPr>
    <p:cSldViewPr snapToGrid="0" snapToObjects="1">
      <p:cViewPr varScale="1">
        <p:scale>
          <a:sx n="87" d="100"/>
          <a:sy n="87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orn Jonsson" userId="0ba677ab-dff8-4d69-911d-adef4ed2de49" providerId="ADAL" clId="{E305E931-4219-4D72-BB20-D69FC93CB494}"/>
    <pc:docChg chg="custSel delSld modSld delMainMaster modSection">
      <pc:chgData name="Bjorn Jonsson" userId="0ba677ab-dff8-4d69-911d-adef4ed2de49" providerId="ADAL" clId="{E305E931-4219-4D72-BB20-D69FC93CB494}" dt="2023-05-22T13:26:56.428" v="3" actId="368"/>
      <pc:docMkLst>
        <pc:docMk/>
      </pc:docMkLst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3990627660" sldId="256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1881244884" sldId="257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2270077022" sldId="258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703724713" sldId="262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1069272341" sldId="263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4167333918" sldId="264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1298593079" sldId="265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1008059308" sldId="266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3990832301" sldId="267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2398993895" sldId="268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1925142020" sldId="269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3327811899" sldId="270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4127168163" sldId="271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2044919659" sldId="272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3070821726" sldId="273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2872924889" sldId="274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1840856922" sldId="275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114958360" sldId="276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2895607024" sldId="277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1698763586" sldId="278"/>
        </pc:sldMkLst>
      </pc:sldChg>
      <pc:sldChg chg="del">
        <pc:chgData name="Bjorn Jonsson" userId="0ba677ab-dff8-4d69-911d-adef4ed2de49" providerId="ADAL" clId="{E305E931-4219-4D72-BB20-D69FC93CB494}" dt="2023-05-22T13:26:46.067" v="1" actId="47"/>
        <pc:sldMkLst>
          <pc:docMk/>
          <pc:sldMk cId="3474820565" sldId="279"/>
        </pc:sldMkLst>
      </pc:sldChg>
      <pc:sldChg chg="del">
        <pc:chgData name="Bjorn Jonsson" userId="0ba677ab-dff8-4d69-911d-adef4ed2de49" providerId="ADAL" clId="{E305E931-4219-4D72-BB20-D69FC93CB494}" dt="2023-05-22T13:26:33.686" v="0" actId="47"/>
        <pc:sldMkLst>
          <pc:docMk/>
          <pc:sldMk cId="3681829188" sldId="287"/>
        </pc:sldMkLst>
      </pc:sldChg>
      <pc:sldChg chg="modNotes">
        <pc:chgData name="Bjorn Jonsson" userId="0ba677ab-dff8-4d69-911d-adef4ed2de49" providerId="ADAL" clId="{E305E931-4219-4D72-BB20-D69FC93CB494}" dt="2023-05-22T13:26:56.428" v="3" actId="368"/>
        <pc:sldMkLst>
          <pc:docMk/>
          <pc:sldMk cId="4128372059" sldId="288"/>
        </pc:sldMkLst>
      </pc:sldChg>
      <pc:sldMasterChg chg="del delSldLayout">
        <pc:chgData name="Bjorn Jonsson" userId="0ba677ab-dff8-4d69-911d-adef4ed2de49" providerId="ADAL" clId="{E305E931-4219-4D72-BB20-D69FC93CB494}" dt="2023-05-22T13:26:46.067" v="1" actId="47"/>
        <pc:sldMasterMkLst>
          <pc:docMk/>
          <pc:sldMasterMk cId="3283444625" sldId="2147483648"/>
        </pc:sldMasterMkLst>
        <pc:sldLayoutChg chg="del">
          <pc:chgData name="Bjorn Jonsson" userId="0ba677ab-dff8-4d69-911d-adef4ed2de49" providerId="ADAL" clId="{E305E931-4219-4D72-BB20-D69FC93CB494}" dt="2023-05-22T13:26:46.067" v="1" actId="47"/>
          <pc:sldLayoutMkLst>
            <pc:docMk/>
            <pc:sldMasterMk cId="3283444625" sldId="2147483648"/>
            <pc:sldLayoutMk cId="1665105537" sldId="2147483649"/>
          </pc:sldLayoutMkLst>
        </pc:sldLayoutChg>
        <pc:sldLayoutChg chg="del">
          <pc:chgData name="Bjorn Jonsson" userId="0ba677ab-dff8-4d69-911d-adef4ed2de49" providerId="ADAL" clId="{E305E931-4219-4D72-BB20-D69FC93CB494}" dt="2023-05-22T13:26:46.067" v="1" actId="47"/>
          <pc:sldLayoutMkLst>
            <pc:docMk/>
            <pc:sldMasterMk cId="3283444625" sldId="2147483648"/>
            <pc:sldLayoutMk cId="2200188015" sldId="2147483650"/>
          </pc:sldLayoutMkLst>
        </pc:sldLayoutChg>
        <pc:sldLayoutChg chg="del">
          <pc:chgData name="Bjorn Jonsson" userId="0ba677ab-dff8-4d69-911d-adef4ed2de49" providerId="ADAL" clId="{E305E931-4219-4D72-BB20-D69FC93CB494}" dt="2023-05-22T13:26:46.067" v="1" actId="47"/>
          <pc:sldLayoutMkLst>
            <pc:docMk/>
            <pc:sldMasterMk cId="3283444625" sldId="2147483648"/>
            <pc:sldLayoutMk cId="2502578996" sldId="2147483651"/>
          </pc:sldLayoutMkLst>
        </pc:sldLayoutChg>
        <pc:sldLayoutChg chg="del">
          <pc:chgData name="Bjorn Jonsson" userId="0ba677ab-dff8-4d69-911d-adef4ed2de49" providerId="ADAL" clId="{E305E931-4219-4D72-BB20-D69FC93CB494}" dt="2023-05-22T13:26:46.067" v="1" actId="47"/>
          <pc:sldLayoutMkLst>
            <pc:docMk/>
            <pc:sldMasterMk cId="3283444625" sldId="2147483648"/>
            <pc:sldLayoutMk cId="3734397217" sldId="2147483660"/>
          </pc:sldLayoutMkLst>
        </pc:sldLayoutChg>
        <pc:sldLayoutChg chg="del">
          <pc:chgData name="Bjorn Jonsson" userId="0ba677ab-dff8-4d69-911d-adef4ed2de49" providerId="ADAL" clId="{E305E931-4219-4D72-BB20-D69FC93CB494}" dt="2023-05-22T13:26:46.067" v="1" actId="47"/>
          <pc:sldLayoutMkLst>
            <pc:docMk/>
            <pc:sldMasterMk cId="3283444625" sldId="2147483648"/>
            <pc:sldLayoutMk cId="1930681530" sldId="2147483661"/>
          </pc:sldLayoutMkLst>
        </pc:sldLayoutChg>
        <pc:sldLayoutChg chg="del">
          <pc:chgData name="Bjorn Jonsson" userId="0ba677ab-dff8-4d69-911d-adef4ed2de49" providerId="ADAL" clId="{E305E931-4219-4D72-BB20-D69FC93CB494}" dt="2023-05-22T13:26:46.067" v="1" actId="47"/>
          <pc:sldLayoutMkLst>
            <pc:docMk/>
            <pc:sldMasterMk cId="3283444625" sldId="2147483648"/>
            <pc:sldLayoutMk cId="1800630161" sldId="2147483662"/>
          </pc:sldLayoutMkLst>
        </pc:sldLayoutChg>
        <pc:sldLayoutChg chg="del">
          <pc:chgData name="Bjorn Jonsson" userId="0ba677ab-dff8-4d69-911d-adef4ed2de49" providerId="ADAL" clId="{E305E931-4219-4D72-BB20-D69FC93CB494}" dt="2023-05-22T13:26:46.067" v="1" actId="47"/>
          <pc:sldLayoutMkLst>
            <pc:docMk/>
            <pc:sldMasterMk cId="3283444625" sldId="2147483648"/>
            <pc:sldLayoutMk cId="3637817288" sldId="2147483663"/>
          </pc:sldLayoutMkLst>
        </pc:sldLayoutChg>
        <pc:sldLayoutChg chg="del">
          <pc:chgData name="Bjorn Jonsson" userId="0ba677ab-dff8-4d69-911d-adef4ed2de49" providerId="ADAL" clId="{E305E931-4219-4D72-BB20-D69FC93CB494}" dt="2023-05-22T13:26:46.067" v="1" actId="47"/>
          <pc:sldLayoutMkLst>
            <pc:docMk/>
            <pc:sldMasterMk cId="3283444625" sldId="2147483648"/>
            <pc:sldLayoutMk cId="2896083228" sldId="2147483664"/>
          </pc:sldLayoutMkLst>
        </pc:sldLayoutChg>
        <pc:sldLayoutChg chg="del">
          <pc:chgData name="Bjorn Jonsson" userId="0ba677ab-dff8-4d69-911d-adef4ed2de49" providerId="ADAL" clId="{E305E931-4219-4D72-BB20-D69FC93CB494}" dt="2023-05-22T13:26:46.067" v="1" actId="47"/>
          <pc:sldLayoutMkLst>
            <pc:docMk/>
            <pc:sldMasterMk cId="3283444625" sldId="2147483648"/>
            <pc:sldLayoutMk cId="4096572775" sldId="2147483665"/>
          </pc:sldLayoutMkLst>
        </pc:sldLayoutChg>
        <pc:sldLayoutChg chg="del">
          <pc:chgData name="Bjorn Jonsson" userId="0ba677ab-dff8-4d69-911d-adef4ed2de49" providerId="ADAL" clId="{E305E931-4219-4D72-BB20-D69FC93CB494}" dt="2023-05-22T13:26:46.067" v="1" actId="47"/>
          <pc:sldLayoutMkLst>
            <pc:docMk/>
            <pc:sldMasterMk cId="3283444625" sldId="2147483648"/>
            <pc:sldLayoutMk cId="815730177" sldId="2147483666"/>
          </pc:sldLayoutMkLst>
        </pc:sldLayoutChg>
        <pc:sldLayoutChg chg="del">
          <pc:chgData name="Bjorn Jonsson" userId="0ba677ab-dff8-4d69-911d-adef4ed2de49" providerId="ADAL" clId="{E305E931-4219-4D72-BB20-D69FC93CB494}" dt="2023-05-22T13:26:46.067" v="1" actId="47"/>
          <pc:sldLayoutMkLst>
            <pc:docMk/>
            <pc:sldMasterMk cId="3283444625" sldId="2147483648"/>
            <pc:sldLayoutMk cId="3073606224" sldId="2147483667"/>
          </pc:sldLayoutMkLst>
        </pc:sldLayoutChg>
        <pc:sldLayoutChg chg="del">
          <pc:chgData name="Bjorn Jonsson" userId="0ba677ab-dff8-4d69-911d-adef4ed2de49" providerId="ADAL" clId="{E305E931-4219-4D72-BB20-D69FC93CB494}" dt="2023-05-22T13:26:46.067" v="1" actId="47"/>
          <pc:sldLayoutMkLst>
            <pc:docMk/>
            <pc:sldMasterMk cId="3283444625" sldId="2147483648"/>
            <pc:sldLayoutMk cId="100400172" sldId="2147483691"/>
          </pc:sldLayoutMkLst>
        </pc:sldLayoutChg>
        <pc:sldLayoutChg chg="del">
          <pc:chgData name="Bjorn Jonsson" userId="0ba677ab-dff8-4d69-911d-adef4ed2de49" providerId="ADAL" clId="{E305E931-4219-4D72-BB20-D69FC93CB494}" dt="2023-05-22T13:26:46.067" v="1" actId="47"/>
          <pc:sldLayoutMkLst>
            <pc:docMk/>
            <pc:sldMasterMk cId="3283444625" sldId="2147483648"/>
            <pc:sldLayoutMk cId="3449590882" sldId="2147483705"/>
          </pc:sldLayoutMkLst>
        </pc:sldLayoutChg>
        <pc:sldLayoutChg chg="del">
          <pc:chgData name="Bjorn Jonsson" userId="0ba677ab-dff8-4d69-911d-adef4ed2de49" providerId="ADAL" clId="{E305E931-4219-4D72-BB20-D69FC93CB494}" dt="2023-05-22T13:26:46.067" v="1" actId="47"/>
          <pc:sldLayoutMkLst>
            <pc:docMk/>
            <pc:sldMasterMk cId="3283444625" sldId="2147483648"/>
            <pc:sldLayoutMk cId="3858008274" sldId="214748370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5033F-57FB-4A9E-8CA8-4A17C95383A9}" type="datetimeFigureOut"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4E743-9252-4116-B185-705731FBFF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2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4E743-9252-4116-B185-705731FBFFA9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3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5826" y="3644348"/>
            <a:ext cx="6679097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5149DA-038D-9B46-A4D5-538FB88AD5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5826" y="4545495"/>
            <a:ext cx="6679097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3974" y="-385969"/>
            <a:ext cx="4622800" cy="39243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B38C93F-EBBE-3B09-18CB-1DE0B32680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3641" y="384659"/>
            <a:ext cx="4791723" cy="608868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EE98775-C911-E014-274A-92A3E86E1E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2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DB14FA-7509-EA1F-EAA4-4A7E0BB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F9FC8-67C0-D925-2EEF-6A02C4C4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CA7279-ED52-D80D-06B3-EF649AF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D24EBB-B0EE-5B5B-C9A4-62843A93E3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641" y="384659"/>
            <a:ext cx="4791723" cy="608868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5826" y="3644348"/>
            <a:ext cx="6679097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5149DA-038D-9B46-A4D5-538FB88AD5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5826" y="4545495"/>
            <a:ext cx="3054376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974" y="-385969"/>
            <a:ext cx="4622800" cy="39243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BF24EFF-AA3F-587C-A151-49C6814E9A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60547" y="4545495"/>
            <a:ext cx="3054376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1A88365-4C78-C88E-1081-C615126AD5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83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12BABA-51B5-E434-495A-10BB67609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3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022C95-D592-2E16-274F-A15E32DB1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7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DCC40-FD4A-B55F-0C25-288CF4E6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3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739D32-33B0-0BC0-D266-B998ECD16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24352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FC60F7-914B-007E-C7DF-1C2CA4A7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E2854-8547-45BC-0FC8-7EA7F2AE0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DF5CBD-0015-C5D0-E388-FAB9DFC8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7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364075-67F8-0499-DB64-26363AEDB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08425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653" r="4209" b="9623"/>
          <a:stretch/>
        </p:blipFill>
        <p:spPr>
          <a:xfrm>
            <a:off x="5888740" y="0"/>
            <a:ext cx="630326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139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953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6EC193-CF2B-0EA3-FA38-15862A3C3F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5953" y="3627782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ADCDA5-22DB-19AF-ACD5-BA95557B1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62513" y="311344"/>
            <a:ext cx="2223534" cy="9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2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C23E2F-20C6-393E-AA59-6FBBF7D75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65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81084D6-F991-95ED-154F-B8E09C80D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1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F930613-DED6-6796-1E5C-089647168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7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C0AED0D-41FA-4C7C-47EE-10DC61A02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6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57BA232-5815-F0EB-1378-2B927EC78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6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60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>
              <a:solidFill>
                <a:srgbClr val="323133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DBE5FD-79C5-FF75-FED6-59BD4F267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7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C9E10E-7FC2-7904-432A-C9DB2B5C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653" r="4209" b="9623"/>
          <a:stretch/>
        </p:blipFill>
        <p:spPr>
          <a:xfrm>
            <a:off x="5888740" y="0"/>
            <a:ext cx="630326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139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953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ADCDA5-22DB-19AF-ACD5-BA95557B1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62513" y="311344"/>
            <a:ext cx="2223534" cy="915572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48316FD-163D-8298-013A-30B2CE1A5D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953" y="3627782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575C74F-D538-2609-F65D-8E623CB2B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8840" y="3627781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159141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95AFFA-4029-6622-7B89-76E43F0D1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C519D1-59D0-96B2-FA55-6B31FB16D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9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9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8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3D94D2-11F8-0BB7-037B-5EDD8FB4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4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4EA735-FD69-A983-B0F8-1F6D7308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6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 1 speaker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2" r="-1866" b="1659"/>
          <a:stretch/>
        </p:blipFill>
        <p:spPr>
          <a:xfrm>
            <a:off x="-475554" y="116173"/>
            <a:ext cx="5600615" cy="66256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8455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3269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6EC193-CF2B-0EA3-FA38-15862A3C3F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3269" y="3627782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903B724-D16A-B158-6D45-F004543972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22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5AAF16D4-06EA-1EC2-6CCC-868C80676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517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94C0686-C7F5-3B63-B612-919E1562E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42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BC42A6-481F-8C61-983E-24F81E1F4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907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5FBF3C1-C896-38C5-A59B-B74ED1B99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172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4FCBB3A-9B11-C5B1-06DA-0DA7BEDA9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3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 2 speakers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2" r="-1866" b="1659"/>
          <a:stretch/>
        </p:blipFill>
        <p:spPr>
          <a:xfrm>
            <a:off x="-475554" y="116173"/>
            <a:ext cx="5600615" cy="66256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8455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3269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62C07EB-FC86-EEFC-41D4-C8DDEC0C6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23269" y="3627782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27DF1CF-435F-0451-D23F-00E275027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56156" y="3627781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3122ADC-3421-0AB3-412E-AF6350FA8C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7BAEC0A5-F042-1F09-C5CD-FD5FBB721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46389" t="13373" b="23384"/>
          <a:stretch/>
        </p:blipFill>
        <p:spPr>
          <a:xfrm>
            <a:off x="-1" y="0"/>
            <a:ext cx="3946207" cy="688296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837741" y="-312610"/>
            <a:ext cx="3758739" cy="3190797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716" y="2726635"/>
            <a:ext cx="5261546" cy="7023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ADCDA5-22DB-19AF-ACD5-BA95557B1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9805" y="292309"/>
            <a:ext cx="2293496" cy="944381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27DF1CF-435F-0451-D23F-00E275027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715" y="3580239"/>
            <a:ext cx="4257374" cy="5267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name(s)</a:t>
            </a:r>
            <a:endParaRPr lang="en-I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5B98FE-067D-6072-61DD-57FFC40F38D0}"/>
              </a:ext>
            </a:extLst>
          </p:cNvPr>
          <p:cNvGrpSpPr/>
          <p:nvPr userDrawn="1"/>
        </p:nvGrpSpPr>
        <p:grpSpPr>
          <a:xfrm>
            <a:off x="5865191" y="1089455"/>
            <a:ext cx="6027004" cy="5793514"/>
            <a:chOff x="4871910" y="157589"/>
            <a:chExt cx="7121179" cy="6845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304D9D-C773-0409-ADFA-16F5B7457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5951095" y="2395037"/>
              <a:ext cx="6041994" cy="4208715"/>
            </a:xfrm>
            <a:prstGeom prst="rect">
              <a:avLst/>
            </a:prstGeom>
          </p:spPr>
        </p:pic>
        <p:pic>
          <p:nvPicPr>
            <p:cNvPr id="15" name="Picture 14" descr="A statu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EF892C6C-5C41-927B-A64A-78C0F988D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71910" y="157589"/>
              <a:ext cx="3187700" cy="684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5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questi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D24EBB-B0EE-5B5B-C9A4-62843A93E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50" b="14882"/>
          <a:stretch/>
        </p:blipFill>
        <p:spPr>
          <a:xfrm>
            <a:off x="0" y="263470"/>
            <a:ext cx="5368582" cy="659453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4F0608-7EA4-7CA7-C0D3-6652B400D5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58362" y="263470"/>
            <a:ext cx="2205400" cy="90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29300" y="4379729"/>
            <a:ext cx="5614988" cy="1432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  <a:endParaRPr lang="en-I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9662" y="717523"/>
            <a:ext cx="4622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2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questions B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02" t="12275" r="-1866" b="11542"/>
          <a:stretch/>
        </p:blipFill>
        <p:spPr>
          <a:xfrm>
            <a:off x="-1" y="-1"/>
            <a:ext cx="5439475" cy="68580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338259C-E955-CAB6-94FE-B423BA04A5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79950" y="119699"/>
            <a:ext cx="2205400" cy="90810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7317878-0881-97B6-CB3D-F6042E09A7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9662" y="717523"/>
            <a:ext cx="4622800" cy="39243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F58BA9E-C307-F67A-09E1-F8B0338B62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7926" y="4641823"/>
            <a:ext cx="4743450" cy="1432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99979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19.sv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1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17.sv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725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9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4C19A-0357-F8C2-A1CB-FAA6583E37C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9F154-45FA-B773-BDF7-BE175E07F61B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07" r:id="rId5"/>
    <p:sldLayoutId id="2147483673" r:id="rId6"/>
    <p:sldLayoutId id="2147483674" r:id="rId7"/>
    <p:sldLayoutId id="2147483675" r:id="rId8"/>
    <p:sldLayoutId id="2147483676" r:id="rId9"/>
    <p:sldLayoutId id="2147483708" r:id="rId10"/>
    <p:sldLayoutId id="2147483677" r:id="rId11"/>
    <p:sldLayoutId id="2147483678" r:id="rId12"/>
    <p:sldLayoutId id="2147483679" r:id="rId13"/>
    <p:sldLayoutId id="2147483680" r:id="rId14"/>
    <p:sldLayoutId id="2147483709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676C9-CF98-086A-0B38-6B4EEA03177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95C1-875E-3529-235E-A1765AF8703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0" r:id="rId5"/>
    <p:sldLayoutId id="2147483697" r:id="rId6"/>
    <p:sldLayoutId id="2147483698" r:id="rId7"/>
    <p:sldLayoutId id="2147483699" r:id="rId8"/>
    <p:sldLayoutId id="2147483700" r:id="rId9"/>
    <p:sldLayoutId id="2147483711" r:id="rId10"/>
    <p:sldLayoutId id="2147483701" r:id="rId11"/>
    <p:sldLayoutId id="2147483702" r:id="rId12"/>
    <p:sldLayoutId id="2147483703" r:id="rId13"/>
    <p:sldLayoutId id="2147483704" r:id="rId14"/>
    <p:sldLayoutId id="2147483712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E1F265-DCFC-336F-0B58-D5940F7A9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i="0" dirty="0"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Technical setup workshop</a:t>
            </a:r>
            <a:endParaRPr lang="en-IS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02102-C9D6-406B-54A8-7DEC1B0E6C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7700" y="5247860"/>
            <a:ext cx="6679097" cy="702365"/>
          </a:xfrm>
        </p:spPr>
        <p:txBody>
          <a:bodyPr/>
          <a:lstStyle/>
          <a:p>
            <a:r>
              <a:rPr lang="en-GB" dirty="0"/>
              <a:t>Thorir Bjornsson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98418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250B5237-A6A4-D4E8-22FE-39222E8D23D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0278" r="1027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D9F45-662A-FC50-5037-C1C8371B2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</p:spPr>
        <p:txBody>
          <a:bodyPr lIns="91440" tIns="45720" rIns="91440" bIns="45720" anchor="t">
            <a:normAutofit/>
          </a:bodyPr>
          <a:lstStyle/>
          <a:p>
            <a:endParaRPr lang="en-GB" dirty="0"/>
          </a:p>
          <a:p>
            <a:endParaRPr lang="en-GB"/>
          </a:p>
          <a:p>
            <a:r>
              <a:rPr lang="en-GB" dirty="0"/>
              <a:t>OPOS setup</a:t>
            </a:r>
          </a:p>
          <a:p>
            <a:r>
              <a:rPr lang="en-GB">
                <a:latin typeface="Segoe UI"/>
                <a:cs typeface="Segoe UI"/>
              </a:rPr>
              <a:t>HardwareStation</a:t>
            </a:r>
          </a:p>
          <a:p>
            <a:r>
              <a:rPr lang="en-GB"/>
              <a:t>Virtual Station</a:t>
            </a:r>
          </a:p>
          <a:p>
            <a:r>
              <a:rPr lang="en-GB" dirty="0">
                <a:latin typeface="Segoe UI"/>
                <a:cs typeface="Segoe UI"/>
              </a:rPr>
              <a:t>LS Central</a:t>
            </a:r>
          </a:p>
          <a:p>
            <a:r>
              <a:rPr lang="en-GB">
                <a:latin typeface="Segoe UI"/>
                <a:cs typeface="Segoe UI"/>
              </a:rPr>
              <a:t>KDS server </a:t>
            </a:r>
            <a:endParaRPr lang="en-GB" dirty="0">
              <a:latin typeface="Segoe UI"/>
              <a:cs typeface="Segoe UI"/>
            </a:endParaRPr>
          </a:p>
          <a:p>
            <a:pPr lvl="1"/>
            <a:endParaRPr lang="en-GB" sz="280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sz="2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2CBDD-6052-50B1-7DD6-57A4514E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0" y="488601"/>
            <a:ext cx="6816055" cy="588637"/>
          </a:xfrm>
        </p:spPr>
        <p:txBody>
          <a:bodyPr anchor="t">
            <a:normAutofit/>
          </a:bodyPr>
          <a:lstStyle/>
          <a:p>
            <a:r>
              <a:rPr lang="en-GB"/>
              <a:t>Agenda  Technical Workshop</a:t>
            </a:r>
          </a:p>
        </p:txBody>
      </p:sp>
    </p:spTree>
    <p:extLst>
      <p:ext uri="{BB962C8B-B14F-4D97-AF65-F5344CB8AC3E}">
        <p14:creationId xmlns:p14="http://schemas.microsoft.com/office/powerpoint/2010/main" val="412837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CBDD-6052-50B1-7DD6-57A4514E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488601"/>
            <a:ext cx="11511418" cy="588637"/>
          </a:xfrm>
        </p:spPr>
        <p:txBody>
          <a:bodyPr anchor="t">
            <a:normAutofit/>
          </a:bodyPr>
          <a:lstStyle/>
          <a:p>
            <a:r>
              <a:rPr lang="en-GB" sz="3400"/>
              <a:t>Technical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D9F45-662A-FC50-5037-C1C8371B2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OPOS setup</a:t>
            </a:r>
          </a:p>
          <a:p>
            <a:pPr lvl="1"/>
            <a:r>
              <a:rPr lang="en-GB" sz="2800"/>
              <a:t>Toshiba printer</a:t>
            </a:r>
          </a:p>
          <a:p>
            <a:pPr lvl="1"/>
            <a:r>
              <a:rPr lang="en-GB" sz="2800"/>
              <a:t>Datalogic scanner</a:t>
            </a:r>
          </a:p>
          <a:p>
            <a:pPr lvl="1"/>
            <a:r>
              <a:rPr lang="en-GB" sz="2800"/>
              <a:t>Demo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sz="2800"/>
          </a:p>
        </p:txBody>
      </p:sp>
      <p:pic>
        <p:nvPicPr>
          <p:cNvPr id="4" name="Picture 4" descr="A picture containing camera&#10;&#10;Description automatically generated">
            <a:extLst>
              <a:ext uri="{FF2B5EF4-FFF2-40B4-BE49-F238E27FC236}">
                <a16:creationId xmlns:a16="http://schemas.microsoft.com/office/drawing/2014/main" id="{EF2969F1-C7B4-9905-A333-62452BDBB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543" y="855684"/>
            <a:ext cx="2351315" cy="304569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264ACC4-4622-84FB-3080-B3B7E3DE8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571" y="2883075"/>
            <a:ext cx="2743200" cy="28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1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CBDD-6052-50B1-7DD6-57A4514E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egoe UI"/>
                <a:cs typeface="Segoe UI"/>
              </a:rPr>
              <a:t> Technical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D9F45-662A-FC50-5037-C1C8371B2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HardwareStation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Printing</a:t>
            </a:r>
          </a:p>
          <a:p>
            <a:pPr lvl="1"/>
            <a:r>
              <a:rPr lang="en-GB" dirty="0"/>
              <a:t>Scanning </a:t>
            </a:r>
          </a:p>
          <a:p>
            <a:pPr lvl="1"/>
            <a:r>
              <a:rPr lang="en-GB" dirty="0">
                <a:latin typeface="Segoe UI"/>
                <a:cs typeface="Segoe UI"/>
              </a:rPr>
              <a:t>Logs</a:t>
            </a:r>
          </a:p>
          <a:p>
            <a:pPr lvl="1"/>
            <a:r>
              <a:rPr lang="en-GB" dirty="0"/>
              <a:t>Demo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69A5048-1D02-EF74-2362-BBE818F8C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057" y="1356131"/>
            <a:ext cx="2743200" cy="37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9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CBDD-6052-50B1-7DD6-57A4514E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egoe UI"/>
                <a:cs typeface="Segoe UI"/>
              </a:rPr>
              <a:t>Technical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D9F45-662A-FC50-5037-C1C8371B2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Virtual Station</a:t>
            </a:r>
          </a:p>
          <a:p>
            <a:pPr lvl="1"/>
            <a:r>
              <a:rPr lang="en-GB" dirty="0"/>
              <a:t>Setup and demo</a:t>
            </a:r>
          </a:p>
          <a:p>
            <a:pPr lvl="1"/>
            <a:endParaRPr lang="en-GB" dirty="0"/>
          </a:p>
        </p:txBody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F8C844E-F070-B150-E472-A9383E4E3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3" y="912752"/>
            <a:ext cx="5181600" cy="522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8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CBDD-6052-50B1-7DD6-57A4514E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egoe UI"/>
                <a:cs typeface="Segoe UI"/>
              </a:rPr>
              <a:t>Technical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D9F45-662A-FC50-5037-C1C8371B2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endParaRPr lang="en-GB" dirty="0"/>
          </a:p>
          <a:p>
            <a:r>
              <a:rPr lang="en-GB" dirty="0">
                <a:latin typeface="Segoe UI"/>
                <a:cs typeface="Segoe UI"/>
              </a:rPr>
              <a:t>LS Central</a:t>
            </a:r>
            <a:endParaRPr lang="en-GB" dirty="0"/>
          </a:p>
          <a:p>
            <a:endParaRPr lang="en-GB" dirty="0">
              <a:latin typeface="Segoe UI"/>
              <a:cs typeface="Segoe UI"/>
            </a:endParaRPr>
          </a:p>
          <a:p>
            <a:pPr lvl="1"/>
            <a:r>
              <a:rPr lang="en-GB" dirty="0">
                <a:latin typeface="Segoe UI"/>
                <a:cs typeface="Segoe UI"/>
              </a:rPr>
              <a:t>Hardware and setup</a:t>
            </a:r>
          </a:p>
          <a:p>
            <a:pPr lvl="1"/>
            <a:endParaRPr lang="en-GB" dirty="0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DDBC476-9972-9201-191D-6576EE8B0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89" y="747241"/>
            <a:ext cx="4161366" cy="51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5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CBDD-6052-50B1-7DD6-57A4514E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egoe UI"/>
                <a:cs typeface="Segoe UI"/>
              </a:rPr>
              <a:t>Technical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D9F45-662A-FC50-5037-C1C8371B2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KDS server</a:t>
            </a:r>
          </a:p>
          <a:p>
            <a:pPr lvl="1"/>
            <a:r>
              <a:rPr lang="en-GB" dirty="0"/>
              <a:t>KDS printing</a:t>
            </a:r>
          </a:p>
          <a:p>
            <a:pPr lvl="1"/>
            <a:r>
              <a:rPr lang="en-GB" dirty="0"/>
              <a:t>Display station</a:t>
            </a:r>
          </a:p>
          <a:p>
            <a:pPr lvl="1"/>
            <a:r>
              <a:rPr lang="en-GB" dirty="0"/>
              <a:t>Demo</a:t>
            </a:r>
          </a:p>
          <a:p>
            <a:pPr lvl="1"/>
            <a:endParaRPr lang="en-GB" dirty="0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56C509-38E1-FB65-7FCC-8DCA92A02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29" y="988388"/>
            <a:ext cx="4082142" cy="31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048C12-AF4E-59DE-2086-14E86A2EA7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4034780"/>
      </p:ext>
    </p:extLst>
  </p:cSld>
  <p:clrMapOvr>
    <a:masterClrMapping/>
  </p:clrMapOvr>
</p:sld>
</file>

<file path=ppt/theme/theme1.xml><?xml version="1.0" encoding="utf-8"?>
<a:theme xmlns:a="http://schemas.openxmlformats.org/drawingml/2006/main" name="conneXion EMEA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792FBC92-A16D-0345-9684-80E27E7DCDC2}"/>
    </a:ext>
  </a:extLst>
</a:theme>
</file>

<file path=ppt/theme/theme2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D254AD70-C3D3-C545-8A9D-A6DD933F1A6B}"/>
    </a:ext>
  </a:extLst>
</a:theme>
</file>

<file path=ppt/theme/theme3.xml><?xml version="1.0" encoding="utf-8"?>
<a:theme xmlns:a="http://schemas.openxmlformats.org/drawingml/2006/main" name="Purpl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5B8C9006-275A-3D47-8EFA-0BEBDC49EDCE}"/>
    </a:ext>
  </a:extLst>
</a:theme>
</file>

<file path=ppt/theme/theme4.xml><?xml version="1.0" encoding="utf-8"?>
<a:theme xmlns:a="http://schemas.openxmlformats.org/drawingml/2006/main" name="Whit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C7C9125A-C3AE-AB42-BD17-9AEB4A41554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525c2-d4eb-46fe-9b09-8f8634d7947d" xsi:nil="true"/>
    <lcf76f155ced4ddcb4097134ff3c332f xmlns="0ec22545-32f7-47c8-afbd-c0084660662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3" ma:contentTypeDescription="Create a new document." ma:contentTypeScope="" ma:versionID="9aca5eb1bfdd2e13153c7ab7c9c59fe1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2fc9f7f1d559baa33c354898c7e47fe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57A7F1-5E1F-453E-A92F-37B3E8CCB545}">
  <ds:schemaRefs>
    <ds:schemaRef ds:uri="http://purl.org/dc/terms/"/>
    <ds:schemaRef ds:uri="http://schemas.openxmlformats.org/package/2006/metadata/core-properties"/>
    <ds:schemaRef ds:uri="a1a525c2-d4eb-46fe-9b09-8f8634d7947d"/>
    <ds:schemaRef ds:uri="http://purl.org/dc/dcmitype/"/>
    <ds:schemaRef ds:uri="0ec22545-32f7-47c8-afbd-c0084660662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8E4EF2-131A-4A8F-8F1D-0D14510217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22545-32f7-47c8-afbd-c0084660662b"/>
    <ds:schemaRef ds:uri="a1a525c2-d4eb-46fe-9b09-8f8634d794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conneXion EMEA - PowerPoint template</Template>
  <TotalTime>252</TotalTime>
  <Words>60</Words>
  <Application>Microsoft Office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Open Sans</vt:lpstr>
      <vt:lpstr>Segoe UI</vt:lpstr>
      <vt:lpstr>conneXion EMEA slides</vt:lpstr>
      <vt:lpstr>White slides</vt:lpstr>
      <vt:lpstr>Purple product slides</vt:lpstr>
      <vt:lpstr>White product slides</vt:lpstr>
      <vt:lpstr>PowerPoint Presentation</vt:lpstr>
      <vt:lpstr>Agenda  Technical Workshop</vt:lpstr>
      <vt:lpstr>Technical Workshop</vt:lpstr>
      <vt:lpstr> Technical Workshop</vt:lpstr>
      <vt:lpstr>Technical Workshop</vt:lpstr>
      <vt:lpstr>Technical Workshop</vt:lpstr>
      <vt:lpstr>Technical Workshop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Thorir Bjornsson</dc:creator>
  <cp:lastModifiedBy>Bjorn Jonsson</cp:lastModifiedBy>
  <cp:revision>61</cp:revision>
  <dcterms:created xsi:type="dcterms:W3CDTF">2023-04-11T12:49:45Z</dcterms:created>
  <dcterms:modified xsi:type="dcterms:W3CDTF">2023-05-22T13:27:00Z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  <property fmtid="{D5CDD505-2E9C-101B-9397-08002B2CF9AE}" pid="3" name="_dlc_DocIdItemGuid">
    <vt:lpwstr>c1ba7755-03e4-4373-a2c6-e3291bf0ac95</vt:lpwstr>
  </property>
</Properties>
</file>