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16" r:id="rId8"/>
  </p:sldMasterIdLst>
  <p:notesMasterIdLst>
    <p:notesMasterId r:id="rId36"/>
  </p:notesMasterIdLst>
  <p:sldIdLst>
    <p:sldId id="256" r:id="rId9"/>
    <p:sldId id="299" r:id="rId10"/>
    <p:sldId id="279" r:id="rId11"/>
    <p:sldId id="432" r:id="rId12"/>
    <p:sldId id="411" r:id="rId13"/>
    <p:sldId id="376" r:id="rId14"/>
    <p:sldId id="405" r:id="rId15"/>
    <p:sldId id="418" r:id="rId16"/>
    <p:sldId id="414" r:id="rId17"/>
    <p:sldId id="415" r:id="rId18"/>
    <p:sldId id="419" r:id="rId19"/>
    <p:sldId id="406" r:id="rId20"/>
    <p:sldId id="409" r:id="rId21"/>
    <p:sldId id="429" r:id="rId22"/>
    <p:sldId id="408" r:id="rId23"/>
    <p:sldId id="417" r:id="rId24"/>
    <p:sldId id="407" r:id="rId25"/>
    <p:sldId id="416" r:id="rId26"/>
    <p:sldId id="431" r:id="rId27"/>
    <p:sldId id="430" r:id="rId28"/>
    <p:sldId id="420" r:id="rId29"/>
    <p:sldId id="421" r:id="rId30"/>
    <p:sldId id="422" r:id="rId31"/>
    <p:sldId id="423" r:id="rId32"/>
    <p:sldId id="425" r:id="rId33"/>
    <p:sldId id="424" r:id="rId34"/>
    <p:sldId id="298" r:id="rId3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56"/>
            <p14:sldId id="299"/>
            <p14:sldId id="279"/>
            <p14:sldId id="432"/>
            <p14:sldId id="411"/>
            <p14:sldId id="376"/>
            <p14:sldId id="405"/>
            <p14:sldId id="418"/>
            <p14:sldId id="414"/>
            <p14:sldId id="415"/>
            <p14:sldId id="419"/>
            <p14:sldId id="406"/>
            <p14:sldId id="409"/>
            <p14:sldId id="429"/>
            <p14:sldId id="408"/>
            <p14:sldId id="417"/>
            <p14:sldId id="407"/>
            <p14:sldId id="416"/>
            <p14:sldId id="431"/>
            <p14:sldId id="430"/>
            <p14:sldId id="420"/>
            <p14:sldId id="421"/>
            <p14:sldId id="422"/>
            <p14:sldId id="423"/>
            <p14:sldId id="425"/>
            <p14:sldId id="424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D5C"/>
    <a:srgbClr val="F6C370"/>
    <a:srgbClr val="943267"/>
    <a:srgbClr val="075979"/>
    <a:srgbClr val="138890"/>
    <a:srgbClr val="BCB9BF"/>
    <a:srgbClr val="88BDC9"/>
    <a:srgbClr val="323133"/>
    <a:srgbClr val="29B4A9"/>
    <a:srgbClr val="F6C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o Vazquez" userId="37305020-e960-42a8-8ec7-a672ace352e5" providerId="ADAL" clId="{FB8656DF-1AF5-494D-875F-752D151267C7}"/>
    <pc:docChg chg="undo custSel addSld delSld modSld modSection">
      <pc:chgData name="Alejandro Vazquez" userId="37305020-e960-42a8-8ec7-a672ace352e5" providerId="ADAL" clId="{FB8656DF-1AF5-494D-875F-752D151267C7}" dt="2022-10-19T08:35:57.153" v="938" actId="14100"/>
      <pc:docMkLst>
        <pc:docMk/>
      </pc:docMkLst>
      <pc:sldChg chg="addSp delSp modSp mod">
        <pc:chgData name="Alejandro Vazquez" userId="37305020-e960-42a8-8ec7-a672ace352e5" providerId="ADAL" clId="{FB8656DF-1AF5-494D-875F-752D151267C7}" dt="2022-10-17T11:17:43.706" v="934" actId="27614"/>
        <pc:sldMkLst>
          <pc:docMk/>
          <pc:sldMk cId="3474820565" sldId="279"/>
        </pc:sldMkLst>
        <pc:spChg chg="mod">
          <ac:chgData name="Alejandro Vazquez" userId="37305020-e960-42a8-8ec7-a672ace352e5" providerId="ADAL" clId="{FB8656DF-1AF5-494D-875F-752D151267C7}" dt="2022-10-17T11:11:38.121" v="883" actId="20577"/>
          <ac:spMkLst>
            <pc:docMk/>
            <pc:sldMk cId="3474820565" sldId="279"/>
            <ac:spMk id="8" creationId="{ABA9E4B8-1566-4745-1A70-3409B0F3F921}"/>
          </ac:spMkLst>
        </pc:spChg>
        <pc:spChg chg="mod">
          <ac:chgData name="Alejandro Vazquez" userId="37305020-e960-42a8-8ec7-a672ace352e5" providerId="ADAL" clId="{FB8656DF-1AF5-494D-875F-752D151267C7}" dt="2022-10-17T11:12:06.108" v="909" actId="20577"/>
          <ac:spMkLst>
            <pc:docMk/>
            <pc:sldMk cId="3474820565" sldId="279"/>
            <ac:spMk id="9" creationId="{FADEDFB3-7F9E-0DA9-8520-55A3A0053308}"/>
          </ac:spMkLst>
        </pc:spChg>
        <pc:spChg chg="mod">
          <ac:chgData name="Alejandro Vazquez" userId="37305020-e960-42a8-8ec7-a672ace352e5" providerId="ADAL" clId="{FB8656DF-1AF5-494D-875F-752D151267C7}" dt="2022-10-17T06:52:08.841" v="45" actId="255"/>
          <ac:spMkLst>
            <pc:docMk/>
            <pc:sldMk cId="3474820565" sldId="279"/>
            <ac:spMk id="10" creationId="{2B765807-72FE-FC1D-8794-84C0C2F97F20}"/>
          </ac:spMkLst>
        </pc:spChg>
        <pc:spChg chg="del">
          <ac:chgData name="Alejandro Vazquez" userId="37305020-e960-42a8-8ec7-a672ace352e5" providerId="ADAL" clId="{FB8656DF-1AF5-494D-875F-752D151267C7}" dt="2022-10-17T11:17:39.911" v="933" actId="931"/>
          <ac:spMkLst>
            <pc:docMk/>
            <pc:sldMk cId="3474820565" sldId="279"/>
            <ac:spMk id="11" creationId="{D75E05DA-CA62-8243-363C-83C0D8CF8B88}"/>
          </ac:spMkLst>
        </pc:spChg>
        <pc:spChg chg="mod">
          <ac:chgData name="Alejandro Vazquez" userId="37305020-e960-42a8-8ec7-a672ace352e5" providerId="ADAL" clId="{FB8656DF-1AF5-494D-875F-752D151267C7}" dt="2022-10-17T11:12:19.528" v="932" actId="20577"/>
          <ac:spMkLst>
            <pc:docMk/>
            <pc:sldMk cId="3474820565" sldId="279"/>
            <ac:spMk id="12" creationId="{149BF3F9-25E2-374C-B363-8AC88350C765}"/>
          </ac:spMkLst>
        </pc:spChg>
        <pc:picChg chg="add mod">
          <ac:chgData name="Alejandro Vazquez" userId="37305020-e960-42a8-8ec7-a672ace352e5" providerId="ADAL" clId="{FB8656DF-1AF5-494D-875F-752D151267C7}" dt="2022-10-17T11:17:43.706" v="934" actId="27614"/>
          <ac:picMkLst>
            <pc:docMk/>
            <pc:sldMk cId="3474820565" sldId="279"/>
            <ac:picMk id="3" creationId="{4F1EAD0B-3F18-DE9A-9787-694B3ECE3563}"/>
          </ac:picMkLst>
        </pc:picChg>
      </pc:sldChg>
      <pc:sldChg chg="del">
        <pc:chgData name="Alejandro Vazquez" userId="37305020-e960-42a8-8ec7-a672ace352e5" providerId="ADAL" clId="{FB8656DF-1AF5-494D-875F-752D151267C7}" dt="2022-10-17T06:52:15.016" v="46" actId="47"/>
        <pc:sldMkLst>
          <pc:docMk/>
          <pc:sldMk cId="2402542463" sldId="280"/>
        </pc:sldMkLst>
      </pc:sldChg>
      <pc:sldChg chg="del">
        <pc:chgData name="Alejandro Vazquez" userId="37305020-e960-42a8-8ec7-a672ace352e5" providerId="ADAL" clId="{FB8656DF-1AF5-494D-875F-752D151267C7}" dt="2022-10-17T06:52:16.261" v="47" actId="47"/>
        <pc:sldMkLst>
          <pc:docMk/>
          <pc:sldMk cId="1259411685" sldId="281"/>
        </pc:sldMkLst>
      </pc:sldChg>
      <pc:sldChg chg="del">
        <pc:chgData name="Alejandro Vazquez" userId="37305020-e960-42a8-8ec7-a672ace352e5" providerId="ADAL" clId="{FB8656DF-1AF5-494D-875F-752D151267C7}" dt="2022-10-17T06:52:16.824" v="48" actId="47"/>
        <pc:sldMkLst>
          <pc:docMk/>
          <pc:sldMk cId="194346227" sldId="282"/>
        </pc:sldMkLst>
      </pc:sldChg>
      <pc:sldChg chg="del">
        <pc:chgData name="Alejandro Vazquez" userId="37305020-e960-42a8-8ec7-a672ace352e5" providerId="ADAL" clId="{FB8656DF-1AF5-494D-875F-752D151267C7}" dt="2022-10-17T06:52:17.339" v="49" actId="47"/>
        <pc:sldMkLst>
          <pc:docMk/>
          <pc:sldMk cId="3815135871" sldId="283"/>
        </pc:sldMkLst>
      </pc:sldChg>
      <pc:sldChg chg="del">
        <pc:chgData name="Alejandro Vazquez" userId="37305020-e960-42a8-8ec7-a672ace352e5" providerId="ADAL" clId="{FB8656DF-1AF5-494D-875F-752D151267C7}" dt="2022-10-17T06:52:19.242" v="50" actId="47"/>
        <pc:sldMkLst>
          <pc:docMk/>
          <pc:sldMk cId="1537861914" sldId="284"/>
        </pc:sldMkLst>
      </pc:sldChg>
      <pc:sldChg chg="del">
        <pc:chgData name="Alejandro Vazquez" userId="37305020-e960-42a8-8ec7-a672ace352e5" providerId="ADAL" clId="{FB8656DF-1AF5-494D-875F-752D151267C7}" dt="2022-10-17T06:52:21.036" v="51" actId="47"/>
        <pc:sldMkLst>
          <pc:docMk/>
          <pc:sldMk cId="228803623" sldId="285"/>
        </pc:sldMkLst>
      </pc:sldChg>
      <pc:sldChg chg="del">
        <pc:chgData name="Alejandro Vazquez" userId="37305020-e960-42a8-8ec7-a672ace352e5" providerId="ADAL" clId="{FB8656DF-1AF5-494D-875F-752D151267C7}" dt="2022-10-17T06:52:21.779" v="52" actId="47"/>
        <pc:sldMkLst>
          <pc:docMk/>
          <pc:sldMk cId="2474824033" sldId="286"/>
        </pc:sldMkLst>
      </pc:sldChg>
      <pc:sldChg chg="del">
        <pc:chgData name="Alejandro Vazquez" userId="37305020-e960-42a8-8ec7-a672ace352e5" providerId="ADAL" clId="{FB8656DF-1AF5-494D-875F-752D151267C7}" dt="2022-10-17T06:52:22.257" v="53" actId="47"/>
        <pc:sldMkLst>
          <pc:docMk/>
          <pc:sldMk cId="1398840628" sldId="287"/>
        </pc:sldMkLst>
      </pc:sldChg>
      <pc:sldChg chg="del">
        <pc:chgData name="Alejandro Vazquez" userId="37305020-e960-42a8-8ec7-a672ace352e5" providerId="ADAL" clId="{FB8656DF-1AF5-494D-875F-752D151267C7}" dt="2022-10-17T06:53:18.683" v="65" actId="47"/>
        <pc:sldMkLst>
          <pc:docMk/>
          <pc:sldMk cId="3079443799" sldId="288"/>
        </pc:sldMkLst>
      </pc:sldChg>
      <pc:sldChg chg="del">
        <pc:chgData name="Alejandro Vazquez" userId="37305020-e960-42a8-8ec7-a672ace352e5" providerId="ADAL" clId="{FB8656DF-1AF5-494D-875F-752D151267C7}" dt="2022-10-17T06:52:30.508" v="54" actId="47"/>
        <pc:sldMkLst>
          <pc:docMk/>
          <pc:sldMk cId="3270271852" sldId="289"/>
        </pc:sldMkLst>
      </pc:sldChg>
      <pc:sldChg chg="del">
        <pc:chgData name="Alejandro Vazquez" userId="37305020-e960-42a8-8ec7-a672ace352e5" providerId="ADAL" clId="{FB8656DF-1AF5-494D-875F-752D151267C7}" dt="2022-10-17T06:52:31.003" v="55" actId="47"/>
        <pc:sldMkLst>
          <pc:docMk/>
          <pc:sldMk cId="335012990" sldId="290"/>
        </pc:sldMkLst>
      </pc:sldChg>
      <pc:sldChg chg="del">
        <pc:chgData name="Alejandro Vazquez" userId="37305020-e960-42a8-8ec7-a672ace352e5" providerId="ADAL" clId="{FB8656DF-1AF5-494D-875F-752D151267C7}" dt="2022-10-17T06:52:33.195" v="56" actId="47"/>
        <pc:sldMkLst>
          <pc:docMk/>
          <pc:sldMk cId="1989224706" sldId="291"/>
        </pc:sldMkLst>
      </pc:sldChg>
      <pc:sldChg chg="del">
        <pc:chgData name="Alejandro Vazquez" userId="37305020-e960-42a8-8ec7-a672ace352e5" providerId="ADAL" clId="{FB8656DF-1AF5-494D-875F-752D151267C7}" dt="2022-10-17T06:52:33.833" v="57" actId="47"/>
        <pc:sldMkLst>
          <pc:docMk/>
          <pc:sldMk cId="3642299024" sldId="292"/>
        </pc:sldMkLst>
      </pc:sldChg>
      <pc:sldChg chg="del">
        <pc:chgData name="Alejandro Vazquez" userId="37305020-e960-42a8-8ec7-a672ace352e5" providerId="ADAL" clId="{FB8656DF-1AF5-494D-875F-752D151267C7}" dt="2022-10-17T06:52:34.699" v="58" actId="47"/>
        <pc:sldMkLst>
          <pc:docMk/>
          <pc:sldMk cId="2295632049" sldId="293"/>
        </pc:sldMkLst>
      </pc:sldChg>
      <pc:sldChg chg="del">
        <pc:chgData name="Alejandro Vazquez" userId="37305020-e960-42a8-8ec7-a672ace352e5" providerId="ADAL" clId="{FB8656DF-1AF5-494D-875F-752D151267C7}" dt="2022-10-17T06:52:35.488" v="59" actId="47"/>
        <pc:sldMkLst>
          <pc:docMk/>
          <pc:sldMk cId="2216139798" sldId="294"/>
        </pc:sldMkLst>
      </pc:sldChg>
      <pc:sldChg chg="del">
        <pc:chgData name="Alejandro Vazquez" userId="37305020-e960-42a8-8ec7-a672ace352e5" providerId="ADAL" clId="{FB8656DF-1AF5-494D-875F-752D151267C7}" dt="2022-10-17T06:52:36.224" v="60" actId="47"/>
        <pc:sldMkLst>
          <pc:docMk/>
          <pc:sldMk cId="4238257798" sldId="295"/>
        </pc:sldMkLst>
      </pc:sldChg>
      <pc:sldChg chg="del">
        <pc:chgData name="Alejandro Vazquez" userId="37305020-e960-42a8-8ec7-a672ace352e5" providerId="ADAL" clId="{FB8656DF-1AF5-494D-875F-752D151267C7}" dt="2022-10-17T06:52:37.061" v="61" actId="47"/>
        <pc:sldMkLst>
          <pc:docMk/>
          <pc:sldMk cId="1922010288" sldId="296"/>
        </pc:sldMkLst>
      </pc:sldChg>
      <pc:sldChg chg="del">
        <pc:chgData name="Alejandro Vazquez" userId="37305020-e960-42a8-8ec7-a672ace352e5" providerId="ADAL" clId="{FB8656DF-1AF5-494D-875F-752D151267C7}" dt="2022-10-17T06:52:37.939" v="62" actId="47"/>
        <pc:sldMkLst>
          <pc:docMk/>
          <pc:sldMk cId="3052757505" sldId="297"/>
        </pc:sldMkLst>
      </pc:sldChg>
      <pc:sldChg chg="addSp delSp modSp add mod modClrScheme chgLayout">
        <pc:chgData name="Alejandro Vazquez" userId="37305020-e960-42a8-8ec7-a672ace352e5" providerId="ADAL" clId="{FB8656DF-1AF5-494D-875F-752D151267C7}" dt="2022-10-17T11:04:41.333" v="784" actId="26606"/>
        <pc:sldMkLst>
          <pc:docMk/>
          <pc:sldMk cId="2019976373" sldId="376"/>
        </pc:sldMkLst>
        <pc:spChg chg="add mod">
          <ac:chgData name="Alejandro Vazquez" userId="37305020-e960-42a8-8ec7-a672ace352e5" providerId="ADAL" clId="{FB8656DF-1AF5-494D-875F-752D151267C7}" dt="2022-10-17T11:04:41.333" v="784" actId="26606"/>
          <ac:spMkLst>
            <pc:docMk/>
            <pc:sldMk cId="2019976373" sldId="376"/>
            <ac:spMk id="2" creationId="{0C8093CD-D70C-3AF4-D4F6-69D1042D1C83}"/>
          </ac:spMkLst>
        </pc:spChg>
        <pc:spChg chg="mod ord">
          <ac:chgData name="Alejandro Vazquez" userId="37305020-e960-42a8-8ec7-a672ace352e5" providerId="ADAL" clId="{FB8656DF-1AF5-494D-875F-752D151267C7}" dt="2022-10-17T11:04:41.333" v="784" actId="26606"/>
          <ac:spMkLst>
            <pc:docMk/>
            <pc:sldMk cId="2019976373" sldId="376"/>
            <ac:spMk id="4" creationId="{26B9D3A1-8551-4896-9374-F336F3C9F58E}"/>
          </ac:spMkLst>
        </pc:spChg>
        <pc:spChg chg="del">
          <ac:chgData name="Alejandro Vazquez" userId="37305020-e960-42a8-8ec7-a672ace352e5" providerId="ADAL" clId="{FB8656DF-1AF5-494D-875F-752D151267C7}" dt="2022-10-17T06:53:41.764" v="68" actId="478"/>
          <ac:spMkLst>
            <pc:docMk/>
            <pc:sldMk cId="2019976373" sldId="376"/>
            <ac:spMk id="9" creationId="{75451311-976A-40C4-B84F-30AF51BD9455}"/>
          </ac:spMkLst>
        </pc:spChg>
        <pc:picChg chg="del mod">
          <ac:chgData name="Alejandro Vazquez" userId="37305020-e960-42a8-8ec7-a672ace352e5" providerId="ADAL" clId="{FB8656DF-1AF5-494D-875F-752D151267C7}" dt="2022-10-17T11:04:23.853" v="781" actId="478"/>
          <ac:picMkLst>
            <pc:docMk/>
            <pc:sldMk cId="2019976373" sldId="376"/>
            <ac:picMk id="8" creationId="{D411A4F8-A3EB-4BF6-8C7C-DE4D258AC4EC}"/>
          </ac:picMkLst>
        </pc:picChg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1639699423" sldId="405"/>
        </pc:sldMkLst>
      </pc:sldChg>
      <pc:sldChg chg="modSp add mod">
        <pc:chgData name="Alejandro Vazquez" userId="37305020-e960-42a8-8ec7-a672ace352e5" providerId="ADAL" clId="{FB8656DF-1AF5-494D-875F-752D151267C7}" dt="2022-10-17T11:05:15.155" v="810" actId="20577"/>
        <pc:sldMkLst>
          <pc:docMk/>
          <pc:sldMk cId="3639289911" sldId="406"/>
        </pc:sldMkLst>
        <pc:spChg chg="mod">
          <ac:chgData name="Alejandro Vazquez" userId="37305020-e960-42a8-8ec7-a672ace352e5" providerId="ADAL" clId="{FB8656DF-1AF5-494D-875F-752D151267C7}" dt="2022-10-17T11:05:15.155" v="810" actId="20577"/>
          <ac:spMkLst>
            <pc:docMk/>
            <pc:sldMk cId="3639289911" sldId="406"/>
            <ac:spMk id="4" creationId="{996E40C3-C611-463C-85D2-707E719A138F}"/>
          </ac:spMkLst>
        </pc:spChg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3368935596" sldId="407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4091916472" sldId="408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587797549" sldId="409"/>
        </pc:sldMkLst>
      </pc:sldChg>
      <pc:sldChg chg="add del">
        <pc:chgData name="Alejandro Vazquez" userId="37305020-e960-42a8-8ec7-a672ace352e5" providerId="ADAL" clId="{FB8656DF-1AF5-494D-875F-752D151267C7}" dt="2022-10-17T06:53:21.005" v="66" actId="47"/>
        <pc:sldMkLst>
          <pc:docMk/>
          <pc:sldMk cId="1080919150" sldId="410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905227957" sldId="411"/>
        </pc:sldMkLst>
      </pc:sldChg>
      <pc:sldChg chg="add del">
        <pc:chgData name="Alejandro Vazquez" userId="37305020-e960-42a8-8ec7-a672ace352e5" providerId="ADAL" clId="{FB8656DF-1AF5-494D-875F-752D151267C7}" dt="2022-10-17T06:53:24.211" v="67" actId="47"/>
        <pc:sldMkLst>
          <pc:docMk/>
          <pc:sldMk cId="1016639110" sldId="412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16617980" sldId="414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1891612802" sldId="415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3583629189" sldId="416"/>
        </pc:sldMkLst>
      </pc:sldChg>
      <pc:sldChg chg="modSp add mod">
        <pc:chgData name="Alejandro Vazquez" userId="37305020-e960-42a8-8ec7-a672ace352e5" providerId="ADAL" clId="{FB8656DF-1AF5-494D-875F-752D151267C7}" dt="2022-10-19T08:35:57.153" v="938" actId="14100"/>
        <pc:sldMkLst>
          <pc:docMk/>
          <pc:sldMk cId="2965007584" sldId="417"/>
        </pc:sldMkLst>
        <pc:spChg chg="mod">
          <ac:chgData name="Alejandro Vazquez" userId="37305020-e960-42a8-8ec7-a672ace352e5" providerId="ADAL" clId="{FB8656DF-1AF5-494D-875F-752D151267C7}" dt="2022-10-19T08:35:57.153" v="938" actId="14100"/>
          <ac:spMkLst>
            <pc:docMk/>
            <pc:sldMk cId="2965007584" sldId="417"/>
            <ac:spMk id="3" creationId="{E5C0E483-A2AC-43FC-9943-C6F1FEC74347}"/>
          </ac:spMkLst>
        </pc:spChg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250573099" sldId="418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2840454427" sldId="419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23684387" sldId="420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2660322800" sldId="421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2877247523" sldId="422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2939527292" sldId="423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3642275126" sldId="424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39249453" sldId="425"/>
        </pc:sldMkLst>
      </pc:sldChg>
      <pc:sldChg chg="modSp add mod">
        <pc:chgData name="Alejandro Vazquez" userId="37305020-e960-42a8-8ec7-a672ace352e5" providerId="ADAL" clId="{FB8656DF-1AF5-494D-875F-752D151267C7}" dt="2022-10-17T11:07:09.197" v="865" actId="20577"/>
        <pc:sldMkLst>
          <pc:docMk/>
          <pc:sldMk cId="223796007" sldId="429"/>
        </pc:sldMkLst>
        <pc:spChg chg="mod">
          <ac:chgData name="Alejandro Vazquez" userId="37305020-e960-42a8-8ec7-a672ace352e5" providerId="ADAL" clId="{FB8656DF-1AF5-494D-875F-752D151267C7}" dt="2022-10-17T11:07:09.197" v="865" actId="20577"/>
          <ac:spMkLst>
            <pc:docMk/>
            <pc:sldMk cId="223796007" sldId="429"/>
            <ac:spMk id="4" creationId="{3E68F72C-1E62-4B00-B94B-F3BC773D1080}"/>
          </ac:spMkLst>
        </pc:spChg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1414965276" sldId="430"/>
        </pc:sldMkLst>
      </pc:sldChg>
      <pc:sldChg chg="add">
        <pc:chgData name="Alejandro Vazquez" userId="37305020-e960-42a8-8ec7-a672ace352e5" providerId="ADAL" clId="{FB8656DF-1AF5-494D-875F-752D151267C7}" dt="2022-10-17T06:53:10.943" v="64"/>
        <pc:sldMkLst>
          <pc:docMk/>
          <pc:sldMk cId="3741410942" sldId="431"/>
        </pc:sldMkLst>
      </pc:sldChg>
      <pc:sldChg chg="addSp delSp modSp new mod modClrScheme chgLayout">
        <pc:chgData name="Alejandro Vazquez" userId="37305020-e960-42a8-8ec7-a672ace352e5" providerId="ADAL" clId="{FB8656DF-1AF5-494D-875F-752D151267C7}" dt="2022-10-17T10:56:53.628" v="613" actId="1076"/>
        <pc:sldMkLst>
          <pc:docMk/>
          <pc:sldMk cId="208927574" sldId="432"/>
        </pc:sldMkLst>
        <pc:spChg chg="del">
          <ac:chgData name="Alejandro Vazquez" userId="37305020-e960-42a8-8ec7-a672ace352e5" providerId="ADAL" clId="{FB8656DF-1AF5-494D-875F-752D151267C7}" dt="2022-10-17T10:51:47.141" v="71" actId="700"/>
          <ac:spMkLst>
            <pc:docMk/>
            <pc:sldMk cId="208927574" sldId="432"/>
            <ac:spMk id="2" creationId="{35C070F1-E94E-38B6-857C-66922AD3AFD0}"/>
          </ac:spMkLst>
        </pc:spChg>
        <pc:spChg chg="del mod ord">
          <ac:chgData name="Alejandro Vazquez" userId="37305020-e960-42a8-8ec7-a672ace352e5" providerId="ADAL" clId="{FB8656DF-1AF5-494D-875F-752D151267C7}" dt="2022-10-17T10:51:47.141" v="71" actId="700"/>
          <ac:spMkLst>
            <pc:docMk/>
            <pc:sldMk cId="208927574" sldId="432"/>
            <ac:spMk id="3" creationId="{31974EBA-61FE-10A4-14CD-0B84507CE022}"/>
          </ac:spMkLst>
        </pc:spChg>
        <pc:spChg chg="del">
          <ac:chgData name="Alejandro Vazquez" userId="37305020-e960-42a8-8ec7-a672ace352e5" providerId="ADAL" clId="{FB8656DF-1AF5-494D-875F-752D151267C7}" dt="2022-10-17T10:51:47.141" v="71" actId="700"/>
          <ac:spMkLst>
            <pc:docMk/>
            <pc:sldMk cId="208927574" sldId="432"/>
            <ac:spMk id="4" creationId="{02BB9D10-53C9-2A2E-8D80-8A8C5B9F013E}"/>
          </ac:spMkLst>
        </pc:spChg>
        <pc:spChg chg="del">
          <ac:chgData name="Alejandro Vazquez" userId="37305020-e960-42a8-8ec7-a672ace352e5" providerId="ADAL" clId="{FB8656DF-1AF5-494D-875F-752D151267C7}" dt="2022-10-17T10:51:47.141" v="71" actId="700"/>
          <ac:spMkLst>
            <pc:docMk/>
            <pc:sldMk cId="208927574" sldId="432"/>
            <ac:spMk id="5" creationId="{51DC6ABC-5858-E180-2F0F-88E63DB9B0D5}"/>
          </ac:spMkLst>
        </pc:spChg>
        <pc:spChg chg="del">
          <ac:chgData name="Alejandro Vazquez" userId="37305020-e960-42a8-8ec7-a672ace352e5" providerId="ADAL" clId="{FB8656DF-1AF5-494D-875F-752D151267C7}" dt="2022-10-17T10:51:47.141" v="71" actId="700"/>
          <ac:spMkLst>
            <pc:docMk/>
            <pc:sldMk cId="208927574" sldId="432"/>
            <ac:spMk id="6" creationId="{E2BB8E69-787A-F053-1F11-DF3811063B47}"/>
          </ac:spMkLst>
        </pc:spChg>
        <pc:spChg chg="del">
          <ac:chgData name="Alejandro Vazquez" userId="37305020-e960-42a8-8ec7-a672ace352e5" providerId="ADAL" clId="{FB8656DF-1AF5-494D-875F-752D151267C7}" dt="2022-10-17T10:51:47.141" v="71" actId="700"/>
          <ac:spMkLst>
            <pc:docMk/>
            <pc:sldMk cId="208927574" sldId="432"/>
            <ac:spMk id="7" creationId="{5368363D-A5C8-0AFC-9B07-44AD7ACD1123}"/>
          </ac:spMkLst>
        </pc:spChg>
        <pc:spChg chg="del">
          <ac:chgData name="Alejandro Vazquez" userId="37305020-e960-42a8-8ec7-a672ace352e5" providerId="ADAL" clId="{FB8656DF-1AF5-494D-875F-752D151267C7}" dt="2022-10-17T10:51:47.141" v="71" actId="700"/>
          <ac:spMkLst>
            <pc:docMk/>
            <pc:sldMk cId="208927574" sldId="432"/>
            <ac:spMk id="8" creationId="{C94654E6-9532-44D7-4FE9-7F3B3BB10B38}"/>
          </ac:spMkLst>
        </pc:spChg>
        <pc:spChg chg="del">
          <ac:chgData name="Alejandro Vazquez" userId="37305020-e960-42a8-8ec7-a672ace352e5" providerId="ADAL" clId="{FB8656DF-1AF5-494D-875F-752D151267C7}" dt="2022-10-17T10:51:47.141" v="71" actId="700"/>
          <ac:spMkLst>
            <pc:docMk/>
            <pc:sldMk cId="208927574" sldId="432"/>
            <ac:spMk id="9" creationId="{D5FC18A6-1987-534F-599E-CE8A66258D9E}"/>
          </ac:spMkLst>
        </pc:spChg>
        <pc:spChg chg="del">
          <ac:chgData name="Alejandro Vazquez" userId="37305020-e960-42a8-8ec7-a672ace352e5" providerId="ADAL" clId="{FB8656DF-1AF5-494D-875F-752D151267C7}" dt="2022-10-17T10:51:47.141" v="71" actId="700"/>
          <ac:spMkLst>
            <pc:docMk/>
            <pc:sldMk cId="208927574" sldId="432"/>
            <ac:spMk id="10" creationId="{CA2079DC-9DA7-ACCB-72F2-E4582E07F535}"/>
          </ac:spMkLst>
        </pc:spChg>
        <pc:spChg chg="add mod ord">
          <ac:chgData name="Alejandro Vazquez" userId="37305020-e960-42a8-8ec7-a672ace352e5" providerId="ADAL" clId="{FB8656DF-1AF5-494D-875F-752D151267C7}" dt="2022-10-17T10:52:16.012" v="139" actId="20577"/>
          <ac:spMkLst>
            <pc:docMk/>
            <pc:sldMk cId="208927574" sldId="432"/>
            <ac:spMk id="11" creationId="{AC8A96A6-6D75-5A5D-F565-79E319F119C8}"/>
          </ac:spMkLst>
        </pc:spChg>
        <pc:spChg chg="add mod ord">
          <ac:chgData name="Alejandro Vazquez" userId="37305020-e960-42a8-8ec7-a672ace352e5" providerId="ADAL" clId="{FB8656DF-1AF5-494D-875F-752D151267C7}" dt="2022-10-17T10:54:26.009" v="388" actId="14100"/>
          <ac:spMkLst>
            <pc:docMk/>
            <pc:sldMk cId="208927574" sldId="432"/>
            <ac:spMk id="12" creationId="{2E18AABA-B532-B43B-1289-4E22B34A0DF4}"/>
          </ac:spMkLst>
        </pc:spChg>
        <pc:spChg chg="add mod">
          <ac:chgData name="Alejandro Vazquez" userId="37305020-e960-42a8-8ec7-a672ace352e5" providerId="ADAL" clId="{FB8656DF-1AF5-494D-875F-752D151267C7}" dt="2022-10-17T10:56:53.628" v="613" actId="1076"/>
          <ac:spMkLst>
            <pc:docMk/>
            <pc:sldMk cId="208927574" sldId="432"/>
            <ac:spMk id="13" creationId="{D65081F9-BC9A-D2D5-7982-46A6434209F7}"/>
          </ac:spMkLst>
        </pc:spChg>
      </pc:sldChg>
      <pc:sldMasterChg chg="delSldLayout">
        <pc:chgData name="Alejandro Vazquez" userId="37305020-e960-42a8-8ec7-a672ace352e5" providerId="ADAL" clId="{FB8656DF-1AF5-494D-875F-752D151267C7}" dt="2022-10-17T06:53:24.211" v="67" actId="47"/>
        <pc:sldMasterMkLst>
          <pc:docMk/>
          <pc:sldMasterMk cId="3283444625" sldId="2147483648"/>
        </pc:sldMasterMkLst>
        <pc:sldLayoutChg chg="del">
          <pc:chgData name="Alejandro Vazquez" userId="37305020-e960-42a8-8ec7-a672ace352e5" providerId="ADAL" clId="{FB8656DF-1AF5-494D-875F-752D151267C7}" dt="2022-10-17T06:53:24.211" v="67" actId="47"/>
          <pc:sldLayoutMkLst>
            <pc:docMk/>
            <pc:sldMasterMk cId="3283444625" sldId="2147483648"/>
            <pc:sldLayoutMk cId="172726881" sldId="2147483733"/>
          </pc:sldLayoutMkLst>
        </pc:sldLayoutChg>
      </pc:sldMasterChg>
    </pc:docChg>
  </pc:docChgLst>
  <pc:docChgLst>
    <pc:chgData name="Bjorn Jonsson" userId="0ba677ab-dff8-4d69-911d-adef4ed2de49" providerId="ADAL" clId="{BB3AA959-FB18-43FD-B8A2-898A4A2D6D6A}"/>
    <pc:docChg chg="custSel modSld">
      <pc:chgData name="Bjorn Jonsson" userId="0ba677ab-dff8-4d69-911d-adef4ed2de49" providerId="ADAL" clId="{BB3AA959-FB18-43FD-B8A2-898A4A2D6D6A}" dt="2022-11-07T07:07:17.862" v="2" actId="368"/>
      <pc:docMkLst>
        <pc:docMk/>
      </pc:docMkLst>
      <pc:sldChg chg="modSp mod">
        <pc:chgData name="Bjorn Jonsson" userId="0ba677ab-dff8-4d69-911d-adef4ed2de49" providerId="ADAL" clId="{BB3AA959-FB18-43FD-B8A2-898A4A2D6D6A}" dt="2022-11-07T06:55:44.619" v="0"/>
        <pc:sldMkLst>
          <pc:docMk/>
          <pc:sldMk cId="3474820565" sldId="279"/>
        </pc:sldMkLst>
        <pc:spChg chg="mod">
          <ac:chgData name="Bjorn Jonsson" userId="0ba677ab-dff8-4d69-911d-adef4ed2de49" providerId="ADAL" clId="{BB3AA959-FB18-43FD-B8A2-898A4A2D6D6A}" dt="2022-11-07T06:55:44.619" v="0"/>
          <ac:spMkLst>
            <pc:docMk/>
            <pc:sldMk cId="3474820565" sldId="279"/>
            <ac:spMk id="10" creationId="{2B765807-72FE-FC1D-8794-84C0C2F97F20}"/>
          </ac:spMkLst>
        </pc:spChg>
      </pc:sldChg>
      <pc:sldChg chg="modNotes">
        <pc:chgData name="Bjorn Jonsson" userId="0ba677ab-dff8-4d69-911d-adef4ed2de49" providerId="ADAL" clId="{BB3AA959-FB18-43FD-B8A2-898A4A2D6D6A}" dt="2022-11-07T07:07:17.862" v="2" actId="368"/>
        <pc:sldMkLst>
          <pc:docMk/>
          <pc:sldMk cId="1639699423" sldId="4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2F72E-CF87-7040-854D-394C1A37CA88}" type="datetimeFigureOut">
              <a:rPr lang="en-IS" smtClean="0"/>
              <a:t>11/07/2022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EA254-DB93-AA47-9CF2-9ED014E0EE50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2187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1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6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1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47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19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2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146396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88988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82688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US"/>
              <a:t>Click to add text</a:t>
            </a:r>
          </a:p>
          <a:p>
            <a:pPr lvl="2"/>
            <a:r>
              <a:rPr lang="en-U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84693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673850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800100" indent="-34290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US"/>
              <a:t>Click to add text</a:t>
            </a:r>
          </a:p>
          <a:p>
            <a:pPr lvl="2"/>
            <a:r>
              <a:rPr lang="en-US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069521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46883" y="1391250"/>
            <a:ext cx="9003600" cy="51048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690" y="326115"/>
            <a:ext cx="10047677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4327" y="1060316"/>
            <a:ext cx="2663552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88988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82688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US"/>
              <a:t>Click to add text</a:t>
            </a:r>
          </a:p>
          <a:p>
            <a:pPr lvl="2"/>
            <a:r>
              <a:rPr lang="en-U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2366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38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607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68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8" r:id="rId15"/>
    <p:sldLayoutId id="2147483732" r:id="rId16"/>
    <p:sldLayoutId id="2147483734" r:id="rId17"/>
    <p:sldLayoutId id="2147483735" r:id="rId18"/>
    <p:sldLayoutId id="214748373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3" r:id="rId2"/>
    <p:sldLayoutId id="2147483714" r:id="rId3"/>
    <p:sldLayoutId id="2147483715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johann@lsretail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848AB-813C-4FB2-91D3-94738A563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SQL Server</a:t>
            </a:r>
            <a:r>
              <a:rPr lang="en-US"/>
              <a:t> – all about RAM and fast disks</a:t>
            </a:r>
          </a:p>
          <a:p>
            <a:r>
              <a:rPr lang="en-US"/>
              <a:t>DONTs</a:t>
            </a:r>
          </a:p>
          <a:p>
            <a:pPr lvl="1"/>
            <a:r>
              <a:rPr lang="en-US"/>
              <a:t>Mechanical drives </a:t>
            </a:r>
          </a:p>
          <a:p>
            <a:pPr lvl="1"/>
            <a:r>
              <a:rPr lang="en-US"/>
              <a:t>Standard SSDs</a:t>
            </a:r>
          </a:p>
          <a:p>
            <a:pPr lvl="1"/>
            <a:r>
              <a:rPr lang="en-US"/>
              <a:t>Shared resources</a:t>
            </a:r>
          </a:p>
          <a:p>
            <a:r>
              <a:rPr lang="en-US"/>
              <a:t>DOs</a:t>
            </a:r>
          </a:p>
          <a:p>
            <a:pPr lvl="1"/>
            <a:r>
              <a:rPr lang="en-US"/>
              <a:t>Enough RAM</a:t>
            </a:r>
          </a:p>
          <a:p>
            <a:pPr lvl="1"/>
            <a:r>
              <a:rPr lang="en-US"/>
              <a:t>Azure Premium SSDs </a:t>
            </a:r>
          </a:p>
          <a:p>
            <a:pPr lvl="2"/>
            <a:r>
              <a:rPr lang="en-US"/>
              <a:t> few of them (OS, Data, Log, Temp)  </a:t>
            </a:r>
          </a:p>
          <a:p>
            <a:pPr lvl="1"/>
            <a:r>
              <a:rPr lang="en-US"/>
              <a:t>High IOPS</a:t>
            </a:r>
          </a:p>
          <a:p>
            <a:pPr lvl="1"/>
            <a:r>
              <a:rPr lang="en-US"/>
              <a:t>MaxDOP and </a:t>
            </a:r>
            <a:r>
              <a:rPr lang="en-US" err="1"/>
              <a:t>CoThP</a:t>
            </a:r>
            <a:endParaRPr lang="en-US"/>
          </a:p>
          <a:p>
            <a:pPr lvl="1"/>
            <a:r>
              <a:rPr lang="en-US"/>
              <a:t>Maintain free space in database</a:t>
            </a:r>
          </a:p>
          <a:p>
            <a:pPr lvl="1"/>
            <a:r>
              <a:rPr lang="en-US"/>
              <a:t>Maintain indexes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975E7-7139-4AD2-B74E-347A3CF6EE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Server config - Get it right from the start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825AABA3-9004-3618-E7B3-4B1CBB822DD8}"/>
              </a:ext>
            </a:extLst>
          </p:cNvPr>
          <p:cNvSpPr/>
          <p:nvPr/>
        </p:nvSpPr>
        <p:spPr>
          <a:xfrm>
            <a:off x="8688616" y="3583882"/>
            <a:ext cx="996739" cy="60675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D6CC4CFD-9199-51CF-DA0A-3544878B160E}"/>
              </a:ext>
            </a:extLst>
          </p:cNvPr>
          <p:cNvSpPr/>
          <p:nvPr/>
        </p:nvSpPr>
        <p:spPr>
          <a:xfrm>
            <a:off x="6418135" y="3531924"/>
            <a:ext cx="996739" cy="3770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OS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9CCB2E72-06AE-13AD-24FD-53CFDEBFD3BA}"/>
              </a:ext>
            </a:extLst>
          </p:cNvPr>
          <p:cNvSpPr/>
          <p:nvPr/>
        </p:nvSpPr>
        <p:spPr>
          <a:xfrm>
            <a:off x="7632280" y="3531923"/>
            <a:ext cx="996739" cy="107907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Flowchart: Magnetic Disk 11">
            <a:extLst>
              <a:ext uri="{FF2B5EF4-FFF2-40B4-BE49-F238E27FC236}">
                <a16:creationId xmlns:a16="http://schemas.microsoft.com/office/drawing/2014/main" id="{AF08D66A-3B77-21AA-DC66-B615FAD6F10F}"/>
              </a:ext>
            </a:extLst>
          </p:cNvPr>
          <p:cNvSpPr/>
          <p:nvPr/>
        </p:nvSpPr>
        <p:spPr>
          <a:xfrm>
            <a:off x="7632280" y="3531924"/>
            <a:ext cx="996739" cy="3770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Data</a:t>
            </a: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5048222E-5C56-BE37-B2DD-B4DE70D4CFC9}"/>
              </a:ext>
            </a:extLst>
          </p:cNvPr>
          <p:cNvSpPr/>
          <p:nvPr/>
        </p:nvSpPr>
        <p:spPr>
          <a:xfrm>
            <a:off x="8688616" y="3531924"/>
            <a:ext cx="996739" cy="3770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Log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830F3DA2-5375-57D7-377B-513A485A8543}"/>
              </a:ext>
            </a:extLst>
          </p:cNvPr>
          <p:cNvSpPr/>
          <p:nvPr/>
        </p:nvSpPr>
        <p:spPr>
          <a:xfrm>
            <a:off x="9812104" y="3531924"/>
            <a:ext cx="996739" cy="37702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TempDB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7E4AB3-D4A0-B446-EE44-209BA95CF197}"/>
              </a:ext>
            </a:extLst>
          </p:cNvPr>
          <p:cNvSpPr/>
          <p:nvPr/>
        </p:nvSpPr>
        <p:spPr>
          <a:xfrm>
            <a:off x="7652273" y="3819909"/>
            <a:ext cx="972968" cy="143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7373F2-621D-497B-83FB-64AF2E5307F8}"/>
              </a:ext>
            </a:extLst>
          </p:cNvPr>
          <p:cNvSpPr/>
          <p:nvPr/>
        </p:nvSpPr>
        <p:spPr>
          <a:xfrm>
            <a:off x="8704729" y="3860407"/>
            <a:ext cx="976848" cy="953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12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4E8DC1-27FF-A354-28CD-84443FFD30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Service Tier</a:t>
            </a:r>
            <a:r>
              <a:rPr lang="en-US"/>
              <a:t> – all about CPU and RAM</a:t>
            </a:r>
          </a:p>
          <a:p>
            <a:r>
              <a:rPr lang="en-US"/>
              <a:t>DONTs</a:t>
            </a:r>
          </a:p>
          <a:p>
            <a:pPr lvl="1"/>
            <a:r>
              <a:rPr lang="en-US"/>
              <a:t>? Don’t skip the DOs</a:t>
            </a:r>
          </a:p>
          <a:p>
            <a:r>
              <a:rPr lang="en-US"/>
              <a:t>DOs</a:t>
            </a:r>
          </a:p>
          <a:p>
            <a:pPr lvl="1"/>
            <a:r>
              <a:rPr lang="en-US"/>
              <a:t>Good CPU and RAM</a:t>
            </a:r>
          </a:p>
          <a:p>
            <a:pPr lvl="1"/>
            <a:r>
              <a:rPr lang="en-US"/>
              <a:t>Adjust Data Cache parameter</a:t>
            </a:r>
          </a:p>
          <a:p>
            <a:pPr lvl="1"/>
            <a:r>
              <a:rPr lang="en-US"/>
              <a:t>More than one service tier on the same box</a:t>
            </a:r>
          </a:p>
          <a:p>
            <a:pPr lvl="1"/>
            <a:r>
              <a:rPr lang="en-US"/>
              <a:t>Distribute Services</a:t>
            </a:r>
          </a:p>
          <a:p>
            <a:pPr lvl="1"/>
            <a:r>
              <a:rPr lang="en-US"/>
              <a:t>Load Balancer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975E7-7139-4AD2-B74E-347A3CF6EE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Server config - Get it right from the start</a:t>
            </a:r>
          </a:p>
        </p:txBody>
      </p:sp>
    </p:spTree>
    <p:extLst>
      <p:ext uri="{BB962C8B-B14F-4D97-AF65-F5344CB8AC3E}">
        <p14:creationId xmlns:p14="http://schemas.microsoft.com/office/powerpoint/2010/main" val="2840454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361983E-08B4-3B83-5A48-D006ED7BF8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708" r="33708"/>
          <a:stretch/>
        </p:blipFill>
        <p:spPr>
          <a:xfrm>
            <a:off x="0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35078-FD27-45B4-9F00-3F1BB39DC0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Normal 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E40C3-C611-463C-85D2-707E719A13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The 24 hours syndrome</a:t>
            </a:r>
          </a:p>
          <a:p>
            <a:r>
              <a:rPr lang="en-US"/>
              <a:t>The evilness of table extension</a:t>
            </a:r>
          </a:p>
          <a:p>
            <a:r>
              <a:rPr lang="en-US"/>
              <a:t>Coding guidelines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89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grass, outdoor, sky, mountain&#10;&#10;Description automatically generated">
            <a:extLst>
              <a:ext uri="{FF2B5EF4-FFF2-40B4-BE49-F238E27FC236}">
                <a16:creationId xmlns:a16="http://schemas.microsoft.com/office/drawing/2014/main" id="{FB887389-513A-87C5-8462-1C652EDBAF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1389" r="1138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3E07A-382E-4385-BE4D-2D8A94DFC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Large Scale Highlights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8F72C-1E62-4B00-B94B-F3BC773D10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endParaRPr lang="en-US"/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What Worked Well</a:t>
            </a:r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Scaling and load balancing</a:t>
            </a:r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Update Service</a:t>
            </a:r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Deployment of releases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Surprises</a:t>
            </a:r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180 w/s requests per second</a:t>
            </a:r>
            <a:endParaRPr lang="en-US"/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1800 concurrent user connection</a:t>
            </a:r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30000 batch requests per second</a:t>
            </a:r>
            <a:endParaRPr lang="en-US"/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Do</a:t>
            </a:r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Create custom telemetry</a:t>
            </a:r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Use performance counters</a:t>
            </a:r>
            <a:endParaRPr lang="en-US"/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Enable Query Store</a:t>
            </a:r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Automate testing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Don't</a:t>
            </a:r>
            <a:endParaRPr lang="en-US"/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Install components manually</a:t>
            </a:r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Ignore guidelines</a:t>
            </a:r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Forget to update documentation</a:t>
            </a:r>
          </a:p>
          <a:p>
            <a:pPr marL="1131570" lvl="1">
              <a:spcBef>
                <a:spcPts val="0"/>
              </a:spcBef>
            </a:pPr>
            <a:r>
              <a:rPr lang="en-US">
                <a:latin typeface="Segoe UI"/>
                <a:cs typeface="Segoe UI"/>
              </a:rPr>
              <a:t>Use same service account and machine for all services</a:t>
            </a:r>
          </a:p>
          <a:p>
            <a:pPr marL="342900" indent="-342900">
              <a:spcBef>
                <a:spcPts val="0"/>
              </a:spcBef>
            </a:pPr>
            <a:endParaRPr lang="en-US">
              <a:latin typeface="Segoe UI"/>
              <a:cs typeface="Segoe UI"/>
            </a:endParaRPr>
          </a:p>
          <a:p>
            <a:pPr marL="342900" indent="-342900">
              <a:spcBef>
                <a:spcPts val="0"/>
              </a:spcBef>
              <a:buChar char="•"/>
            </a:pPr>
            <a:endParaRPr lang="en-US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58779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CA9C8D2E-E492-171C-016C-257E9AC8E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439" b="143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3E07A-382E-4385-BE4D-2D8A94DFC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Planning Large Scale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8F72C-1E62-4B00-B94B-F3BC773D10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endParaRPr lang="en-US"/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Q: will it work?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Challenges: many unknowns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System architecture</a:t>
            </a:r>
            <a:endParaRPr lang="en-US"/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Number of active users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Volumes of activity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System response time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Hardware requirements (POS, kiosks, kitchen, etc.)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Cost of solution </a:t>
            </a:r>
          </a:p>
          <a:p>
            <a:pPr marL="342900" indent="-342900">
              <a:spcBef>
                <a:spcPts val="0"/>
              </a:spcBef>
              <a:buChar char="•"/>
            </a:pPr>
            <a:endParaRPr lang="en-US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23796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building, indoor, floor, basement&#10;&#10;Description automatically generated">
            <a:extLst>
              <a:ext uri="{FF2B5EF4-FFF2-40B4-BE49-F238E27FC236}">
                <a16:creationId xmlns:a16="http://schemas.microsoft.com/office/drawing/2014/main" id="{997E97AF-4A29-4885-DD12-EF44F384F0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8282" r="28282"/>
          <a:stretch/>
        </p:blipFill>
        <p:spPr>
          <a:xfrm>
            <a:off x="0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0E483-A2AC-43FC-9943-C6F1FEC74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Deploying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FCCF8-438E-4ABC-AA2F-708868FAB2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Q: How do we roll out?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Challenges: execute planned deployment of hardware &amp; software in predictable and repeatable fashion </a:t>
            </a:r>
            <a:endParaRPr lang="en-US"/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Multiple environments – development, production and all in between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Initial build of all environments </a:t>
            </a:r>
          </a:p>
          <a:p>
            <a:pPr marL="342900" indent="-34290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Update of all environments – platform, application and data </a:t>
            </a:r>
          </a:p>
        </p:txBody>
      </p:sp>
    </p:spTree>
    <p:extLst>
      <p:ext uri="{BB962C8B-B14F-4D97-AF65-F5344CB8AC3E}">
        <p14:creationId xmlns:p14="http://schemas.microsoft.com/office/powerpoint/2010/main" val="4091916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6FAE7DB-748F-2301-62D9-E5D5537190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1396" r="11396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0E483-A2AC-43FC-9943-C6F1FEC74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3913" y="326115"/>
            <a:ext cx="6611742" cy="428425"/>
          </a:xfrm>
        </p:spPr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Managing our Business as Usual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FCCF8-438E-4ABC-AA2F-708868FAB2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57150" indent="-28575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Q: Is it working? </a:t>
            </a:r>
          </a:p>
          <a:p>
            <a:pPr marL="57150" indent="-28575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Challenges: real time monitoring and alerts </a:t>
            </a:r>
            <a:endParaRPr lang="en-US"/>
          </a:p>
          <a:p>
            <a:pPr marL="57150" indent="-28575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How well is it working – what is considered normal</a:t>
            </a:r>
            <a:endParaRPr lang="en-US"/>
          </a:p>
          <a:p>
            <a:pPr marL="57150" indent="-28575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Custom telemetry – specific events emitted by solution, captured, stored and evaluated in near real time </a:t>
            </a:r>
          </a:p>
          <a:p>
            <a:pPr marL="57150" indent="-28575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Detect and resolve issues before users had a chance to report them </a:t>
            </a:r>
          </a:p>
          <a:p>
            <a:pPr marL="57150" indent="-285750">
              <a:spcBef>
                <a:spcPts val="0"/>
              </a:spcBef>
              <a:buChar char="•"/>
            </a:pPr>
            <a:r>
              <a:rPr lang="en-US">
                <a:latin typeface="Segoe UI"/>
                <a:cs typeface="Segoe UI"/>
              </a:rPr>
              <a:t>Business continuity and recovery plans – keep up to date and practice execution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07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E23E2A8-33EF-4062-B83B-534FF5563D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719" t="-93939" r="4168" b="-93939"/>
          <a:stretch/>
        </p:blipFill>
        <p:spPr>
          <a:xfrm rot="21040777">
            <a:off x="0" y="0"/>
            <a:ext cx="3971910" cy="684003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EF4CA-56E4-4CAB-AC79-7C78750888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Operation Guide 101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53DC39-4681-4072-A860-CE6A2AA95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Make sure both hardware and software is configured best possible way to fit the client needs</a:t>
            </a:r>
          </a:p>
          <a:p>
            <a:endParaRPr lang="en-US"/>
          </a:p>
          <a:p>
            <a:r>
              <a:rPr lang="en-US"/>
              <a:t>Review solution performance metrics once a year at least</a:t>
            </a:r>
          </a:p>
          <a:p>
            <a:r>
              <a:rPr lang="en-US"/>
              <a:t>Monitor data growth</a:t>
            </a:r>
          </a:p>
          <a:p>
            <a:pPr indent="0"/>
            <a:r>
              <a:rPr lang="en-US"/>
              <a:t>Log tables</a:t>
            </a:r>
          </a:p>
          <a:p>
            <a:pPr indent="0"/>
            <a:r>
              <a:rPr lang="en-US"/>
              <a:t>Archive Data</a:t>
            </a:r>
          </a:p>
          <a:p>
            <a:r>
              <a:rPr lang="en-US"/>
              <a:t>Index Optimization</a:t>
            </a:r>
          </a:p>
          <a:p>
            <a:pPr indent="0"/>
            <a:r>
              <a:rPr lang="en-US"/>
              <a:t>Action tables </a:t>
            </a:r>
          </a:p>
          <a:p>
            <a:pPr indent="0"/>
            <a:r>
              <a:rPr lang="en-US"/>
              <a:t>Desktop Browser – avoid older browsers</a:t>
            </a:r>
          </a:p>
          <a:p>
            <a:pPr indent="0"/>
            <a:r>
              <a:rPr lang="en-US"/>
              <a:t>SQL Compatibility Level</a:t>
            </a:r>
          </a:p>
          <a:p>
            <a:pPr inden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35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7094224E-1540-2CDE-0515-FC91F94C22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304" t="186" r="3304" b="186"/>
          <a:stretch/>
        </p:blipFill>
        <p:spPr>
          <a:xfrm>
            <a:off x="0" y="0"/>
            <a:ext cx="3967329" cy="685038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97E1E-52C7-4C13-8841-B4A42B2CC7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/>
              <a:t>Performance audits or reviews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1D96D-A55D-459F-83E1-CA89CC42E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Structural approach</a:t>
            </a:r>
          </a:p>
          <a:p>
            <a:r>
              <a:rPr lang="en-US"/>
              <a:t>Review environment, hardware and software</a:t>
            </a:r>
          </a:p>
          <a:p>
            <a:r>
              <a:rPr lang="en-US"/>
              <a:t>Very often reasons for major bottlenecks are found in hardware or software configuration or solution architecture</a:t>
            </a:r>
          </a:p>
          <a:p>
            <a:r>
              <a:rPr lang="en-US"/>
              <a:t>Base SQL tuning</a:t>
            </a:r>
          </a:p>
          <a:p>
            <a:r>
              <a:rPr lang="en-US"/>
              <a:t>Identifying in fast and structured way where there are challenges</a:t>
            </a:r>
          </a:p>
          <a:p>
            <a:r>
              <a:rPr lang="en-US"/>
              <a:t>Senior resources from LS Retail, presence in all regions</a:t>
            </a:r>
          </a:p>
          <a:p>
            <a:r>
              <a:rPr lang="en-US"/>
              <a:t>Minor footprint on client environment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Following slides are showing combined data from few live client environment in multiple time-zones / regions.</a:t>
            </a:r>
          </a:p>
          <a:p>
            <a:r>
              <a:rPr lang="en-US"/>
              <a:t>Data is aligned to client time-zone</a:t>
            </a:r>
          </a:p>
        </p:txBody>
      </p:sp>
    </p:spTree>
    <p:extLst>
      <p:ext uri="{BB962C8B-B14F-4D97-AF65-F5344CB8AC3E}">
        <p14:creationId xmlns:p14="http://schemas.microsoft.com/office/powerpoint/2010/main" val="3583629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D2A1F55-5BE2-AC72-9ACA-FAF415058F9E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 rotWithShape="1">
          <a:blip r:embed="rId2"/>
          <a:srcRect l="21422" t="-173" r="2111" b="-173"/>
          <a:stretch/>
        </p:blipFill>
        <p:spPr>
          <a:xfrm>
            <a:off x="0" y="0"/>
            <a:ext cx="3991524" cy="689983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E9376-6548-4A48-71BF-D64DDD356B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How do we do this?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EF283-E08E-F1DA-5CB9-C47C7D2ECD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This is low footprint on client’s environment, only thing needed is installing Microsoft Monitor Agents on the servers.</a:t>
            </a:r>
          </a:p>
          <a:p>
            <a:r>
              <a:rPr lang="en-US"/>
              <a:t>LS Retail provides Secret Key and Azure Log Workspace ID which are configured in the Agents.</a:t>
            </a:r>
          </a:p>
          <a:p>
            <a:r>
              <a:rPr lang="en-US"/>
              <a:t>Then data starts getting collected into private Workspace in LS Retail’s Azure environment.</a:t>
            </a:r>
          </a:p>
          <a:p>
            <a:r>
              <a:rPr lang="en-US"/>
              <a:t>As data is collected it is parsed / washed and then presented in PowerBI</a:t>
            </a:r>
          </a:p>
        </p:txBody>
      </p:sp>
    </p:spTree>
    <p:extLst>
      <p:ext uri="{BB962C8B-B14F-4D97-AF65-F5344CB8AC3E}">
        <p14:creationId xmlns:p14="http://schemas.microsoft.com/office/powerpoint/2010/main" val="3741410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088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991E896-7DDF-FA55-E2BB-9D1B80720C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5" r="45"/>
          <a:stretch/>
        </p:blipFill>
        <p:spPr>
          <a:xfrm>
            <a:off x="0" y="0"/>
            <a:ext cx="3971773" cy="6858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DDAE9-2F16-EA80-4720-28FF938460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/>
              <a:t>Windows</a:t>
            </a:r>
            <a:r>
              <a:rPr lang="en-US"/>
              <a:t> Performance Counters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6CF89F-6F4E-E2E1-8A15-5F7A047F92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4" y="1060317"/>
            <a:ext cx="3131104" cy="2731462"/>
          </a:xfrm>
        </p:spPr>
        <p:txBody>
          <a:bodyPr/>
          <a:lstStyle/>
          <a:p>
            <a:r>
              <a:rPr lang="en-US"/>
              <a:t>CPU</a:t>
            </a:r>
          </a:p>
          <a:p>
            <a:r>
              <a:rPr lang="en-US"/>
              <a:t>Disk</a:t>
            </a:r>
          </a:p>
          <a:p>
            <a:r>
              <a:rPr lang="en-US"/>
              <a:t>Network</a:t>
            </a:r>
          </a:p>
          <a:p>
            <a:r>
              <a:rPr lang="en-US"/>
              <a:t>RAM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C91F3CE-B551-6629-9B32-ED5CBB42E760}"/>
              </a:ext>
            </a:extLst>
          </p:cNvPr>
          <p:cNvSpPr txBox="1">
            <a:spLocks/>
          </p:cNvSpPr>
          <p:nvPr/>
        </p:nvSpPr>
        <p:spPr>
          <a:xfrm>
            <a:off x="7737335" y="1060315"/>
            <a:ext cx="3971773" cy="5471569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88988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82688" indent="-285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SQL server(s)</a:t>
            </a:r>
          </a:p>
          <a:p>
            <a:r>
              <a:rPr lang="en-US"/>
              <a:t>Service Tier Servers</a:t>
            </a:r>
          </a:p>
          <a:p>
            <a:r>
              <a:rPr lang="en-US"/>
              <a:t>Other servers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3E1A8F3-274E-B79A-F5CE-19A29377F6E6}"/>
              </a:ext>
            </a:extLst>
          </p:cNvPr>
          <p:cNvSpPr txBox="1">
            <a:spLocks/>
          </p:cNvSpPr>
          <p:nvPr/>
        </p:nvSpPr>
        <p:spPr>
          <a:xfrm>
            <a:off x="4213914" y="5797682"/>
            <a:ext cx="7495194" cy="911231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88988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82688" indent="-285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Basically, all Servers can me added to monitoring and the log files parsed for recognized events.</a:t>
            </a:r>
          </a:p>
        </p:txBody>
      </p:sp>
    </p:spTree>
    <p:extLst>
      <p:ext uri="{BB962C8B-B14F-4D97-AF65-F5344CB8AC3E}">
        <p14:creationId xmlns:p14="http://schemas.microsoft.com/office/powerpoint/2010/main" val="1414965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17E96A3-1331-51DF-5795-AB492BC068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6" r="196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3C58B-175F-6098-183F-2C2EBD149D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Deadlocks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AEB3F30-438A-90F5-D1C1-9BA2D2F6D9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Worst thing ever!</a:t>
            </a:r>
          </a:p>
          <a:p>
            <a:r>
              <a:rPr lang="en-US"/>
              <a:t>Processes being rolled back</a:t>
            </a:r>
          </a:p>
          <a:p>
            <a:r>
              <a:rPr lang="en-US"/>
              <a:t>Opening Hours</a:t>
            </a:r>
          </a:p>
        </p:txBody>
      </p:sp>
    </p:spTree>
    <p:extLst>
      <p:ext uri="{BB962C8B-B14F-4D97-AF65-F5344CB8AC3E}">
        <p14:creationId xmlns:p14="http://schemas.microsoft.com/office/powerpoint/2010/main" val="23684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9518AEC-EB50-C13B-6CD7-BC7EDAF89D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0" b="10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8983F-02DF-C732-F22E-DD717AED60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Deadlocks take </a:t>
            </a:r>
            <a:r>
              <a:rPr lang="en-US"/>
              <a:t>#2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BAD4E95-4D73-6F21-1143-91404F21D2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22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2791C-64DA-52F7-D638-1CBD708F40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Table locks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3CC98-89D2-FE2E-9397-EBE31898AF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These are so bad as well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0DB19B-50BA-04F3-4A79-99DC574D8E3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" r="3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247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F754744-DFAA-584F-A63F-3C5595E715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843" r="843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81FE9-B72B-CBCC-D001-F8F3F21E9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Long running SQL Queries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A082B0-45F1-6FB8-B5A0-0D570DD35F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Long running SQL Queries is </a:t>
            </a:r>
            <a:r>
              <a:rPr lang="en-US" b="1"/>
              <a:t>normal</a:t>
            </a:r>
            <a:r>
              <a:rPr lang="en-US"/>
              <a:t>, it is just identifying if there are abnormal processes in between and if it can be scheduled or planned better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27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A46CD1D-BB96-EF25-7703-0235E096DC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701" r="701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0A8A8-66F8-F20B-A5F2-E2487A2DFC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Long running SQL Queries – take #2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6B55A-AFB7-3F58-D184-F16E753B84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F7E63AC-9E6F-F4D6-AB9A-0254747574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819" r="30819"/>
          <a:stretch/>
        </p:blipFill>
        <p:spPr>
          <a:xfrm>
            <a:off x="0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25978-3938-4EE6-9279-E87F3063C0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What is the goal here?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CEF0EB-372F-5B3E-7265-E8435EE60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3913" y="1060316"/>
            <a:ext cx="7609279" cy="5471569"/>
          </a:xfrm>
        </p:spPr>
        <p:txBody>
          <a:bodyPr/>
          <a:lstStyle/>
          <a:p>
            <a:r>
              <a:rPr lang="en-US"/>
              <a:t>Entry point</a:t>
            </a:r>
          </a:p>
          <a:p>
            <a:pPr marL="903288" lvl="1"/>
            <a:r>
              <a:rPr lang="en-US"/>
              <a:t>Audit/analyzes platform with PowerBI dashboards</a:t>
            </a:r>
          </a:p>
          <a:p>
            <a:pPr marL="903288" lvl="1"/>
            <a:r>
              <a:rPr lang="en-US"/>
              <a:t>Partners or clients can sign up and push data in</a:t>
            </a:r>
          </a:p>
          <a:p>
            <a:pPr marL="903288" lvl="1"/>
            <a:r>
              <a:rPr lang="en-US"/>
              <a:t>Standard view and analyzes</a:t>
            </a:r>
          </a:p>
          <a:p>
            <a:pPr marL="903288" lvl="1"/>
            <a:r>
              <a:rPr lang="en-US"/>
              <a:t>High level identifications on bottlenecks</a:t>
            </a:r>
          </a:p>
          <a:p>
            <a:r>
              <a:rPr lang="en-US"/>
              <a:t>Further analyzes or reviews</a:t>
            </a:r>
          </a:p>
          <a:p>
            <a:pPr marL="903288" lvl="1"/>
            <a:r>
              <a:rPr lang="en-US"/>
              <a:t>More detail review and analyzes</a:t>
            </a:r>
          </a:p>
          <a:p>
            <a:pPr marL="903288" lvl="1"/>
            <a:r>
              <a:rPr lang="en-US"/>
              <a:t>SQL auditing tools</a:t>
            </a:r>
          </a:p>
          <a:p>
            <a:pPr marL="903288" lvl="1"/>
            <a:r>
              <a:rPr lang="en-US"/>
              <a:t>Activate and use SQL Query Store</a:t>
            </a:r>
          </a:p>
          <a:p>
            <a:pPr marL="903288" lvl="1"/>
            <a:r>
              <a:rPr lang="en-US"/>
              <a:t>Extensions or Code review </a:t>
            </a:r>
          </a:p>
          <a:p>
            <a:pPr marL="903288" lvl="1"/>
            <a:r>
              <a:rPr lang="en-US"/>
              <a:t>Give partner/client direct access to the outcome report</a:t>
            </a:r>
          </a:p>
          <a:p>
            <a:r>
              <a:rPr lang="en-US" sz="1600"/>
              <a:t>LS Retail has already used this approach on multiple installations in different regions, with successful results on identifying bottlenecks and where to focus for enhancements</a:t>
            </a:r>
          </a:p>
        </p:txBody>
      </p:sp>
    </p:spTree>
    <p:extLst>
      <p:ext uri="{BB962C8B-B14F-4D97-AF65-F5344CB8AC3E}">
        <p14:creationId xmlns:p14="http://schemas.microsoft.com/office/powerpoint/2010/main" val="3642275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B840E9-2864-D03D-EE5D-F16D526E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26776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erson with glasses&#10;&#10;Description automatically generated with low confidence">
            <a:extLst>
              <a:ext uri="{FF2B5EF4-FFF2-40B4-BE49-F238E27FC236}">
                <a16:creationId xmlns:a16="http://schemas.microsoft.com/office/drawing/2014/main" id="{B819D586-9903-DA0C-19A9-38FF2837C5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972" r="16972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A9E4B8-1566-4745-1A70-3409B0F3F9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Johann Sveinsson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DEDFB3-7F9E-0DA9-8520-55A3A00533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Senior Developer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765807-72FE-FC1D-8794-84C0C2F97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to handle large implementations</a:t>
            </a:r>
            <a:endParaRPr lang="en-GB" sz="2800" dirty="0"/>
          </a:p>
        </p:txBody>
      </p:sp>
      <p:pic>
        <p:nvPicPr>
          <p:cNvPr id="3" name="Picture Placeholder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F1EAD0B-3F18-DE9A-9787-694B3ECE356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221" r="4221"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9BF3F9-25E2-374C-B363-8AC88350C7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>
                <a:hlinkClick r:id="rId4"/>
              </a:rPr>
              <a:t>johann@lsretail.com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F451F0-4865-A04F-0FA0-868F92AD8C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Alejandro Vázquez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0CD62F-4DCC-F4D0-CC94-B0040EA1E0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Senior Consultant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7BB0E17-4BF8-43C3-CCA2-0FD5DB7696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alejandrova@lsretail.com</a:t>
            </a:r>
          </a:p>
        </p:txBody>
      </p:sp>
    </p:spTree>
    <p:extLst>
      <p:ext uri="{BB962C8B-B14F-4D97-AF65-F5344CB8AC3E}">
        <p14:creationId xmlns:p14="http://schemas.microsoft.com/office/powerpoint/2010/main" val="3474820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C8A96A6-6D75-5A5D-F565-79E319F11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Large customer definition by Microsoft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18AABA-B532-B43B-1289-4E22B34A0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188149" cy="5073650"/>
          </a:xfrm>
        </p:spPr>
        <p:txBody>
          <a:bodyPr/>
          <a:lstStyle/>
          <a:p>
            <a:r>
              <a:rPr lang="en-GB"/>
              <a:t>Records</a:t>
            </a:r>
          </a:p>
          <a:p>
            <a:pPr lvl="1"/>
            <a:r>
              <a:rPr lang="en-GB"/>
              <a:t>User Table &gt;= 1.000</a:t>
            </a:r>
          </a:p>
          <a:p>
            <a:pPr lvl="1"/>
            <a:r>
              <a:rPr lang="en-GB"/>
              <a:t>Sales Invoice &gt; 800.000</a:t>
            </a:r>
          </a:p>
          <a:p>
            <a:pPr lvl="1"/>
            <a:r>
              <a:rPr lang="en-GB"/>
              <a:t>Item Ledger Entry &gt; 3.500.000</a:t>
            </a:r>
          </a:p>
          <a:p>
            <a:pPr lvl="1"/>
            <a:r>
              <a:rPr lang="en-GB"/>
              <a:t>G/L Entry table &gt; 17.000.000</a:t>
            </a:r>
          </a:p>
          <a:p>
            <a:r>
              <a:rPr lang="en-GB"/>
              <a:t>Data Sizes</a:t>
            </a:r>
          </a:p>
          <a:p>
            <a:pPr lvl="1"/>
            <a:r>
              <a:rPr lang="en-GB"/>
              <a:t>400 GB On-Prem</a:t>
            </a:r>
          </a:p>
          <a:p>
            <a:pPr lvl="1"/>
            <a:r>
              <a:rPr lang="en-GB"/>
              <a:t>160 GB Migrated from On-Prem</a:t>
            </a:r>
          </a:p>
          <a:p>
            <a:pPr lvl="1"/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65081F9-BC9A-D2D5-7982-46A6434209F7}"/>
              </a:ext>
            </a:extLst>
          </p:cNvPr>
          <p:cNvSpPr txBox="1">
            <a:spLocks/>
          </p:cNvSpPr>
          <p:nvPr/>
        </p:nvSpPr>
        <p:spPr>
          <a:xfrm>
            <a:off x="5933090" y="1352550"/>
            <a:ext cx="5918619" cy="5073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Browser interaction</a:t>
            </a:r>
          </a:p>
          <a:p>
            <a:pPr lvl="1"/>
            <a:r>
              <a:rPr lang="en-GB"/>
              <a:t>82.000 in one hour</a:t>
            </a:r>
          </a:p>
          <a:p>
            <a:pPr lvl="1"/>
            <a:r>
              <a:rPr lang="en-GB"/>
              <a:t>385.000 in one day</a:t>
            </a:r>
          </a:p>
          <a:p>
            <a:r>
              <a:rPr lang="en-GB"/>
              <a:t>Web Services Calls</a:t>
            </a:r>
          </a:p>
          <a:p>
            <a:pPr lvl="1"/>
            <a:r>
              <a:rPr lang="en-GB"/>
              <a:t>5.700 in one minute</a:t>
            </a:r>
          </a:p>
          <a:p>
            <a:pPr lvl="1"/>
            <a:r>
              <a:rPr lang="en-GB"/>
              <a:t>2.700.000 in one day</a:t>
            </a:r>
          </a:p>
          <a:p>
            <a:r>
              <a:rPr lang="en-GB"/>
              <a:t>Transactions</a:t>
            </a:r>
          </a:p>
          <a:p>
            <a:pPr lvl="1"/>
            <a:r>
              <a:rPr lang="en-GB"/>
              <a:t>6000 sales orders posted in one day</a:t>
            </a:r>
          </a:p>
          <a:p>
            <a:pPr lvl="1"/>
            <a:r>
              <a:rPr lang="en-GB"/>
              <a:t>3.300 lines on one sales order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2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building, outdoor, city, crowd&#10;&#10;Description automatically generated">
            <a:extLst>
              <a:ext uri="{FF2B5EF4-FFF2-40B4-BE49-F238E27FC236}">
                <a16:creationId xmlns:a16="http://schemas.microsoft.com/office/drawing/2014/main" id="{8F68E973-40C6-C071-3D44-05810224E1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2698" r="14514"/>
          <a:stretch/>
        </p:blipFill>
        <p:spPr>
          <a:xfrm>
            <a:off x="0" y="0"/>
            <a:ext cx="3971773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618B52-8228-461A-A021-B629F564C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/>
              <a:t>Does anyone recognize these challenges?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1BDE9-3CD2-457C-AD6E-0A394252C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24 hours is not enough for operational processes </a:t>
            </a:r>
          </a:p>
          <a:p>
            <a:r>
              <a:rPr lang="en-US"/>
              <a:t>Replenishment processing time</a:t>
            </a:r>
          </a:p>
          <a:p>
            <a:r>
              <a:rPr lang="en-US"/>
              <a:t>Statement Posting time</a:t>
            </a:r>
          </a:p>
          <a:p>
            <a:r>
              <a:rPr lang="en-US"/>
              <a:t>Document Posting time</a:t>
            </a:r>
          </a:p>
          <a:p>
            <a:r>
              <a:rPr lang="en-US"/>
              <a:t>Cost Adjustments</a:t>
            </a:r>
          </a:p>
          <a:p>
            <a:r>
              <a:rPr lang="en-US"/>
              <a:t>Table locks</a:t>
            </a:r>
          </a:p>
          <a:p>
            <a:r>
              <a:rPr lang="en-US"/>
              <a:t>Deadlocks</a:t>
            </a:r>
          </a:p>
          <a:p>
            <a:r>
              <a:rPr lang="en-US"/>
              <a:t>POS or User facing challenges</a:t>
            </a:r>
          </a:p>
        </p:txBody>
      </p:sp>
    </p:spTree>
    <p:extLst>
      <p:ext uri="{BB962C8B-B14F-4D97-AF65-F5344CB8AC3E}">
        <p14:creationId xmlns:p14="http://schemas.microsoft.com/office/powerpoint/2010/main" val="90522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9D3A1-8551-4896-9374-F336F3C9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88601"/>
            <a:ext cx="9444644" cy="58863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sz="3400"/>
              <a:t>What should we be addressing</a:t>
            </a:r>
            <a:endParaRPr lang="en-US" sz="340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0C8093CD-D70C-3AF4-D4F6-69D1042D1C83}"/>
              </a:ext>
            </a:extLst>
          </p:cNvPr>
          <p:cNvSpPr txBox="1">
            <a:spLocks/>
          </p:cNvSpPr>
          <p:nvPr/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 architecture</a:t>
            </a:r>
          </a:p>
          <a:p>
            <a:r>
              <a:rPr lang="en-GB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 best practices</a:t>
            </a:r>
          </a:p>
          <a:p>
            <a:r>
              <a:rPr lang="en-GB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Posting challenges</a:t>
            </a:r>
          </a:p>
          <a:p>
            <a:r>
              <a:rPr lang="en-GB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issues</a:t>
            </a:r>
          </a:p>
          <a:p>
            <a:r>
              <a:rPr lang="en-GB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Hundreds of users </a:t>
            </a:r>
          </a:p>
          <a:p>
            <a:r>
              <a:rPr lang="en-GB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Operational guideline</a:t>
            </a:r>
          </a:p>
          <a:p>
            <a:r>
              <a:rPr lang="en-GB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monitor</a:t>
            </a:r>
          </a:p>
          <a:p>
            <a:endParaRPr lang="en-GB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GB" sz="2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7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94412F5-23EA-86B9-CEF5-C96D1552B4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531" r="16531"/>
          <a:stretch/>
        </p:blipFill>
        <p:spPr>
          <a:xfrm>
            <a:off x="0" y="0"/>
            <a:ext cx="3971773" cy="6858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233D3B-FD28-4B63-95EA-F2F0CA6846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Architecture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752B45-F852-4302-BE8F-BF95DA384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SaaS</a:t>
            </a:r>
          </a:p>
          <a:p>
            <a:r>
              <a:rPr lang="en-US"/>
              <a:t>Hybrid SaaS</a:t>
            </a:r>
          </a:p>
          <a:p>
            <a:r>
              <a:rPr lang="en-US"/>
              <a:t>OnPrem</a:t>
            </a:r>
          </a:p>
          <a:p>
            <a:endParaRPr lang="en-US"/>
          </a:p>
          <a:p>
            <a:r>
              <a:rPr lang="en-US"/>
              <a:t>OnPrem  - Online POS </a:t>
            </a:r>
          </a:p>
          <a:p>
            <a:r>
              <a:rPr lang="en-US"/>
              <a:t>OnPrem/Hybrid - Store Server and POS clients</a:t>
            </a:r>
          </a:p>
          <a:p>
            <a:r>
              <a:rPr lang="en-US"/>
              <a:t>OnPrem/Hybrid  - Fully resilient POS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99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hart&#10;&#10;Description automatically generated">
            <a:extLst>
              <a:ext uri="{FF2B5EF4-FFF2-40B4-BE49-F238E27FC236}">
                <a16:creationId xmlns:a16="http://schemas.microsoft.com/office/drawing/2014/main" id="{93E202E4-8D4C-6C3A-6292-E97F8F0E06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5521" r="35521"/>
          <a:stretch/>
        </p:blipFill>
        <p:spPr>
          <a:xfrm>
            <a:off x="0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C5530-5AA2-851A-4C78-3FDF3A608E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SaaS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F989A-475B-29BE-2CA4-B094952819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Integrations</a:t>
            </a:r>
          </a:p>
          <a:p>
            <a:r>
              <a:rPr lang="en-US"/>
              <a:t>Cloud services</a:t>
            </a:r>
          </a:p>
          <a:p>
            <a:r>
              <a:rPr lang="en-US"/>
              <a:t>Continuous upgrades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3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B867326-6FEE-DA21-0198-AC0ECCCDE2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714" r="30714"/>
          <a:stretch/>
        </p:blipFill>
        <p:spPr>
          <a:xfrm>
            <a:off x="0" y="0"/>
            <a:ext cx="397177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BF94E-8E7D-440F-888E-FED2DF0FE4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3913" y="326115"/>
            <a:ext cx="6560332" cy="428425"/>
          </a:xfrm>
        </p:spPr>
        <p:txBody>
          <a:bodyPr/>
          <a:lstStyle/>
          <a:p>
            <a:r>
              <a:rPr lang="en-US"/>
              <a:t>Hybrid and OnPrem Architecture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79330-BC68-4EDC-83E5-84A10068D4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For Hybrid SaaS</a:t>
            </a:r>
          </a:p>
          <a:p>
            <a:pPr marL="1017588" lvl="1"/>
            <a:r>
              <a:rPr lang="en-US"/>
              <a:t>LS Hybrid Cloud Server</a:t>
            </a:r>
          </a:p>
          <a:p>
            <a:r>
              <a:rPr lang="en-US"/>
              <a:t>For Hybrid SaaS and OnPrem</a:t>
            </a:r>
          </a:p>
          <a:p>
            <a:pPr marL="903288" lvl="1"/>
            <a:r>
              <a:rPr lang="en-US"/>
              <a:t>LS Update Services</a:t>
            </a:r>
          </a:p>
          <a:p>
            <a:pPr marL="903288" lvl="1"/>
            <a:r>
              <a:rPr lang="en-US"/>
              <a:t>SQL Server / SQL Express</a:t>
            </a:r>
          </a:p>
          <a:p>
            <a:pPr marL="903288" lvl="1"/>
            <a:r>
              <a:rPr lang="en-US"/>
              <a:t>Microsoft Dynamics 365 Business Central service tier</a:t>
            </a:r>
          </a:p>
          <a:p>
            <a:pPr marL="903288" lvl="1"/>
            <a:r>
              <a:rPr lang="en-US"/>
              <a:t>LS Central </a:t>
            </a:r>
            <a:r>
              <a:rPr lang="en-US" err="1"/>
              <a:t>AppShell</a:t>
            </a:r>
            <a:endParaRPr lang="en-US"/>
          </a:p>
          <a:p>
            <a:pPr marL="903288" lvl="1"/>
            <a:r>
              <a:rPr lang="en-US"/>
              <a:t>LS Hardware Station</a:t>
            </a:r>
          </a:p>
          <a:p>
            <a:pPr marL="903288" lvl="1"/>
            <a:r>
              <a:rPr lang="en-US"/>
              <a:t>LS Data Director</a:t>
            </a:r>
          </a:p>
          <a:p>
            <a:pPr marL="903288" lvl="1"/>
            <a:r>
              <a:rPr lang="en-US"/>
              <a:t>LS KDS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980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5C5FD05A-3634-F448-BDB5-C27CC61F903F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E460B70-E7D2-EA41-B896-A43B50378A2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32FC006-03AF-7746-8B1A-26A282BC4DC2}"/>
    </a:ext>
  </a:extLst>
</a:theme>
</file>

<file path=ppt/theme/theme5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945F3FDB0DBF41A9833473BDB41180" ma:contentTypeVersion="4" ma:contentTypeDescription="Create a new document." ma:contentTypeScope="" ma:versionID="ac6dc0762533aff804a4ce58443c198d">
  <xsd:schema xmlns:xsd="http://www.w3.org/2001/XMLSchema" xmlns:xs="http://www.w3.org/2001/XMLSchema" xmlns:p="http://schemas.microsoft.com/office/2006/metadata/properties" xmlns:ns2="479f23f5-1514-4a81-a8c5-dff8abde87b9" xmlns:ns3="733dd6f4-91c4-473d-857f-c58c6fb3a4f2" targetNamespace="http://schemas.microsoft.com/office/2006/metadata/properties" ma:root="true" ma:fieldsID="1fc7a2221b766737c98b260abb73d58a" ns2:_="" ns3:_="">
    <xsd:import namespace="479f23f5-1514-4a81-a8c5-dff8abde87b9"/>
    <xsd:import namespace="733dd6f4-91c4-473d-857f-c58c6fb3a4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f23f5-1514-4a81-a8c5-dff8abde8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dd6f4-91c4-473d-857f-c58c6fb3a4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9D02F4-6680-4EAA-84AA-96F2E2CA1E6B}">
  <ds:schemaRefs>
    <ds:schemaRef ds:uri="479f23f5-1514-4a81-a8c5-dff8abde87b9"/>
    <ds:schemaRef ds:uri="733dd6f4-91c4-473d-857f-c58c6fb3a4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75EE927-9583-49DC-96AF-95466EBF2CAC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733dd6f4-91c4-473d-857f-c58c6fb3a4f2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79f23f5-1514-4a81-a8c5-dff8abde87b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8A308B7-BED1-4FC3-894F-8B71C84867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0</TotalTime>
  <Words>955</Words>
  <Application>Microsoft Office PowerPoint</Application>
  <PresentationFormat>Widescreen</PresentationFormat>
  <Paragraphs>210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Segoe UI</vt:lpstr>
      <vt:lpstr>Purple slides</vt:lpstr>
      <vt:lpstr>White slides</vt:lpstr>
      <vt:lpstr>Purple product slides</vt:lpstr>
      <vt:lpstr>White product slides</vt:lpstr>
      <vt:lpstr>Purple slides</vt:lpstr>
      <vt:lpstr>PowerPoint Presentation</vt:lpstr>
      <vt:lpstr>PowerPoint Presentation</vt:lpstr>
      <vt:lpstr>PowerPoint Presentation</vt:lpstr>
      <vt:lpstr>Large customer definition by Microsoft</vt:lpstr>
      <vt:lpstr>PowerPoint Presentation</vt:lpstr>
      <vt:lpstr>What should we be addressing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Hordur Olafsson</dc:creator>
  <cp:lastModifiedBy>Bjorn Jonsson</cp:lastModifiedBy>
  <cp:revision>1</cp:revision>
  <dcterms:created xsi:type="dcterms:W3CDTF">2022-09-29T16:21:50Z</dcterms:created>
  <dcterms:modified xsi:type="dcterms:W3CDTF">2022-11-07T07:07:25Z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0x01010031945F3FDB0DBF41A9833473BDB41180</vt:lpwstr>
  </property>
</Properties>
</file>