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  <p:sldMasterId id="2147483732" r:id="rId8"/>
    <p:sldMasterId id="2147483747" r:id="rId9"/>
    <p:sldMasterId id="2147483797" r:id="rId10"/>
  </p:sldMasterIdLst>
  <p:notesMasterIdLst>
    <p:notesMasterId r:id="rId18"/>
  </p:notesMasterIdLst>
  <p:sldIdLst>
    <p:sldId id="281" r:id="rId11"/>
    <p:sldId id="2146845787" r:id="rId12"/>
    <p:sldId id="2146845789" r:id="rId13"/>
    <p:sldId id="2146845807" r:id="rId14"/>
    <p:sldId id="2146845809" r:id="rId15"/>
    <p:sldId id="2146845814" r:id="rId16"/>
    <p:sldId id="287" r:id="rId1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1"/>
            <p14:sldId id="2146845787"/>
            <p14:sldId id="2146845789"/>
            <p14:sldId id="2146845807"/>
            <p14:sldId id="2146845809"/>
            <p14:sldId id="2146845814"/>
            <p14:sldId id="287"/>
          </p14:sldIdLst>
        </p14:section>
        <p14:section name="Default" id="{1717138E-E308-C940-A345-391241ED426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4A9"/>
    <a:srgbClr val="361D5C"/>
    <a:srgbClr val="323133"/>
    <a:srgbClr val="943267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58367" autoAdjust="0"/>
  </p:normalViewPr>
  <p:slideViewPr>
    <p:cSldViewPr snapToGrid="0" snapToObjects="1">
      <p:cViewPr varScale="1">
        <p:scale>
          <a:sx n="54" d="100"/>
          <a:sy n="54" d="100"/>
        </p:scale>
        <p:origin x="12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7E0CEC9A-6941-40F9-BDB2-826BFAD7FDB6}"/>
    <pc:docChg chg="addSld delSld modSld modSection">
      <pc:chgData name="Petur Þ. Sigurdsson" userId="b51620a9-a6bc-43cc-8d20-2596b195e64d" providerId="ADAL" clId="{7E0CEC9A-6941-40F9-BDB2-826BFAD7FDB6}" dt="2023-04-13T17:51:30.814" v="81" actId="47"/>
      <pc:docMkLst>
        <pc:docMk/>
      </pc:docMkLst>
      <pc:sldChg chg="addSp modSp add mod modNotesTx">
        <pc:chgData name="Petur Þ. Sigurdsson" userId="b51620a9-a6bc-43cc-8d20-2596b195e64d" providerId="ADAL" clId="{7E0CEC9A-6941-40F9-BDB2-826BFAD7FDB6}" dt="2023-04-13T17:51:08.531" v="77"/>
        <pc:sldMkLst>
          <pc:docMk/>
          <pc:sldMk cId="3474820565" sldId="279"/>
        </pc:sldMkLst>
        <pc:spChg chg="add mod">
          <ac:chgData name="Petur Þ. Sigurdsson" userId="b51620a9-a6bc-43cc-8d20-2596b195e64d" providerId="ADAL" clId="{7E0CEC9A-6941-40F9-BDB2-826BFAD7FDB6}" dt="2023-04-13T17:50:47.080" v="37" actId="20577"/>
          <ac:spMkLst>
            <pc:docMk/>
            <pc:sldMk cId="3474820565" sldId="279"/>
            <ac:spMk id="2" creationId="{2E387230-727E-D355-25EF-0C4CB781E803}"/>
          </ac:spMkLst>
        </pc:spChg>
        <pc:spChg chg="mod">
          <ac:chgData name="Petur Þ. Sigurdsson" userId="b51620a9-a6bc-43cc-8d20-2596b195e64d" providerId="ADAL" clId="{7E0CEC9A-6941-40F9-BDB2-826BFAD7FDB6}" dt="2023-04-13T17:50:39.568" v="28" actId="14100"/>
          <ac:spMkLst>
            <pc:docMk/>
            <pc:sldMk cId="3474820565" sldId="279"/>
            <ac:spMk id="8" creationId="{4B1DDD06-06D7-2C26-3B91-6C964870A1D7}"/>
          </ac:spMkLst>
        </pc:spChg>
        <pc:spChg chg="mod">
          <ac:chgData name="Petur Þ. Sigurdsson" userId="b51620a9-a6bc-43cc-8d20-2596b195e64d" providerId="ADAL" clId="{7E0CEC9A-6941-40F9-BDB2-826BFAD7FDB6}" dt="2023-04-13T17:50:54.989" v="60" actId="20577"/>
          <ac:spMkLst>
            <pc:docMk/>
            <pc:sldMk cId="3474820565" sldId="279"/>
            <ac:spMk id="10" creationId="{3EFECE9D-4947-66EE-84F2-BD1C6066AB58}"/>
          </ac:spMkLst>
        </pc:spChg>
        <pc:spChg chg="mod">
          <ac:chgData name="Petur Þ. Sigurdsson" userId="b51620a9-a6bc-43cc-8d20-2596b195e64d" providerId="ADAL" clId="{7E0CEC9A-6941-40F9-BDB2-826BFAD7FDB6}" dt="2023-04-13T17:51:01.150" v="76" actId="20577"/>
          <ac:spMkLst>
            <pc:docMk/>
            <pc:sldMk cId="3474820565" sldId="279"/>
            <ac:spMk id="11" creationId="{2BEDF963-14CF-A010-E635-F62D14150E83}"/>
          </ac:spMkLst>
        </pc:spChg>
      </pc:sldChg>
      <pc:sldChg chg="del">
        <pc:chgData name="Petur Þ. Sigurdsson" userId="b51620a9-a6bc-43cc-8d20-2596b195e64d" providerId="ADAL" clId="{7E0CEC9A-6941-40F9-BDB2-826BFAD7FDB6}" dt="2023-04-13T17:49:49.572" v="1" actId="47"/>
        <pc:sldMkLst>
          <pc:docMk/>
          <pc:sldMk cId="2527301476" sldId="280"/>
        </pc:sldMkLst>
      </pc:sldChg>
      <pc:sldChg chg="del">
        <pc:chgData name="Petur Þ. Sigurdsson" userId="b51620a9-a6bc-43cc-8d20-2596b195e64d" providerId="ADAL" clId="{7E0CEC9A-6941-40F9-BDB2-826BFAD7FDB6}" dt="2023-04-13T17:51:10.307" v="78" actId="47"/>
        <pc:sldMkLst>
          <pc:docMk/>
          <pc:sldMk cId="1874870390" sldId="281"/>
        </pc:sldMkLst>
      </pc:sldChg>
      <pc:sldChg chg="add modNotesTx">
        <pc:chgData name="Petur Þ. Sigurdsson" userId="b51620a9-a6bc-43cc-8d20-2596b195e64d" providerId="ADAL" clId="{7E0CEC9A-6941-40F9-BDB2-826BFAD7FDB6}" dt="2023-04-13T17:51:29.202" v="80"/>
        <pc:sldMkLst>
          <pc:docMk/>
          <pc:sldMk cId="3520528644" sldId="288"/>
        </pc:sldMkLst>
      </pc:sldChg>
      <pc:sldChg chg="del">
        <pc:chgData name="Petur Þ. Sigurdsson" userId="b51620a9-a6bc-43cc-8d20-2596b195e64d" providerId="ADAL" clId="{7E0CEC9A-6941-40F9-BDB2-826BFAD7FDB6}" dt="2023-04-13T17:51:30.814" v="81" actId="47"/>
        <pc:sldMkLst>
          <pc:docMk/>
          <pc:sldMk cId="1049174744" sldId="2146845790"/>
        </pc:sldMkLst>
      </pc:sldChg>
      <pc:sldChg chg="add">
        <pc:chgData name="Petur Þ. Sigurdsson" userId="b51620a9-a6bc-43cc-8d20-2596b195e64d" providerId="ADAL" clId="{7E0CEC9A-6941-40F9-BDB2-826BFAD7FDB6}" dt="2023-04-13T17:49:47.078" v="0"/>
        <pc:sldMkLst>
          <pc:docMk/>
          <pc:sldMk cId="767702743" sldId="2146845815"/>
        </pc:sldMkLst>
      </pc:sldChg>
    </pc:docChg>
  </pc:docChgLst>
  <pc:docChgLst>
    <pc:chgData name="Bjorn Jonsson" userId="0ba677ab-dff8-4d69-911d-adef4ed2de49" providerId="ADAL" clId="{CED4EE24-2565-47BB-98FD-082433077A13}"/>
    <pc:docChg chg="delSld modSection">
      <pc:chgData name="Bjorn Jonsson" userId="0ba677ab-dff8-4d69-911d-adef4ed2de49" providerId="ADAL" clId="{CED4EE24-2565-47BB-98FD-082433077A13}" dt="2023-05-22T11:50:45.624" v="0" actId="47"/>
      <pc:docMkLst>
        <pc:docMk/>
      </pc:docMkLst>
      <pc:sldChg chg="del">
        <pc:chgData name="Bjorn Jonsson" userId="0ba677ab-dff8-4d69-911d-adef4ed2de49" providerId="ADAL" clId="{CED4EE24-2565-47BB-98FD-082433077A13}" dt="2023-05-22T11:50:45.624" v="0" actId="47"/>
        <pc:sldMkLst>
          <pc:docMk/>
          <pc:sldMk cId="364034780" sldId="2146845813"/>
        </pc:sldMkLst>
      </pc:sldChg>
    </pc:docChg>
  </pc:docChgLst>
  <pc:docChgLst>
    <pc:chgData name="Petur Þ. Sigurdsson" userId="b51620a9-a6bc-43cc-8d20-2596b195e64d" providerId="ADAL" clId="{11815311-012E-459D-A418-AE677203E0AB}"/>
    <pc:docChg chg="undo custSel addSld delSld modSld sldOrd modSection">
      <pc:chgData name="Petur Þ. Sigurdsson" userId="b51620a9-a6bc-43cc-8d20-2596b195e64d" providerId="ADAL" clId="{11815311-012E-459D-A418-AE677203E0AB}" dt="2023-02-03T14:03:54.830" v="335"/>
      <pc:docMkLst>
        <pc:docMk/>
      </pc:docMkLst>
      <pc:sldChg chg="ord modTransition">
        <pc:chgData name="Petur Þ. Sigurdsson" userId="b51620a9-a6bc-43cc-8d20-2596b195e64d" providerId="ADAL" clId="{11815311-012E-459D-A418-AE677203E0AB}" dt="2023-02-03T14:03:54.830" v="335"/>
        <pc:sldMkLst>
          <pc:docMk/>
          <pc:sldMk cId="1881244884" sldId="257"/>
        </pc:sldMkLst>
      </pc:sldChg>
      <pc:sldChg chg="del">
        <pc:chgData name="Petur Þ. Sigurdsson" userId="b51620a9-a6bc-43cc-8d20-2596b195e64d" providerId="ADAL" clId="{11815311-012E-459D-A418-AE677203E0AB}" dt="2023-02-03T13:56:56.649" v="260" actId="47"/>
        <pc:sldMkLst>
          <pc:docMk/>
          <pc:sldMk cId="3474820565" sldId="279"/>
        </pc:sldMkLst>
      </pc:sldChg>
      <pc:sldChg chg="delSp modSp add del mod modNotesTx">
        <pc:chgData name="Petur Þ. Sigurdsson" userId="b51620a9-a6bc-43cc-8d20-2596b195e64d" providerId="ADAL" clId="{11815311-012E-459D-A418-AE677203E0AB}" dt="2023-02-03T13:58:56.436" v="288" actId="478"/>
        <pc:sldMkLst>
          <pc:docMk/>
          <pc:sldMk cId="1874870390" sldId="281"/>
        </pc:sldMkLst>
        <pc:spChg chg="mod">
          <ac:chgData name="Petur Þ. Sigurdsson" userId="b51620a9-a6bc-43cc-8d20-2596b195e64d" providerId="ADAL" clId="{11815311-012E-459D-A418-AE677203E0AB}" dt="2023-02-03T13:52:58.874" v="237" actId="14100"/>
          <ac:spMkLst>
            <pc:docMk/>
            <pc:sldMk cId="1874870390" sldId="281"/>
            <ac:spMk id="2" creationId="{BA979E06-AFC7-CE68-D3FF-87D8352AD2F1}"/>
          </ac:spMkLst>
        </pc:spChg>
        <pc:spChg chg="mod">
          <ac:chgData name="Petur Þ. Sigurdsson" userId="b51620a9-a6bc-43cc-8d20-2596b195e64d" providerId="ADAL" clId="{11815311-012E-459D-A418-AE677203E0AB}" dt="2023-02-03T13:53:09.302" v="256" actId="2057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Petur Þ. Sigurdsson" userId="b51620a9-a6bc-43cc-8d20-2596b195e64d" providerId="ADAL" clId="{11815311-012E-459D-A418-AE677203E0AB}" dt="2023-02-03T13:52:05.281" v="139" actId="20577"/>
          <ac:spMkLst>
            <pc:docMk/>
            <pc:sldMk cId="1874870390" sldId="281"/>
            <ac:spMk id="5" creationId="{E46AA7C5-8B12-DEFD-E337-94698AEADA6F}"/>
          </ac:spMkLst>
        </pc:spChg>
        <pc:spChg chg="del">
          <ac:chgData name="Petur Þ. Sigurdsson" userId="b51620a9-a6bc-43cc-8d20-2596b195e64d" providerId="ADAL" clId="{11815311-012E-459D-A418-AE677203E0AB}" dt="2023-02-03T13:58:56.436" v="288" actId="478"/>
          <ac:spMkLst>
            <pc:docMk/>
            <pc:sldMk cId="1874870390" sldId="281"/>
            <ac:spMk id="6" creationId="{6F1F48B8-0224-37FC-F01F-23D3D79CCD8A}"/>
          </ac:spMkLst>
        </pc:spChg>
      </pc:sldChg>
      <pc:sldChg chg="del">
        <pc:chgData name="Petur Þ. Sigurdsson" userId="b51620a9-a6bc-43cc-8d20-2596b195e64d" providerId="ADAL" clId="{11815311-012E-459D-A418-AE677203E0AB}" dt="2023-02-03T13:51:26.929" v="82" actId="47"/>
        <pc:sldMkLst>
          <pc:docMk/>
          <pc:sldMk cId="1139301337" sldId="282"/>
        </pc:sldMkLst>
      </pc:sldChg>
      <pc:sldChg chg="delSp modSp add del mod">
        <pc:chgData name="Petur Þ. Sigurdsson" userId="b51620a9-a6bc-43cc-8d20-2596b195e64d" providerId="ADAL" clId="{11815311-012E-459D-A418-AE677203E0AB}" dt="2023-02-03T13:53:19.005" v="257" actId="47"/>
        <pc:sldMkLst>
          <pc:docMk/>
          <pc:sldMk cId="154315528" sldId="283"/>
        </pc:sldMkLst>
        <pc:spChg chg="mod">
          <ac:chgData name="Petur Þ. Sigurdsson" userId="b51620a9-a6bc-43cc-8d20-2596b195e64d" providerId="ADAL" clId="{11815311-012E-459D-A418-AE677203E0AB}" dt="2023-02-03T13:50:08.436" v="30" actId="20577"/>
          <ac:spMkLst>
            <pc:docMk/>
            <pc:sldMk cId="154315528" sldId="283"/>
            <ac:spMk id="2" creationId="{9D17C55B-CEAA-F8E7-2CC2-DF329D42CA77}"/>
          </ac:spMkLst>
        </pc:spChg>
        <pc:spChg chg="mod">
          <ac:chgData name="Petur Þ. Sigurdsson" userId="b51620a9-a6bc-43cc-8d20-2596b195e64d" providerId="ADAL" clId="{11815311-012E-459D-A418-AE677203E0AB}" dt="2023-02-03T13:50:32.024" v="79" actId="20577"/>
          <ac:spMkLst>
            <pc:docMk/>
            <pc:sldMk cId="154315528" sldId="283"/>
            <ac:spMk id="5" creationId="{3A0ABE83-EC37-93D0-E615-178D302955BF}"/>
          </ac:spMkLst>
        </pc:spChg>
        <pc:spChg chg="del mod">
          <ac:chgData name="Petur Þ. Sigurdsson" userId="b51620a9-a6bc-43cc-8d20-2596b195e64d" providerId="ADAL" clId="{11815311-012E-459D-A418-AE677203E0AB}" dt="2023-02-03T13:50:38.421" v="81" actId="478"/>
          <ac:spMkLst>
            <pc:docMk/>
            <pc:sldMk cId="154315528" sldId="283"/>
            <ac:spMk id="6" creationId="{E4560F43-CAE0-5E00-7639-026342E30B72}"/>
          </ac:spMkLst>
        </pc:spChg>
      </pc:sldChg>
      <pc:sldChg chg="add del">
        <pc:chgData name="Petur Þ. Sigurdsson" userId="b51620a9-a6bc-43cc-8d20-2596b195e64d" providerId="ADAL" clId="{11815311-012E-459D-A418-AE677203E0AB}" dt="2023-02-03T13:53:20.984" v="258" actId="47"/>
        <pc:sldMkLst>
          <pc:docMk/>
          <pc:sldMk cId="1365881434" sldId="284"/>
        </pc:sldMkLst>
      </pc:sldChg>
      <pc:sldChg chg="modSp mod modNotesTx">
        <pc:chgData name="Petur Þ. Sigurdsson" userId="b51620a9-a6bc-43cc-8d20-2596b195e64d" providerId="ADAL" clId="{11815311-012E-459D-A418-AE677203E0AB}" dt="2023-02-03T13:58:20.607" v="287"/>
        <pc:sldMkLst>
          <pc:docMk/>
          <pc:sldMk cId="1049174744" sldId="2146845790"/>
        </pc:sldMkLst>
        <pc:spChg chg="mod">
          <ac:chgData name="Petur Þ. Sigurdsson" userId="b51620a9-a6bc-43cc-8d20-2596b195e64d" providerId="ADAL" clId="{11815311-012E-459D-A418-AE677203E0AB}" dt="2023-02-03T13:57:59.029" v="286" actId="20577"/>
          <ac:spMkLst>
            <pc:docMk/>
            <pc:sldMk cId="1049174744" sldId="2146845790"/>
            <ac:spMk id="2" creationId="{4AD063D3-9154-3EE8-CA98-9A4DC143707F}"/>
          </ac:spMkLst>
        </pc:spChg>
      </pc:sldChg>
    </pc:docChg>
  </pc:docChgLst>
  <pc:docChgLst>
    <pc:chgData name="Petur Þ. Sigurdsson" userId="b51620a9-a6bc-43cc-8d20-2596b195e64d" providerId="ADAL" clId="{E8A369D7-5F9B-48DA-A59D-E478AB75087B}"/>
    <pc:docChg chg="addSld modSld">
      <pc:chgData name="Petur Þ. Sigurdsson" userId="b51620a9-a6bc-43cc-8d20-2596b195e64d" providerId="ADAL" clId="{E8A369D7-5F9B-48DA-A59D-E478AB75087B}" dt="2023-02-21T14:55:36.598" v="0"/>
      <pc:docMkLst>
        <pc:docMk/>
      </pc:docMkLst>
      <pc:sldChg chg="add">
        <pc:chgData name="Petur Þ. Sigurdsson" userId="b51620a9-a6bc-43cc-8d20-2596b195e64d" providerId="ADAL" clId="{E8A369D7-5F9B-48DA-A59D-E478AB75087B}" dt="2023-02-21T14:55:36.598" v="0"/>
        <pc:sldMkLst>
          <pc:docMk/>
          <pc:sldMk cId="3898083960" sldId="2146845806"/>
        </pc:sldMkLst>
      </pc:sldChg>
    </pc:docChg>
  </pc:docChgLst>
  <pc:docChgLst>
    <pc:chgData name="Petur Þ. Sigurdsson" userId="S::petur@lsretail.com::b51620a9-a6bc-43cc-8d20-2596b195e64d" providerId="AD" clId="Web-{2DFC13E8-349B-4958-815A-F7FFB1B61B3A}"/>
    <pc:docChg chg="addSld delSld modSld modSection">
      <pc:chgData name="Petur Þ. Sigurdsson" userId="S::petur@lsretail.com::b51620a9-a6bc-43cc-8d20-2596b195e64d" providerId="AD" clId="Web-{2DFC13E8-349B-4958-815A-F7FFB1B61B3A}" dt="2023-05-20T20:33:44.224" v="2"/>
      <pc:docMkLst>
        <pc:docMk/>
      </pc:docMkLst>
      <pc:sldChg chg="del">
        <pc:chgData name="Petur Þ. Sigurdsson" userId="S::petur@lsretail.com::b51620a9-a6bc-43cc-8d20-2596b195e64d" providerId="AD" clId="Web-{2DFC13E8-349B-4958-815A-F7FFB1B61B3A}" dt="2023-05-20T20:33:44.224" v="2"/>
        <pc:sldMkLst>
          <pc:docMk/>
          <pc:sldMk cId="4098487671" sldId="2146845808"/>
        </pc:sldMkLst>
      </pc:sldChg>
      <pc:sldChg chg="add modNotes">
        <pc:chgData name="Petur Þ. Sigurdsson" userId="S::petur@lsretail.com::b51620a9-a6bc-43cc-8d20-2596b195e64d" providerId="AD" clId="Web-{2DFC13E8-349B-4958-815A-F7FFB1B61B3A}" dt="2023-05-20T20:33:41.645" v="1"/>
        <pc:sldMkLst>
          <pc:docMk/>
          <pc:sldMk cId="3707985893" sldId="2146845814"/>
        </pc:sldMkLst>
      </pc:sldChg>
      <pc:sldMasterChg chg="addSldLayout">
        <pc:chgData name="Petur Þ. Sigurdsson" userId="S::petur@lsretail.com::b51620a9-a6bc-43cc-8d20-2596b195e64d" providerId="AD" clId="Web-{2DFC13E8-349B-4958-815A-F7FFB1B61B3A}" dt="2023-05-20T20:33:29.266" v="0"/>
        <pc:sldMasterMkLst>
          <pc:docMk/>
          <pc:sldMasterMk cId="517126417" sldId="2147483681"/>
        </pc:sldMasterMkLst>
        <pc:sldLayoutChg chg="add">
          <pc:chgData name="Petur Þ. Sigurdsson" userId="S::petur@lsretail.com::b51620a9-a6bc-43cc-8d20-2596b195e64d" providerId="AD" clId="Web-{2DFC13E8-349B-4958-815A-F7FFB1B61B3A}" dt="2023-05-20T20:33:29.266" v="0"/>
          <pc:sldLayoutMkLst>
            <pc:docMk/>
            <pc:sldMasterMk cId="517126417" sldId="2147483681"/>
            <pc:sldLayoutMk cId="3192761868" sldId="2147483807"/>
          </pc:sldLayoutMkLst>
        </pc:sldLayoutChg>
        <pc:sldLayoutChg chg="add">
          <pc:chgData name="Petur Þ. Sigurdsson" userId="S::petur@lsretail.com::b51620a9-a6bc-43cc-8d20-2596b195e64d" providerId="AD" clId="Web-{2DFC13E8-349B-4958-815A-F7FFB1B61B3A}" dt="2023-05-20T20:33:29.266" v="0"/>
          <pc:sldLayoutMkLst>
            <pc:docMk/>
            <pc:sldMasterMk cId="517126417" sldId="2147483681"/>
            <pc:sldLayoutMk cId="4087489203" sldId="2147483808"/>
          </pc:sldLayoutMkLst>
        </pc:sldLayoutChg>
        <pc:sldLayoutChg chg="add">
          <pc:chgData name="Petur Þ. Sigurdsson" userId="S::petur@lsretail.com::b51620a9-a6bc-43cc-8d20-2596b195e64d" providerId="AD" clId="Web-{2DFC13E8-349B-4958-815A-F7FFB1B61B3A}" dt="2023-05-20T20:33:29.266" v="0"/>
          <pc:sldLayoutMkLst>
            <pc:docMk/>
            <pc:sldMasterMk cId="517126417" sldId="2147483681"/>
            <pc:sldLayoutMk cId="928003555" sldId="2147483809"/>
          </pc:sldLayoutMkLst>
        </pc:sldLayoutChg>
        <pc:sldLayoutChg chg="add">
          <pc:chgData name="Petur Þ. Sigurdsson" userId="S::petur@lsretail.com::b51620a9-a6bc-43cc-8d20-2596b195e64d" providerId="AD" clId="Web-{2DFC13E8-349B-4958-815A-F7FFB1B61B3A}" dt="2023-05-20T20:33:29.266" v="0"/>
          <pc:sldLayoutMkLst>
            <pc:docMk/>
            <pc:sldMasterMk cId="517126417" sldId="2147483681"/>
            <pc:sldLayoutMk cId="3027515227" sldId="2147483810"/>
          </pc:sldLayoutMkLst>
        </pc:sldLayoutChg>
        <pc:sldLayoutChg chg="add">
          <pc:chgData name="Petur Þ. Sigurdsson" userId="S::petur@lsretail.com::b51620a9-a6bc-43cc-8d20-2596b195e64d" providerId="AD" clId="Web-{2DFC13E8-349B-4958-815A-F7FFB1B61B3A}" dt="2023-05-20T20:33:29.266" v="0"/>
          <pc:sldLayoutMkLst>
            <pc:docMk/>
            <pc:sldMasterMk cId="517126417" sldId="2147483681"/>
            <pc:sldLayoutMk cId="3650296278" sldId="2147483811"/>
          </pc:sldLayoutMkLst>
        </pc:sldLayoutChg>
      </pc:sldMasterChg>
    </pc:docChg>
  </pc:docChgLst>
  <pc:docChgLst>
    <pc:chgData name="Hordur Olafsson" userId="35673f1e-1533-427a-a84f-da77feac3cd7" providerId="ADAL" clId="{85C02612-0784-034A-AE05-B8D03F042910}"/>
    <pc:docChg chg="undo custSel addSld delSld modSld delMainMaster modSection">
      <pc:chgData name="Hordur Olafsson" userId="35673f1e-1533-427a-a84f-da77feac3cd7" providerId="ADAL" clId="{85C02612-0784-034A-AE05-B8D03F042910}" dt="2023-05-10T13:27:45.122" v="78" actId="2696"/>
      <pc:docMkLst>
        <pc:docMk/>
      </pc:docMkLst>
      <pc:sldChg chg="del">
        <pc:chgData name="Hordur Olafsson" userId="35673f1e-1533-427a-a84f-da77feac3cd7" providerId="ADAL" clId="{85C02612-0784-034A-AE05-B8D03F042910}" dt="2023-05-10T13:27:45.122" v="78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85C02612-0784-034A-AE05-B8D03F042910}" dt="2023-05-10T13:27:43.517" v="70" actId="2696"/>
        <pc:sldMkLst>
          <pc:docMk/>
          <pc:sldMk cId="1881244884" sldId="257"/>
        </pc:sldMkLst>
      </pc:sldChg>
      <pc:sldChg chg="del">
        <pc:chgData name="Hordur Olafsson" userId="35673f1e-1533-427a-a84f-da77feac3cd7" providerId="ADAL" clId="{85C02612-0784-034A-AE05-B8D03F042910}" dt="2023-05-10T13:24:40.907" v="5" actId="2696"/>
        <pc:sldMkLst>
          <pc:docMk/>
          <pc:sldMk cId="3474820565" sldId="279"/>
        </pc:sldMkLst>
      </pc:sldChg>
      <pc:sldChg chg="modSp add del mod">
        <pc:chgData name="Hordur Olafsson" userId="35673f1e-1533-427a-a84f-da77feac3cd7" providerId="ADAL" clId="{85C02612-0784-034A-AE05-B8D03F042910}" dt="2023-05-10T13:24:44.512" v="8" actId="20577"/>
        <pc:sldMkLst>
          <pc:docMk/>
          <pc:sldMk cId="3984185767" sldId="281"/>
        </pc:sldMkLst>
        <pc:spChg chg="mod">
          <ac:chgData name="Hordur Olafsson" userId="35673f1e-1533-427a-a84f-da77feac3cd7" providerId="ADAL" clId="{85C02612-0784-034A-AE05-B8D03F042910}" dt="2023-05-10T13:24:44.512" v="8" actId="20577"/>
          <ac:spMkLst>
            <pc:docMk/>
            <pc:sldMk cId="3984185767" sldId="281"/>
            <ac:spMk id="2" creationId="{B4E1F265-DCFC-336F-0B58-D5940F7A973B}"/>
          </ac:spMkLst>
        </pc:spChg>
      </pc:sldChg>
      <pc:sldChg chg="add del">
        <pc:chgData name="Hordur Olafsson" userId="35673f1e-1533-427a-a84f-da77feac3cd7" providerId="ADAL" clId="{85C02612-0784-034A-AE05-B8D03F042910}" dt="2023-05-10T13:27:38.594" v="67"/>
        <pc:sldMkLst>
          <pc:docMk/>
          <pc:sldMk cId="3681829188" sldId="287"/>
        </pc:sldMkLst>
      </pc:sldChg>
      <pc:sldChg chg="del">
        <pc:chgData name="Hordur Olafsson" userId="35673f1e-1533-427a-a84f-da77feac3cd7" providerId="ADAL" clId="{85C02612-0784-034A-AE05-B8D03F042910}" dt="2023-05-10T13:27:41.699" v="68" actId="2696"/>
        <pc:sldMkLst>
          <pc:docMk/>
          <pc:sldMk cId="3520528644" sldId="288"/>
        </pc:sldMkLst>
      </pc:sldChg>
      <pc:sldChg chg="del">
        <pc:chgData name="Hordur Olafsson" userId="35673f1e-1533-427a-a84f-da77feac3cd7" providerId="ADAL" clId="{85C02612-0784-034A-AE05-B8D03F042910}" dt="2023-05-10T13:27:20.697" v="64" actId="2696"/>
        <pc:sldMkLst>
          <pc:docMk/>
          <pc:sldMk cId="1499472162" sldId="2146845786"/>
        </pc:sldMkLst>
      </pc:sldChg>
      <pc:sldChg chg="addSp delSp modSp mod">
        <pc:chgData name="Hordur Olafsson" userId="35673f1e-1533-427a-a84f-da77feac3cd7" providerId="ADAL" clId="{85C02612-0784-034A-AE05-B8D03F042910}" dt="2023-05-10T13:25:34.751" v="56" actId="14826"/>
        <pc:sldMkLst>
          <pc:docMk/>
          <pc:sldMk cId="236195682" sldId="2146845787"/>
        </pc:sldMkLst>
        <pc:spChg chg="mod">
          <ac:chgData name="Hordur Olafsson" userId="35673f1e-1533-427a-a84f-da77feac3cd7" providerId="ADAL" clId="{85C02612-0784-034A-AE05-B8D03F042910}" dt="2023-05-10T13:25:05.302" v="51" actId="20577"/>
          <ac:spMkLst>
            <pc:docMk/>
            <pc:sldMk cId="236195682" sldId="2146845787"/>
            <ac:spMk id="10" creationId="{059307E8-A8CE-14B4-39C6-2A4E077E1BFD}"/>
          </ac:spMkLst>
        </pc:spChg>
        <pc:picChg chg="del">
          <ac:chgData name="Hordur Olafsson" userId="35673f1e-1533-427a-a84f-da77feac3cd7" providerId="ADAL" clId="{85C02612-0784-034A-AE05-B8D03F042910}" dt="2023-05-10T13:25:13.471" v="52" actId="478"/>
          <ac:picMkLst>
            <pc:docMk/>
            <pc:sldMk cId="236195682" sldId="2146845787"/>
            <ac:picMk id="5" creationId="{375205FF-9A76-E0B5-CEBB-6AFCA50C3D41}"/>
          </ac:picMkLst>
        </pc:picChg>
        <pc:picChg chg="mod">
          <ac:chgData name="Hordur Olafsson" userId="35673f1e-1533-427a-a84f-da77feac3cd7" providerId="ADAL" clId="{85C02612-0784-034A-AE05-B8D03F042910}" dt="2023-05-10T13:25:34.751" v="56" actId="14826"/>
          <ac:picMkLst>
            <pc:docMk/>
            <pc:sldMk cId="236195682" sldId="2146845787"/>
            <ac:picMk id="6" creationId="{4C860D8A-36BF-F665-E0BB-45C33420120B}"/>
          </ac:picMkLst>
        </pc:picChg>
        <pc:picChg chg="add mod">
          <ac:chgData name="Hordur Olafsson" userId="35673f1e-1533-427a-a84f-da77feac3cd7" providerId="ADAL" clId="{85C02612-0784-034A-AE05-B8D03F042910}" dt="2023-05-10T13:25:13.616" v="53"/>
          <ac:picMkLst>
            <pc:docMk/>
            <pc:sldMk cId="236195682" sldId="2146845787"/>
            <ac:picMk id="15" creationId="{F2D9D180-1F0C-1F8E-EF91-5668D6FDFF8E}"/>
          </ac:picMkLst>
        </pc:picChg>
        <pc:cxnChg chg="mod">
          <ac:chgData name="Hordur Olafsson" userId="35673f1e-1533-427a-a84f-da77feac3cd7" providerId="ADAL" clId="{85C02612-0784-034A-AE05-B8D03F042910}" dt="2023-05-10T13:25:21.261" v="55" actId="1076"/>
          <ac:cxnSpMkLst>
            <pc:docMk/>
            <pc:sldMk cId="236195682" sldId="2146845787"/>
            <ac:cxnSpMk id="3" creationId="{96E8204E-D245-FBB6-275A-57519A80B434}"/>
          </ac:cxnSpMkLst>
        </pc:cxnChg>
      </pc:sldChg>
      <pc:sldChg chg="addSp delSp modSp mod">
        <pc:chgData name="Hordur Olafsson" userId="35673f1e-1533-427a-a84f-da77feac3cd7" providerId="ADAL" clId="{85C02612-0784-034A-AE05-B8D03F042910}" dt="2023-05-10T13:26:04.929" v="62"/>
        <pc:sldMkLst>
          <pc:docMk/>
          <pc:sldMk cId="1065468038" sldId="2146845789"/>
        </pc:sldMkLst>
        <pc:picChg chg="del">
          <ac:chgData name="Hordur Olafsson" userId="35673f1e-1533-427a-a84f-da77feac3cd7" providerId="ADAL" clId="{85C02612-0784-034A-AE05-B8D03F042910}" dt="2023-05-10T13:26:04.559" v="61" actId="478"/>
          <ac:picMkLst>
            <pc:docMk/>
            <pc:sldMk cId="1065468038" sldId="2146845789"/>
            <ac:picMk id="27" creationId="{24C4167B-5582-E0F3-B4CE-B996A5B10027}"/>
          </ac:picMkLst>
        </pc:picChg>
        <pc:picChg chg="del">
          <ac:chgData name="Hordur Olafsson" userId="35673f1e-1533-427a-a84f-da77feac3cd7" providerId="ADAL" clId="{85C02612-0784-034A-AE05-B8D03F042910}" dt="2023-05-10T13:25:49.345" v="57" actId="478"/>
          <ac:picMkLst>
            <pc:docMk/>
            <pc:sldMk cId="1065468038" sldId="2146845789"/>
            <ac:picMk id="29" creationId="{7C5596E1-D2DB-902A-F179-79D4D2C319B4}"/>
          </ac:picMkLst>
        </pc:picChg>
        <pc:picChg chg="add mod">
          <ac:chgData name="Hordur Olafsson" userId="35673f1e-1533-427a-a84f-da77feac3cd7" providerId="ADAL" clId="{85C02612-0784-034A-AE05-B8D03F042910}" dt="2023-05-10T13:25:56.877" v="60" actId="1076"/>
          <ac:picMkLst>
            <pc:docMk/>
            <pc:sldMk cId="1065468038" sldId="2146845789"/>
            <ac:picMk id="30" creationId="{CA3B0E59-0E4F-F74A-5168-9DB93D171F18}"/>
          </ac:picMkLst>
        </pc:picChg>
        <pc:picChg chg="add mod">
          <ac:chgData name="Hordur Olafsson" userId="35673f1e-1533-427a-a84f-da77feac3cd7" providerId="ADAL" clId="{85C02612-0784-034A-AE05-B8D03F042910}" dt="2023-05-10T13:26:04.929" v="62"/>
          <ac:picMkLst>
            <pc:docMk/>
            <pc:sldMk cId="1065468038" sldId="2146845789"/>
            <ac:picMk id="31" creationId="{3E33BD65-BE45-B173-B9B9-F5EC79B7F873}"/>
          </ac:picMkLst>
        </pc:picChg>
      </pc:sldChg>
      <pc:sldChg chg="add">
        <pc:chgData name="Hordur Olafsson" userId="35673f1e-1533-427a-a84f-da77feac3cd7" providerId="ADAL" clId="{85C02612-0784-034A-AE05-B8D03F042910}" dt="2023-05-10T13:27:15.744" v="63"/>
        <pc:sldMkLst>
          <pc:docMk/>
          <pc:sldMk cId="1765173022" sldId="2146845809"/>
        </pc:sldMkLst>
      </pc:sldChg>
      <pc:sldChg chg="add del">
        <pc:chgData name="Hordur Olafsson" userId="35673f1e-1533-427a-a84f-da77feac3cd7" providerId="ADAL" clId="{85C02612-0784-034A-AE05-B8D03F042910}" dt="2023-05-10T13:27:38.594" v="67"/>
        <pc:sldMkLst>
          <pc:docMk/>
          <pc:sldMk cId="364034780" sldId="2146845813"/>
        </pc:sldMkLst>
      </pc:sldChg>
      <pc:sldChg chg="del">
        <pc:chgData name="Hordur Olafsson" userId="35673f1e-1533-427a-a84f-da77feac3cd7" providerId="ADAL" clId="{85C02612-0784-034A-AE05-B8D03F042910}" dt="2023-05-10T13:24:38.017" v="3" actId="2696"/>
        <pc:sldMkLst>
          <pc:docMk/>
          <pc:sldMk cId="767702743" sldId="2146845815"/>
        </pc:sldMkLst>
      </pc:sldChg>
      <pc:sldMasterChg chg="del delSldLayout">
        <pc:chgData name="Hordur Olafsson" userId="35673f1e-1533-427a-a84f-da77feac3cd7" providerId="ADAL" clId="{85C02612-0784-034A-AE05-B8D03F042910}" dt="2023-05-10T13:27:43.537" v="77" actId="2696"/>
        <pc:sldMasterMkLst>
          <pc:docMk/>
          <pc:sldMasterMk cId="3283444625" sldId="2147483648"/>
        </pc:sldMasterMkLst>
        <pc:sldLayoutChg chg="del">
          <pc:chgData name="Hordur Olafsson" userId="35673f1e-1533-427a-a84f-da77feac3cd7" providerId="ADAL" clId="{85C02612-0784-034A-AE05-B8D03F042910}" dt="2023-05-10T13:27:43.536" v="76" actId="2696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Hordur Olafsson" userId="35673f1e-1533-427a-a84f-da77feac3cd7" providerId="ADAL" clId="{85C02612-0784-034A-AE05-B8D03F042910}" dt="2023-05-10T13:27:43.520" v="74" actId="2696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Hordur Olafsson" userId="35673f1e-1533-427a-a84f-da77feac3cd7" providerId="ADAL" clId="{85C02612-0784-034A-AE05-B8D03F042910}" dt="2023-05-10T13:27:43.518" v="71" actId="2696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Hordur Olafsson" userId="35673f1e-1533-427a-a84f-da77feac3cd7" providerId="ADAL" clId="{85C02612-0784-034A-AE05-B8D03F042910}" dt="2023-05-10T13:27:43.518" v="72" actId="2696"/>
          <pc:sldLayoutMkLst>
            <pc:docMk/>
            <pc:sldMasterMk cId="3283444625" sldId="2147483648"/>
            <pc:sldLayoutMk cId="3620597712" sldId="2147483706"/>
          </pc:sldLayoutMkLst>
        </pc:sldLayoutChg>
        <pc:sldLayoutChg chg="del">
          <pc:chgData name="Hordur Olafsson" userId="35673f1e-1533-427a-a84f-da77feac3cd7" providerId="ADAL" clId="{85C02612-0784-034A-AE05-B8D03F042910}" dt="2023-05-10T13:27:43.519" v="73" actId="2696"/>
          <pc:sldLayoutMkLst>
            <pc:docMk/>
            <pc:sldMasterMk cId="3283444625" sldId="2147483648"/>
            <pc:sldLayoutMk cId="3150170518" sldId="2147483730"/>
          </pc:sldLayoutMkLst>
        </pc:sldLayoutChg>
        <pc:sldLayoutChg chg="del">
          <pc:chgData name="Hordur Olafsson" userId="35673f1e-1533-427a-a84f-da77feac3cd7" providerId="ADAL" clId="{85C02612-0784-034A-AE05-B8D03F042910}" dt="2023-05-10T13:27:43.520" v="75" actId="2696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SldLayout">
        <pc:chgData name="Hordur Olafsson" userId="35673f1e-1533-427a-a84f-da77feac3cd7" providerId="ADAL" clId="{85C02612-0784-034A-AE05-B8D03F042910}" dt="2023-05-10T13:24:40.908" v="6" actId="2696"/>
        <pc:sldMasterMkLst>
          <pc:docMk/>
          <pc:sldMasterMk cId="517126417" sldId="2147483681"/>
        </pc:sldMasterMkLst>
        <pc:sldLayoutChg chg="del">
          <pc:chgData name="Hordur Olafsson" userId="35673f1e-1533-427a-a84f-da77feac3cd7" providerId="ADAL" clId="{85C02612-0784-034A-AE05-B8D03F042910}" dt="2023-05-10T13:24:38.018" v="4" actId="2696"/>
          <pc:sldLayoutMkLst>
            <pc:docMk/>
            <pc:sldMasterMk cId="517126417" sldId="2147483681"/>
            <pc:sldLayoutMk cId="2012934373" sldId="2147483794"/>
          </pc:sldLayoutMkLst>
        </pc:sldLayoutChg>
        <pc:sldLayoutChg chg="del">
          <pc:chgData name="Hordur Olafsson" userId="35673f1e-1533-427a-a84f-da77feac3cd7" providerId="ADAL" clId="{85C02612-0784-034A-AE05-B8D03F042910}" dt="2023-05-10T13:24:40.908" v="6" actId="2696"/>
          <pc:sldLayoutMkLst>
            <pc:docMk/>
            <pc:sldMasterMk cId="517126417" sldId="2147483681"/>
            <pc:sldLayoutMk cId="463980020" sldId="2147483795"/>
          </pc:sldLayoutMkLst>
        </pc:sldLayoutChg>
      </pc:sldMasterChg>
      <pc:sldMasterChg chg="delSldLayout">
        <pc:chgData name="Hordur Olafsson" userId="35673f1e-1533-427a-a84f-da77feac3cd7" providerId="ADAL" clId="{85C02612-0784-034A-AE05-B8D03F042910}" dt="2023-05-10T13:27:41.701" v="69" actId="2696"/>
        <pc:sldMasterMkLst>
          <pc:docMk/>
          <pc:sldMasterMk cId="2772179849" sldId="2147483747"/>
        </pc:sldMasterMkLst>
        <pc:sldLayoutChg chg="del">
          <pc:chgData name="Hordur Olafsson" userId="35673f1e-1533-427a-a84f-da77feac3cd7" providerId="ADAL" clId="{85C02612-0784-034A-AE05-B8D03F042910}" dt="2023-05-10T13:27:41.701" v="69" actId="2696"/>
          <pc:sldLayoutMkLst>
            <pc:docMk/>
            <pc:sldMasterMk cId="2772179849" sldId="2147483747"/>
            <pc:sldLayoutMk cId="168245345" sldId="2147483796"/>
          </pc:sldLayoutMkLst>
        </pc:sldLayoutChg>
      </pc:sldMasterChg>
    </pc:docChg>
  </pc:docChgLst>
  <pc:docChgLst>
    <pc:chgData name="Petur Þ. Sigurdsson" userId="b51620a9-a6bc-43cc-8d20-2596b195e64d" providerId="ADAL" clId="{FFDF008B-E9EB-482F-9F5F-81C38BDE7B09}"/>
    <pc:docChg chg="custSel addSld delSld modSld modSection">
      <pc:chgData name="Petur Þ. Sigurdsson" userId="b51620a9-a6bc-43cc-8d20-2596b195e64d" providerId="ADAL" clId="{FFDF008B-E9EB-482F-9F5F-81C38BDE7B09}" dt="2023-03-07T17:36:30.786" v="571" actId="20577"/>
      <pc:docMkLst>
        <pc:docMk/>
      </pc:docMkLst>
      <pc:sldChg chg="modTransition">
        <pc:chgData name="Petur Þ. Sigurdsson" userId="b51620a9-a6bc-43cc-8d20-2596b195e64d" providerId="ADAL" clId="{FFDF008B-E9EB-482F-9F5F-81C38BDE7B09}" dt="2023-02-28T00:11:23.722" v="78"/>
        <pc:sldMkLst>
          <pc:docMk/>
          <pc:sldMk cId="1881244884" sldId="257"/>
        </pc:sldMkLst>
      </pc:sldChg>
      <pc:sldChg chg="addSp modSp mod">
        <pc:chgData name="Petur Þ. Sigurdsson" userId="b51620a9-a6bc-43cc-8d20-2596b195e64d" providerId="ADAL" clId="{FFDF008B-E9EB-482F-9F5F-81C38BDE7B09}" dt="2023-03-07T07:40:52.038" v="431"/>
        <pc:sldMkLst>
          <pc:docMk/>
          <pc:sldMk cId="1874870390" sldId="281"/>
        </pc:sldMkLst>
        <pc:spChg chg="mod">
          <ac:chgData name="Petur Þ. Sigurdsson" userId="b51620a9-a6bc-43cc-8d20-2596b195e64d" providerId="ADAL" clId="{FFDF008B-E9EB-482F-9F5F-81C38BDE7B09}" dt="2023-03-07T07:40:02.243" v="430" actId="20577"/>
          <ac:spMkLst>
            <pc:docMk/>
            <pc:sldMk cId="1874870390" sldId="281"/>
            <ac:spMk id="5" creationId="{E46AA7C5-8B12-DEFD-E337-94698AEADA6F}"/>
          </ac:spMkLst>
        </pc:spChg>
        <pc:spChg chg="add mod">
          <ac:chgData name="Petur Þ. Sigurdsson" userId="b51620a9-a6bc-43cc-8d20-2596b195e64d" providerId="ADAL" clId="{FFDF008B-E9EB-482F-9F5F-81C38BDE7B09}" dt="2023-03-07T07:40:52.038" v="431"/>
          <ac:spMkLst>
            <pc:docMk/>
            <pc:sldMk cId="1874870390" sldId="281"/>
            <ac:spMk id="6" creationId="{33C61979-6E08-CDD4-6006-3F84C68D158C}"/>
          </ac:spMkLst>
        </pc:spChg>
      </pc:sldChg>
      <pc:sldChg chg="del">
        <pc:chgData name="Petur Þ. Sigurdsson" userId="b51620a9-a6bc-43cc-8d20-2596b195e64d" providerId="ADAL" clId="{FFDF008B-E9EB-482F-9F5F-81C38BDE7B09}" dt="2023-02-28T00:23:41.793" v="90" actId="47"/>
        <pc:sldMkLst>
          <pc:docMk/>
          <pc:sldMk cId="628266646" sldId="2134805222"/>
        </pc:sldMkLst>
      </pc:sldChg>
      <pc:sldChg chg="del">
        <pc:chgData name="Petur Þ. Sigurdsson" userId="b51620a9-a6bc-43cc-8d20-2596b195e64d" providerId="ADAL" clId="{FFDF008B-E9EB-482F-9F5F-81C38BDE7B09}" dt="2023-02-27T15:58:10.063" v="0" actId="47"/>
        <pc:sldMkLst>
          <pc:docMk/>
          <pc:sldMk cId="910250179" sldId="2146845782"/>
        </pc:sldMkLst>
      </pc:sldChg>
      <pc:sldChg chg="modNotesTx">
        <pc:chgData name="Petur Þ. Sigurdsson" userId="b51620a9-a6bc-43cc-8d20-2596b195e64d" providerId="ADAL" clId="{FFDF008B-E9EB-482F-9F5F-81C38BDE7B09}" dt="2023-03-07T17:35:40.795" v="501" actId="20577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FFDF008B-E9EB-482F-9F5F-81C38BDE7B09}" dt="2023-03-07T07:34:46.348" v="277" actId="400"/>
        <pc:sldMkLst>
          <pc:docMk/>
          <pc:sldMk cId="236195682" sldId="2146845787"/>
        </pc:sldMkLst>
      </pc:sldChg>
      <pc:sldChg chg="modNotesTx">
        <pc:chgData name="Petur Þ. Sigurdsson" userId="b51620a9-a6bc-43cc-8d20-2596b195e64d" providerId="ADAL" clId="{FFDF008B-E9EB-482F-9F5F-81C38BDE7B09}" dt="2023-03-07T10:28:44.232" v="482" actId="20577"/>
        <pc:sldMkLst>
          <pc:docMk/>
          <pc:sldMk cId="1065468038" sldId="2146845789"/>
        </pc:sldMkLst>
      </pc:sldChg>
      <pc:sldChg chg="modSp mod modTransition">
        <pc:chgData name="Petur Þ. Sigurdsson" userId="b51620a9-a6bc-43cc-8d20-2596b195e64d" providerId="ADAL" clId="{FFDF008B-E9EB-482F-9F5F-81C38BDE7B09}" dt="2023-02-28T00:11:11.536" v="77"/>
        <pc:sldMkLst>
          <pc:docMk/>
          <pc:sldMk cId="3898083960" sldId="2146845806"/>
        </pc:sldMkLst>
        <pc:spChg chg="mod">
          <ac:chgData name="Petur Þ. Sigurdsson" userId="b51620a9-a6bc-43cc-8d20-2596b195e64d" providerId="ADAL" clId="{FFDF008B-E9EB-482F-9F5F-81C38BDE7B09}" dt="2023-02-27T16:10:09.528" v="18" actId="20577"/>
          <ac:spMkLst>
            <pc:docMk/>
            <pc:sldMk cId="3898083960" sldId="2146845806"/>
            <ac:spMk id="5" creationId="{ED1B9F36-335D-2702-6F0A-FC9D2DAD1D61}"/>
          </ac:spMkLst>
        </pc:spChg>
      </pc:sldChg>
      <pc:sldChg chg="modNotesTx">
        <pc:chgData name="Petur Þ. Sigurdsson" userId="b51620a9-a6bc-43cc-8d20-2596b195e64d" providerId="ADAL" clId="{FFDF008B-E9EB-482F-9F5F-81C38BDE7B09}" dt="2023-03-07T17:35:00.288" v="495" actId="5793"/>
        <pc:sldMkLst>
          <pc:docMk/>
          <pc:sldMk cId="3419117067" sldId="2146845807"/>
        </pc:sldMkLst>
      </pc:sldChg>
      <pc:sldChg chg="addSp modSp new mod modNotesTx">
        <pc:chgData name="Petur Þ. Sigurdsson" userId="b51620a9-a6bc-43cc-8d20-2596b195e64d" providerId="ADAL" clId="{FFDF008B-E9EB-482F-9F5F-81C38BDE7B09}" dt="2023-03-07T17:36:30.786" v="571" actId="20577"/>
        <pc:sldMkLst>
          <pc:docMk/>
          <pc:sldMk cId="4098487671" sldId="2146845808"/>
        </pc:sldMkLst>
        <pc:picChg chg="add mod">
          <ac:chgData name="Petur Þ. Sigurdsson" userId="b51620a9-a6bc-43cc-8d20-2596b195e64d" providerId="ADAL" clId="{FFDF008B-E9EB-482F-9F5F-81C38BDE7B09}" dt="2023-02-28T00:23:04.897" v="88" actId="12789"/>
          <ac:picMkLst>
            <pc:docMk/>
            <pc:sldMk cId="4098487671" sldId="2146845808"/>
            <ac:picMk id="3" creationId="{0C7D3311-824B-1CF6-0370-3D6145F4296D}"/>
          </ac:picMkLst>
        </pc:picChg>
      </pc:sldChg>
      <pc:sldChg chg="addSp delSp modSp mod">
        <pc:chgData name="Petur Þ. Sigurdsson" userId="b51620a9-a6bc-43cc-8d20-2596b195e64d" providerId="ADAL" clId="{FFDF008B-E9EB-482F-9F5F-81C38BDE7B09}" dt="2023-03-06T11:13:46.987" v="114" actId="20577"/>
        <pc:sldMkLst>
          <pc:docMk/>
          <pc:sldMk cId="878045223" sldId="2146845814"/>
        </pc:sldMkLst>
        <pc:spChg chg="del">
          <ac:chgData name="Petur Þ. Sigurdsson" userId="b51620a9-a6bc-43cc-8d20-2596b195e64d" providerId="ADAL" clId="{FFDF008B-E9EB-482F-9F5F-81C38BDE7B09}" dt="2023-03-06T11:13:37.706" v="91" actId="931"/>
          <ac:spMkLst>
            <pc:docMk/>
            <pc:sldMk cId="878045223" sldId="2146845814"/>
            <ac:spMk id="4" creationId="{EC8325C9-A317-0304-ABC9-07D96FAD3EB0}"/>
          </ac:spMkLst>
        </pc:spChg>
        <pc:spChg chg="mod">
          <ac:chgData name="Petur Þ. Sigurdsson" userId="b51620a9-a6bc-43cc-8d20-2596b195e64d" providerId="ADAL" clId="{FFDF008B-E9EB-482F-9F5F-81C38BDE7B09}" dt="2023-03-06T11:13:46.987" v="114" actId="20577"/>
          <ac:spMkLst>
            <pc:docMk/>
            <pc:sldMk cId="878045223" sldId="2146845814"/>
            <ac:spMk id="11" creationId="{8A767394-9A04-1D9E-A82B-9E09D357950D}"/>
          </ac:spMkLst>
        </pc:spChg>
        <pc:picChg chg="add mod">
          <ac:chgData name="Petur Þ. Sigurdsson" userId="b51620a9-a6bc-43cc-8d20-2596b195e64d" providerId="ADAL" clId="{FFDF008B-E9EB-482F-9F5F-81C38BDE7B09}" dt="2023-03-06T11:13:46.393" v="109" actId="27614"/>
          <ac:picMkLst>
            <pc:docMk/>
            <pc:sldMk cId="878045223" sldId="2146845814"/>
            <ac:picMk id="8" creationId="{549FE27F-3A4B-EF9F-4150-EE897317A79F}"/>
          </ac:picMkLst>
        </pc:picChg>
      </pc:sldChg>
    </pc:docChg>
  </pc:docChgLst>
  <pc:docChgLst>
    <pc:chgData name="Petur Þ. Sigurdsson" userId="b51620a9-a6bc-43cc-8d20-2596b195e64d" providerId="ADAL" clId="{A589F5FF-3979-415E-95DB-6848079A6AE9}"/>
    <pc:docChg chg="delSld modSld delMainMaster modSection">
      <pc:chgData name="Petur Þ. Sigurdsson" userId="b51620a9-a6bc-43cc-8d20-2596b195e64d" providerId="ADAL" clId="{A589F5FF-3979-415E-95DB-6848079A6AE9}" dt="2023-05-05T10:12:15.888" v="9" actId="47"/>
      <pc:docMkLst>
        <pc:docMk/>
      </pc:docMkLst>
      <pc:sldChg chg="modNotesTx">
        <pc:chgData name="Petur Þ. Sigurdsson" userId="b51620a9-a6bc-43cc-8d20-2596b195e64d" providerId="ADAL" clId="{A589F5FF-3979-415E-95DB-6848079A6AE9}" dt="2023-05-05T10:12:10.743" v="8" actId="6549"/>
        <pc:sldMkLst>
          <pc:docMk/>
          <pc:sldMk cId="1881244884" sldId="257"/>
        </pc:sldMkLst>
      </pc:sldChg>
      <pc:sldChg chg="modNotesTx">
        <pc:chgData name="Petur Þ. Sigurdsson" userId="b51620a9-a6bc-43cc-8d20-2596b195e64d" providerId="ADAL" clId="{A589F5FF-3979-415E-95DB-6848079A6AE9}" dt="2023-05-05T10:11:50.105" v="0" actId="6549"/>
        <pc:sldMkLst>
          <pc:docMk/>
          <pc:sldMk cId="3474820565" sldId="279"/>
        </pc:sldMkLst>
      </pc:sldChg>
      <pc:sldChg chg="modNotesTx">
        <pc:chgData name="Petur Þ. Sigurdsson" userId="b51620a9-a6bc-43cc-8d20-2596b195e64d" providerId="ADAL" clId="{A589F5FF-3979-415E-95DB-6848079A6AE9}" dt="2023-05-05T10:12:05.595" v="6" actId="6549"/>
        <pc:sldMkLst>
          <pc:docMk/>
          <pc:sldMk cId="3520528644" sldId="288"/>
        </pc:sldMkLst>
      </pc:sldChg>
      <pc:sldChg chg="modNotesTx">
        <pc:chgData name="Petur Þ. Sigurdsson" userId="b51620a9-a6bc-43cc-8d20-2596b195e64d" providerId="ADAL" clId="{A589F5FF-3979-415E-95DB-6848079A6AE9}" dt="2023-05-05T10:12:00.251" v="4" actId="6549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A589F5FF-3979-415E-95DB-6848079A6AE9}" dt="2023-05-05T10:11:52.956" v="1" actId="6549"/>
        <pc:sldMkLst>
          <pc:docMk/>
          <pc:sldMk cId="236195682" sldId="2146845787"/>
        </pc:sldMkLst>
      </pc:sldChg>
      <pc:sldChg chg="modNotesTx">
        <pc:chgData name="Petur Þ. Sigurdsson" userId="b51620a9-a6bc-43cc-8d20-2596b195e64d" providerId="ADAL" clId="{A589F5FF-3979-415E-95DB-6848079A6AE9}" dt="2023-05-05T10:11:55.441" v="2" actId="6549"/>
        <pc:sldMkLst>
          <pc:docMk/>
          <pc:sldMk cId="1065468038" sldId="2146845789"/>
        </pc:sldMkLst>
      </pc:sldChg>
      <pc:sldChg chg="del">
        <pc:chgData name="Petur Þ. Sigurdsson" userId="b51620a9-a6bc-43cc-8d20-2596b195e64d" providerId="ADAL" clId="{A589F5FF-3979-415E-95DB-6848079A6AE9}" dt="2023-05-05T10:12:15.888" v="9" actId="47"/>
        <pc:sldMkLst>
          <pc:docMk/>
          <pc:sldMk cId="3898083960" sldId="2146845806"/>
        </pc:sldMkLst>
      </pc:sldChg>
      <pc:sldChg chg="modNotesTx">
        <pc:chgData name="Petur Þ. Sigurdsson" userId="b51620a9-a6bc-43cc-8d20-2596b195e64d" providerId="ADAL" clId="{A589F5FF-3979-415E-95DB-6848079A6AE9}" dt="2023-05-05T10:11:57.813" v="3" actId="6549"/>
        <pc:sldMkLst>
          <pc:docMk/>
          <pc:sldMk cId="3419117067" sldId="2146845807"/>
        </pc:sldMkLst>
      </pc:sldChg>
      <pc:sldChg chg="modNotesTx">
        <pc:chgData name="Petur Þ. Sigurdsson" userId="b51620a9-a6bc-43cc-8d20-2596b195e64d" providerId="ADAL" clId="{A589F5FF-3979-415E-95DB-6848079A6AE9}" dt="2023-05-05T10:12:03.109" v="5" actId="6549"/>
        <pc:sldMkLst>
          <pc:docMk/>
          <pc:sldMk cId="4098487671" sldId="2146845808"/>
        </pc:sldMkLst>
      </pc:sldChg>
      <pc:sldChg chg="del">
        <pc:chgData name="Petur Þ. Sigurdsson" userId="b51620a9-a6bc-43cc-8d20-2596b195e64d" providerId="ADAL" clId="{A589F5FF-3979-415E-95DB-6848079A6AE9}" dt="2023-05-05T10:12:08.495" v="7" actId="47"/>
        <pc:sldMkLst>
          <pc:docMk/>
          <pc:sldMk cId="878045223" sldId="2146845814"/>
        </pc:sldMkLst>
      </pc:sldChg>
      <pc:sldMasterChg chg="delSldLayout">
        <pc:chgData name="Petur Þ. Sigurdsson" userId="b51620a9-a6bc-43cc-8d20-2596b195e64d" providerId="ADAL" clId="{A589F5FF-3979-415E-95DB-6848079A6AE9}" dt="2023-05-05T10:12:15.888" v="9" actId="47"/>
        <pc:sldMasterMkLst>
          <pc:docMk/>
          <pc:sldMasterMk cId="3283444625" sldId="2147483648"/>
        </pc:sldMasterMkLst>
        <pc:sldLayoutChg chg="del">
          <pc:chgData name="Petur Þ. Sigurdsson" userId="b51620a9-a6bc-43cc-8d20-2596b195e64d" providerId="ADAL" clId="{A589F5FF-3979-415E-95DB-6848079A6AE9}" dt="2023-05-05T10:12:15.888" v="9" actId="47"/>
          <pc:sldLayoutMkLst>
            <pc:docMk/>
            <pc:sldMasterMk cId="3283444625" sldId="2147483648"/>
            <pc:sldLayoutMk cId="2411679932" sldId="2147483775"/>
          </pc:sldLayoutMkLst>
        </pc:sldLayoutChg>
      </pc:sldMasterChg>
      <pc:sldMasterChg chg="del delSldLayout">
        <pc:chgData name="Petur Þ. Sigurdsson" userId="b51620a9-a6bc-43cc-8d20-2596b195e64d" providerId="ADAL" clId="{A589F5FF-3979-415E-95DB-6848079A6AE9}" dt="2023-05-05T10:12:08.495" v="7" actId="47"/>
        <pc:sldMasterMkLst>
          <pc:docMk/>
          <pc:sldMasterMk cId="895981636" sldId="2147483776"/>
        </pc:sldMasterMkLst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4027078006" sldId="2147483777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3842777687" sldId="2147483778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4018542179" sldId="2147483779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1624470592" sldId="2147483780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2883815899" sldId="2147483781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551749830" sldId="2147483782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2681849561" sldId="2147483783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966172519" sldId="2147483784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2860048011" sldId="2147483785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2360582785" sldId="2147483786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2618139471" sldId="2147483787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4154001062" sldId="2147483788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1614310736" sldId="2147483789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3721076594" sldId="2147483790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2020396529" sldId="2147483791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1643073358" sldId="2147483792"/>
          </pc:sldLayoutMkLst>
        </pc:sldLayoutChg>
        <pc:sldLayoutChg chg="del">
          <pc:chgData name="Petur Þ. Sigurdsson" userId="b51620a9-a6bc-43cc-8d20-2596b195e64d" providerId="ADAL" clId="{A589F5FF-3979-415E-95DB-6848079A6AE9}" dt="2023-05-05T10:12:08.495" v="7" actId="47"/>
          <pc:sldLayoutMkLst>
            <pc:docMk/>
            <pc:sldMasterMk cId="895981636" sldId="2147483776"/>
            <pc:sldLayoutMk cId="2348511740" sldId="214748379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8A5D3-DE6C-4E11-8EE8-A337941749E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B9C7C-3449-4648-B211-40916144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1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38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B9C7C-3449-4648-B211-409161444B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B9C7C-3449-4648-B211-409161444B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4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6.png"/><Relationship Id="rId4" Type="http://schemas.openxmlformats.org/officeDocument/2006/relationships/image" Target="../media/image23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png"/><Relationship Id="rId4" Type="http://schemas.openxmlformats.org/officeDocument/2006/relationships/image" Target="../media/image23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8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8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8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8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8.sv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744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2926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7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05046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51110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811936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636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23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464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1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6052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9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9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2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9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4821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82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213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4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34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75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079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861266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60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881720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90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86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84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9663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443892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77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693278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9945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30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9037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5225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94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28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0362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64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027646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8972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2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11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875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252098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113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30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79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image" Target="../media/image21.emf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image" Target="../media/image2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807" r:id="rId2"/>
    <p:sldLayoutId id="2147483808" r:id="rId3"/>
    <p:sldLayoutId id="2147483809" r:id="rId4"/>
    <p:sldLayoutId id="2147483810" r:id="rId5"/>
    <p:sldLayoutId id="214748381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0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7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sv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4.sv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3.png"/><Relationship Id="rId3" Type="http://schemas.openxmlformats.org/officeDocument/2006/relationships/image" Target="../media/image65.png"/><Relationship Id="rId7" Type="http://schemas.openxmlformats.org/officeDocument/2006/relationships/image" Target="../media/image58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svg"/><Relationship Id="rId11" Type="http://schemas.openxmlformats.org/officeDocument/2006/relationships/image" Target="../media/image59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66.svg"/><Relationship Id="rId9" Type="http://schemas.openxmlformats.org/officeDocument/2006/relationships/image" Target="../media/image70.png"/><Relationship Id="rId14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7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1F265-DCFC-336F-0B58-D5940F7A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sz="4000" dirty="0"/>
              <a:t>eCommerce for LS Central</a:t>
            </a:r>
          </a:p>
          <a:p>
            <a:r>
              <a:rPr lang="en-IS" sz="4000" b="0" dirty="0">
                <a:solidFill>
                  <a:srgbClr val="928BE9"/>
                </a:solidFill>
              </a:rPr>
              <a:t>Part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5280013"/>
            <a:ext cx="6679097" cy="702365"/>
          </a:xfrm>
        </p:spPr>
        <p:txBody>
          <a:bodyPr/>
          <a:lstStyle/>
          <a:p>
            <a:r>
              <a:rPr lang="en-IS" sz="3200" dirty="0">
                <a:solidFill>
                  <a:schemeClr val="bg1"/>
                </a:solidFill>
              </a:rPr>
              <a:t>Petur Thor Sigurdsson</a:t>
            </a:r>
          </a:p>
          <a:p>
            <a:r>
              <a:rPr lang="en-IS" sz="2800" b="0" dirty="0"/>
              <a:t>Product Director</a:t>
            </a:r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Service for LS Central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29859" y="1337348"/>
            <a:ext cx="1567035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2D9D180-1F0C-1F8E-EF91-5668D6FDFF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431086" y="5336894"/>
            <a:ext cx="1164586" cy="6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E89D0-4439-EA44-A3F1-FA1F6B206323}"/>
              </a:ext>
            </a:extLst>
          </p:cNvPr>
          <p:cNvSpPr/>
          <p:nvPr/>
        </p:nvSpPr>
        <p:spPr>
          <a:xfrm>
            <a:off x="6134990" y="5193013"/>
            <a:ext cx="4888360" cy="1234367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3ECAC-2BF6-9D70-739C-EB3252FE95AD}"/>
              </a:ext>
            </a:extLst>
          </p:cNvPr>
          <p:cNvSpPr/>
          <p:nvPr/>
        </p:nvSpPr>
        <p:spPr>
          <a:xfrm>
            <a:off x="8396764" y="5524580"/>
            <a:ext cx="1896956" cy="587538"/>
          </a:xfrm>
          <a:prstGeom prst="rect">
            <a:avLst/>
          </a:prstGeom>
          <a:solidFill>
            <a:srgbClr val="21668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967689-9BC7-FDA5-9092-2F2060136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7766" y="2485771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CB3D9E5-F7C3-7D45-6621-15183A57D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5299" y="3463624"/>
            <a:ext cx="711868" cy="711868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843582F-57D7-E7F9-A08B-4ED13A5DC49C}"/>
              </a:ext>
            </a:extLst>
          </p:cNvPr>
          <p:cNvSpPr/>
          <p:nvPr/>
        </p:nvSpPr>
        <p:spPr>
          <a:xfrm>
            <a:off x="7923295" y="3669569"/>
            <a:ext cx="1448792" cy="832536"/>
          </a:xfrm>
          <a:prstGeom prst="wedgeRectCallout">
            <a:avLst>
              <a:gd name="adj1" fmla="val 95619"/>
              <a:gd name="adj2" fmla="val -706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F96E0-3B08-2402-9919-536055BD9D12}"/>
              </a:ext>
            </a:extLst>
          </p:cNvPr>
          <p:cNvSpPr txBox="1"/>
          <p:nvPr/>
        </p:nvSpPr>
        <p:spPr>
          <a:xfrm>
            <a:off x="6621980" y="789615"/>
            <a:ext cx="2761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Payment Service Provider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(PSP)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C8F99-3288-BA81-3C64-4E6F6CD54A7A}"/>
              </a:ext>
            </a:extLst>
          </p:cNvPr>
          <p:cNvCxnSpPr>
            <a:cxnSpLocks/>
          </p:cNvCxnSpPr>
          <p:nvPr/>
        </p:nvCxnSpPr>
        <p:spPr>
          <a:xfrm>
            <a:off x="10581233" y="4254215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6DA65-446A-D7FD-31DE-6DC7A4C9E59C}"/>
              </a:ext>
            </a:extLst>
          </p:cNvPr>
          <p:cNvCxnSpPr>
            <a:cxnSpLocks/>
          </p:cNvCxnSpPr>
          <p:nvPr/>
        </p:nvCxnSpPr>
        <p:spPr>
          <a:xfrm>
            <a:off x="7826997" y="2131063"/>
            <a:ext cx="647768" cy="8770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124379-A161-6DDE-80DD-09EB374B741C}"/>
              </a:ext>
            </a:extLst>
          </p:cNvPr>
          <p:cNvSpPr txBox="1"/>
          <p:nvPr/>
        </p:nvSpPr>
        <p:spPr>
          <a:xfrm>
            <a:off x="10030979" y="1926234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33C3D-B208-7290-97B4-9EE6DF9A0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89" y="3543378"/>
            <a:ext cx="2172879" cy="6016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BA0BFE-8A18-FCE1-0ACD-DE14FB94CEE3}"/>
              </a:ext>
            </a:extLst>
          </p:cNvPr>
          <p:cNvSpPr/>
          <p:nvPr/>
        </p:nvSpPr>
        <p:spPr>
          <a:xfrm>
            <a:off x="1898580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580D50-F6D6-3984-D941-4C872BB1F898}"/>
              </a:ext>
            </a:extLst>
          </p:cNvPr>
          <p:cNvSpPr/>
          <p:nvPr/>
        </p:nvSpPr>
        <p:spPr>
          <a:xfrm>
            <a:off x="1131539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598822-D768-7C45-EC5A-9C4674E1FCC1}"/>
              </a:ext>
            </a:extLst>
          </p:cNvPr>
          <p:cNvSpPr/>
          <p:nvPr/>
        </p:nvSpPr>
        <p:spPr>
          <a:xfrm>
            <a:off x="1131539" y="2492377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19F5A0-67AC-4888-DDEB-E52641F31BB0}"/>
              </a:ext>
            </a:extLst>
          </p:cNvPr>
          <p:cNvSpPr/>
          <p:nvPr/>
        </p:nvSpPr>
        <p:spPr>
          <a:xfrm>
            <a:off x="1898580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5CE73-2E07-9A5C-DAF8-C370206C2AC9}"/>
              </a:ext>
            </a:extLst>
          </p:cNvPr>
          <p:cNvSpPr/>
          <p:nvPr/>
        </p:nvSpPr>
        <p:spPr>
          <a:xfrm>
            <a:off x="1131539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E5F98A-5615-B2DA-1C94-B18A05169D43}"/>
              </a:ext>
            </a:extLst>
          </p:cNvPr>
          <p:cNvSpPr/>
          <p:nvPr/>
        </p:nvSpPr>
        <p:spPr>
          <a:xfrm>
            <a:off x="1898580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56BB5B-3865-C246-246B-63C922C16C89}"/>
              </a:ext>
            </a:extLst>
          </p:cNvPr>
          <p:cNvSpPr/>
          <p:nvPr/>
        </p:nvSpPr>
        <p:spPr>
          <a:xfrm>
            <a:off x="1131539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6D41E-A31F-E68D-623B-F2A88C7B8B60}"/>
              </a:ext>
            </a:extLst>
          </p:cNvPr>
          <p:cNvSpPr txBox="1"/>
          <p:nvPr/>
        </p:nvSpPr>
        <p:spPr>
          <a:xfrm>
            <a:off x="774430" y="442290"/>
            <a:ext cx="210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 system: Available Payment Plugins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9AB4B6-9C92-9825-3987-36DC084FC2CE}"/>
              </a:ext>
            </a:extLst>
          </p:cNvPr>
          <p:cNvCxnSpPr>
            <a:cxnSpLocks/>
          </p:cNvCxnSpPr>
          <p:nvPr/>
        </p:nvCxnSpPr>
        <p:spPr>
          <a:xfrm flipV="1">
            <a:off x="3136063" y="1859197"/>
            <a:ext cx="3785397" cy="7325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61CFF45-38E9-9B8D-8C55-A0D4B6B56C31}"/>
              </a:ext>
            </a:extLst>
          </p:cNvPr>
          <p:cNvCxnSpPr>
            <a:cxnSpLocks/>
            <a:endCxn id="2" idx="1"/>
          </p:cNvCxnSpPr>
          <p:nvPr/>
        </p:nvCxnSpPr>
        <p:spPr>
          <a:xfrm rot="16200000" flipH="1">
            <a:off x="3750286" y="3425493"/>
            <a:ext cx="658192" cy="411121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115D4-6E0F-53D0-AF4B-99E937329758}"/>
              </a:ext>
            </a:extLst>
          </p:cNvPr>
          <p:cNvGrpSpPr/>
          <p:nvPr/>
        </p:nvGrpSpPr>
        <p:grpSpPr>
          <a:xfrm>
            <a:off x="7059269" y="1202242"/>
            <a:ext cx="1447900" cy="831546"/>
            <a:chOff x="4648100" y="373842"/>
            <a:chExt cx="1447900" cy="831546"/>
          </a:xfrm>
        </p:grpSpPr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1B3DF4F5-1DE8-1507-2011-ED6FEE49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100" y="373842"/>
              <a:ext cx="1447900" cy="831546"/>
            </a:xfrm>
            <a:prstGeom prst="rect">
              <a:avLst/>
            </a:prstGeom>
          </p:spPr>
        </p:pic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95B784-5B20-8B4C-7CCD-A63926C7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5141" y="768100"/>
              <a:ext cx="861487" cy="258188"/>
            </a:xfrm>
            <a:prstGeom prst="rect">
              <a:avLst/>
            </a:prstGeom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FA29BFE-DA43-8914-7733-BF865EB1CB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3295" y="3071727"/>
            <a:ext cx="1447900" cy="471651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3F6479A-ACC5-8F01-DD06-A61961F95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8580" y="2440463"/>
            <a:ext cx="1111691" cy="362131"/>
          </a:xfrm>
          <a:prstGeom prst="rect">
            <a:avLst/>
          </a:prstGeom>
        </p:spPr>
      </p:pic>
      <p:pic>
        <p:nvPicPr>
          <p:cNvPr id="28" name="Picture 2" descr="Home - B2COMMERCE">
            <a:extLst>
              <a:ext uri="{FF2B5EF4-FFF2-40B4-BE49-F238E27FC236}">
                <a16:creationId xmlns:a16="http://schemas.microsoft.com/office/drawing/2014/main" id="{3267A6BE-04E1-EDE1-A70E-9CB7B2C4D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9" y="4369676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A3B0E59-0E4F-F74A-5168-9DB93D171F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606994" y="5452313"/>
            <a:ext cx="1164586" cy="677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33BD65-BE45-B173-B9B9-F5EC79B7F87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075538" y="3924919"/>
            <a:ext cx="1143414" cy="2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3180964"/>
            <a:ext cx="10718799" cy="1185620"/>
          </a:xfrm>
        </p:spPr>
        <p:txBody>
          <a:bodyPr/>
          <a:lstStyle/>
          <a:p>
            <a:r>
              <a:rPr lang="en-US" dirty="0"/>
              <a:t>Magento Unified </a:t>
            </a:r>
          </a:p>
          <a:p>
            <a:r>
              <a:rPr lang="en-US" dirty="0"/>
              <a:t>Commerce Demo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1911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Service for LS Central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841" y="1337348"/>
            <a:ext cx="1575071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3" y="5420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5412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E65093-101C-ADB8-77A4-EA89A7D28489}"/>
              </a:ext>
            </a:extLst>
          </p:cNvPr>
          <p:cNvGrpSpPr/>
          <p:nvPr/>
        </p:nvGrpSpPr>
        <p:grpSpPr>
          <a:xfrm>
            <a:off x="8524128" y="376817"/>
            <a:ext cx="3667872" cy="1176839"/>
            <a:chOff x="7122102" y="581539"/>
            <a:chExt cx="3990433" cy="10511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6093D-1567-D459-2F01-F647D0175696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8062E8-3C33-BDAF-F8AF-318C5FE59BA3}"/>
                </a:ext>
              </a:extLst>
            </p:cNvPr>
            <p:cNvCxnSpPr>
              <a:cxnSpLocks/>
              <a:stCxn id="20" idx="6"/>
              <a:endCxn id="19" idx="1"/>
            </p:cNvCxnSpPr>
            <p:nvPr/>
          </p:nvCxnSpPr>
          <p:spPr>
            <a:xfrm>
              <a:off x="7247089" y="1019735"/>
              <a:ext cx="1116985" cy="32427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A9D2B7-F549-25DC-62C2-8F7B8372028F}"/>
                </a:ext>
              </a:extLst>
            </p:cNvPr>
            <p:cNvSpPr txBox="1"/>
            <p:nvPr/>
          </p:nvSpPr>
          <p:spPr>
            <a:xfrm>
              <a:off x="8364074" y="581539"/>
              <a:ext cx="2236785" cy="32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Traditional UI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ACB07-EEC8-DE6A-8739-591BEC9A33A1}"/>
                </a:ext>
              </a:extLst>
            </p:cNvPr>
            <p:cNvSpPr txBox="1"/>
            <p:nvPr/>
          </p:nvSpPr>
          <p:spPr>
            <a:xfrm>
              <a:off x="8364074" y="1055370"/>
              <a:ext cx="2748461" cy="5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Progressive Web App (PWA)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A43EEB-5592-E370-515A-49D7492C0644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701269BD-BA18-11BD-9361-ABEC65DD5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431086" y="5336894"/>
            <a:ext cx="1164586" cy="6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6BF9F-855B-6542-8CD6-5380D751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55" y="297810"/>
            <a:ext cx="11242623" cy="626238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985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A0AA2-3CF5-6136-C27A-DDB2B0715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81829188"/>
      </p:ext>
    </p:extLst>
  </p:cSld>
  <p:clrMapOvr>
    <a:masterClrMapping/>
  </p:clrMapOvr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5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D360CA08-1B7A-4163-9B61-72BB0F6F6667}"/>
    </a:ext>
  </a:extLst>
</a:theme>
</file>

<file path=ppt/theme/theme7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a1a525c2-d4eb-46fe-9b09-8f8634d7947d"/>
    <ds:schemaRef ds:uri="0ec22545-32f7-47c8-afbd-c0084660662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3</TotalTime>
  <Words>70</Words>
  <Application>Microsoft Office PowerPoint</Application>
  <PresentationFormat>Widescreen</PresentationFormat>
  <Paragraphs>31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Segoe UI</vt:lpstr>
      <vt:lpstr>Segoe UI Bold</vt:lpstr>
      <vt:lpstr>1_Purple slides</vt:lpstr>
      <vt:lpstr>White slides</vt:lpstr>
      <vt:lpstr>Purple product slides</vt:lpstr>
      <vt:lpstr>White product slides</vt:lpstr>
      <vt:lpstr>2_Purple slides</vt:lpstr>
      <vt:lpstr>1_Custom Design</vt:lpstr>
      <vt:lpstr>conneXion EMEA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Bjorn Jonsson</cp:lastModifiedBy>
  <cp:revision>6</cp:revision>
  <dcterms:created xsi:type="dcterms:W3CDTF">2023-01-30T21:33:16Z</dcterms:created>
  <dcterms:modified xsi:type="dcterms:W3CDTF">2023-05-22T11:50:50Z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