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668" r:id="rId6"/>
    <p:sldMasterId id="2147483692" r:id="rId7"/>
    <p:sldMasterId id="2147483732" r:id="rId8"/>
  </p:sldMasterIdLst>
  <p:notesMasterIdLst>
    <p:notesMasterId r:id="rId31"/>
  </p:notesMasterIdLst>
  <p:sldIdLst>
    <p:sldId id="256" r:id="rId9"/>
    <p:sldId id="299" r:id="rId10"/>
    <p:sldId id="300"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17138E-E308-C940-A345-391241ED4264}">
          <p14:sldIdLst>
            <p14:sldId id="256"/>
            <p14:sldId id="299"/>
            <p14:sldId id="300"/>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D5C"/>
    <a:srgbClr val="F6C370"/>
    <a:srgbClr val="943267"/>
    <a:srgbClr val="075979"/>
    <a:srgbClr val="138890"/>
    <a:srgbClr val="BCB9BF"/>
    <a:srgbClr val="88BDC9"/>
    <a:srgbClr val="323133"/>
    <a:srgbClr val="29B4A9"/>
    <a:srgbClr val="F6C3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17" autoAdjust="0"/>
  </p:normalViewPr>
  <p:slideViewPr>
    <p:cSldViewPr snapToGrid="0">
      <p:cViewPr varScale="1">
        <p:scale>
          <a:sx n="81" d="100"/>
          <a:sy n="81" d="100"/>
        </p:scale>
        <p:origin x="17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Jonsson" userId="0ba677ab-dff8-4d69-911d-adef4ed2de49" providerId="ADAL" clId="{89F1E91E-5093-41AA-97D3-112C3E9EA9FF}"/>
    <pc:docChg chg="custSel modSld">
      <pc:chgData name="Bjorn Jonsson" userId="0ba677ab-dff8-4d69-911d-adef4ed2de49" providerId="ADAL" clId="{89F1E91E-5093-41AA-97D3-112C3E9EA9FF}" dt="2023-03-08T13:21:45.998" v="37" actId="368"/>
      <pc:docMkLst>
        <pc:docMk/>
      </pc:docMkLst>
      <pc:sldChg chg="modNotes">
        <pc:chgData name="Bjorn Jonsson" userId="0ba677ab-dff8-4d69-911d-adef4ed2de49" providerId="ADAL" clId="{89F1E91E-5093-41AA-97D3-112C3E9EA9FF}" dt="2023-03-08T13:21:45.904" v="3" actId="368"/>
        <pc:sldMkLst>
          <pc:docMk/>
          <pc:sldMk cId="2402542463" sldId="280"/>
        </pc:sldMkLst>
      </pc:sldChg>
      <pc:sldChg chg="modNotes">
        <pc:chgData name="Bjorn Jonsson" userId="0ba677ab-dff8-4d69-911d-adef4ed2de49" providerId="ADAL" clId="{89F1E91E-5093-41AA-97D3-112C3E9EA9FF}" dt="2023-03-08T13:21:45.913" v="5" actId="368"/>
        <pc:sldMkLst>
          <pc:docMk/>
          <pc:sldMk cId="1259411685" sldId="281"/>
        </pc:sldMkLst>
      </pc:sldChg>
      <pc:sldChg chg="modNotes">
        <pc:chgData name="Bjorn Jonsson" userId="0ba677ab-dff8-4d69-911d-adef4ed2de49" providerId="ADAL" clId="{89F1E91E-5093-41AA-97D3-112C3E9EA9FF}" dt="2023-03-08T13:21:45.917" v="7" actId="368"/>
        <pc:sldMkLst>
          <pc:docMk/>
          <pc:sldMk cId="194346227" sldId="282"/>
        </pc:sldMkLst>
      </pc:sldChg>
      <pc:sldChg chg="modNotes">
        <pc:chgData name="Bjorn Jonsson" userId="0ba677ab-dff8-4d69-911d-adef4ed2de49" providerId="ADAL" clId="{89F1E91E-5093-41AA-97D3-112C3E9EA9FF}" dt="2023-03-08T13:21:45.923" v="9" actId="368"/>
        <pc:sldMkLst>
          <pc:docMk/>
          <pc:sldMk cId="3815135871" sldId="283"/>
        </pc:sldMkLst>
      </pc:sldChg>
      <pc:sldChg chg="modNotes">
        <pc:chgData name="Bjorn Jonsson" userId="0ba677ab-dff8-4d69-911d-adef4ed2de49" providerId="ADAL" clId="{89F1E91E-5093-41AA-97D3-112C3E9EA9FF}" dt="2023-03-08T13:21:45.928" v="11" actId="368"/>
        <pc:sldMkLst>
          <pc:docMk/>
          <pc:sldMk cId="1537861914" sldId="284"/>
        </pc:sldMkLst>
      </pc:sldChg>
      <pc:sldChg chg="modNotes">
        <pc:chgData name="Bjorn Jonsson" userId="0ba677ab-dff8-4d69-911d-adef4ed2de49" providerId="ADAL" clId="{89F1E91E-5093-41AA-97D3-112C3E9EA9FF}" dt="2023-03-08T13:21:45.934" v="13" actId="368"/>
        <pc:sldMkLst>
          <pc:docMk/>
          <pc:sldMk cId="228803623" sldId="285"/>
        </pc:sldMkLst>
      </pc:sldChg>
      <pc:sldChg chg="modNotes">
        <pc:chgData name="Bjorn Jonsson" userId="0ba677ab-dff8-4d69-911d-adef4ed2de49" providerId="ADAL" clId="{89F1E91E-5093-41AA-97D3-112C3E9EA9FF}" dt="2023-03-08T13:21:45.939" v="15" actId="368"/>
        <pc:sldMkLst>
          <pc:docMk/>
          <pc:sldMk cId="2474824033" sldId="286"/>
        </pc:sldMkLst>
      </pc:sldChg>
      <pc:sldChg chg="modNotes">
        <pc:chgData name="Bjorn Jonsson" userId="0ba677ab-dff8-4d69-911d-adef4ed2de49" providerId="ADAL" clId="{89F1E91E-5093-41AA-97D3-112C3E9EA9FF}" dt="2023-03-08T13:21:45.944" v="17" actId="368"/>
        <pc:sldMkLst>
          <pc:docMk/>
          <pc:sldMk cId="1398840628" sldId="287"/>
        </pc:sldMkLst>
      </pc:sldChg>
      <pc:sldChg chg="modNotes">
        <pc:chgData name="Bjorn Jonsson" userId="0ba677ab-dff8-4d69-911d-adef4ed2de49" providerId="ADAL" clId="{89F1E91E-5093-41AA-97D3-112C3E9EA9FF}" dt="2023-03-08T13:21:45.950" v="19" actId="368"/>
        <pc:sldMkLst>
          <pc:docMk/>
          <pc:sldMk cId="3079443799" sldId="288"/>
        </pc:sldMkLst>
      </pc:sldChg>
      <pc:sldChg chg="modNotes">
        <pc:chgData name="Bjorn Jonsson" userId="0ba677ab-dff8-4d69-911d-adef4ed2de49" providerId="ADAL" clId="{89F1E91E-5093-41AA-97D3-112C3E9EA9FF}" dt="2023-03-08T13:21:45.955" v="21" actId="368"/>
        <pc:sldMkLst>
          <pc:docMk/>
          <pc:sldMk cId="3270271852" sldId="289"/>
        </pc:sldMkLst>
      </pc:sldChg>
      <pc:sldChg chg="modNotes">
        <pc:chgData name="Bjorn Jonsson" userId="0ba677ab-dff8-4d69-911d-adef4ed2de49" providerId="ADAL" clId="{89F1E91E-5093-41AA-97D3-112C3E9EA9FF}" dt="2023-03-08T13:21:45.961" v="23" actId="368"/>
        <pc:sldMkLst>
          <pc:docMk/>
          <pc:sldMk cId="335012990" sldId="290"/>
        </pc:sldMkLst>
      </pc:sldChg>
      <pc:sldChg chg="modNotes">
        <pc:chgData name="Bjorn Jonsson" userId="0ba677ab-dff8-4d69-911d-adef4ed2de49" providerId="ADAL" clId="{89F1E91E-5093-41AA-97D3-112C3E9EA9FF}" dt="2023-03-08T13:21:45.966" v="25" actId="368"/>
        <pc:sldMkLst>
          <pc:docMk/>
          <pc:sldMk cId="1989224706" sldId="291"/>
        </pc:sldMkLst>
      </pc:sldChg>
      <pc:sldChg chg="modNotes">
        <pc:chgData name="Bjorn Jonsson" userId="0ba677ab-dff8-4d69-911d-adef4ed2de49" providerId="ADAL" clId="{89F1E91E-5093-41AA-97D3-112C3E9EA9FF}" dt="2023-03-08T13:21:45.971" v="27" actId="368"/>
        <pc:sldMkLst>
          <pc:docMk/>
          <pc:sldMk cId="3642299024" sldId="292"/>
        </pc:sldMkLst>
      </pc:sldChg>
      <pc:sldChg chg="modNotes">
        <pc:chgData name="Bjorn Jonsson" userId="0ba677ab-dff8-4d69-911d-adef4ed2de49" providerId="ADAL" clId="{89F1E91E-5093-41AA-97D3-112C3E9EA9FF}" dt="2023-03-08T13:21:45.977" v="29" actId="368"/>
        <pc:sldMkLst>
          <pc:docMk/>
          <pc:sldMk cId="2295632049" sldId="293"/>
        </pc:sldMkLst>
      </pc:sldChg>
      <pc:sldChg chg="modNotes">
        <pc:chgData name="Bjorn Jonsson" userId="0ba677ab-dff8-4d69-911d-adef4ed2de49" providerId="ADAL" clId="{89F1E91E-5093-41AA-97D3-112C3E9EA9FF}" dt="2023-03-08T13:21:45.982" v="31" actId="368"/>
        <pc:sldMkLst>
          <pc:docMk/>
          <pc:sldMk cId="2216139798" sldId="294"/>
        </pc:sldMkLst>
      </pc:sldChg>
      <pc:sldChg chg="modNotes">
        <pc:chgData name="Bjorn Jonsson" userId="0ba677ab-dff8-4d69-911d-adef4ed2de49" providerId="ADAL" clId="{89F1E91E-5093-41AA-97D3-112C3E9EA9FF}" dt="2023-03-08T13:21:45.988" v="33" actId="368"/>
        <pc:sldMkLst>
          <pc:docMk/>
          <pc:sldMk cId="4238257798" sldId="295"/>
        </pc:sldMkLst>
      </pc:sldChg>
      <pc:sldChg chg="modNotes">
        <pc:chgData name="Bjorn Jonsson" userId="0ba677ab-dff8-4d69-911d-adef4ed2de49" providerId="ADAL" clId="{89F1E91E-5093-41AA-97D3-112C3E9EA9FF}" dt="2023-03-08T13:21:45.993" v="35" actId="368"/>
        <pc:sldMkLst>
          <pc:docMk/>
          <pc:sldMk cId="1922010288" sldId="296"/>
        </pc:sldMkLst>
      </pc:sldChg>
      <pc:sldChg chg="modNotes">
        <pc:chgData name="Bjorn Jonsson" userId="0ba677ab-dff8-4d69-911d-adef4ed2de49" providerId="ADAL" clId="{89F1E91E-5093-41AA-97D3-112C3E9EA9FF}" dt="2023-03-08T13:21:45.998" v="37" actId="368"/>
        <pc:sldMkLst>
          <pc:docMk/>
          <pc:sldMk cId="3052757505" sldId="297"/>
        </pc:sldMkLst>
      </pc:sldChg>
      <pc:sldChg chg="modNotes">
        <pc:chgData name="Bjorn Jonsson" userId="0ba677ab-dff8-4d69-911d-adef4ed2de49" providerId="ADAL" clId="{89F1E91E-5093-41AA-97D3-112C3E9EA9FF}" dt="2023-03-08T13:21:45.896" v="1" actId="368"/>
        <pc:sldMkLst>
          <pc:docMk/>
          <pc:sldMk cId="511987739" sldId="300"/>
        </pc:sldMkLst>
      </pc:sldChg>
    </pc:docChg>
  </pc:docChgLst>
  <pc:docChgLst>
    <pc:chgData name="Seema Gupta" userId="S::seema@lsretail.com::22873420-a428-4d20-a287-9745919758e5" providerId="AD" clId="Web-{1F6E3CC8-EFF7-D436-76AD-B2D876D10DA3}"/>
    <pc:docChg chg="modSld">
      <pc:chgData name="Seema Gupta" userId="S::seema@lsretail.com::22873420-a428-4d20-a287-9745919758e5" providerId="AD" clId="Web-{1F6E3CC8-EFF7-D436-76AD-B2D876D10DA3}" dt="2023-02-22T08:28:12.900" v="2" actId="20577"/>
      <pc:docMkLst>
        <pc:docMk/>
      </pc:docMkLst>
      <pc:sldChg chg="modSp">
        <pc:chgData name="Seema Gupta" userId="S::seema@lsretail.com::22873420-a428-4d20-a287-9745919758e5" providerId="AD" clId="Web-{1F6E3CC8-EFF7-D436-76AD-B2D876D10DA3}" dt="2023-02-22T08:16:05.629" v="1" actId="20577"/>
        <pc:sldMkLst>
          <pc:docMk/>
          <pc:sldMk cId="3815135871" sldId="283"/>
        </pc:sldMkLst>
        <pc:spChg chg="mod">
          <ac:chgData name="Seema Gupta" userId="S::seema@lsretail.com::22873420-a428-4d20-a287-9745919758e5" providerId="AD" clId="Web-{1F6E3CC8-EFF7-D436-76AD-B2D876D10DA3}" dt="2023-02-22T08:16:05.629" v="1" actId="20577"/>
          <ac:spMkLst>
            <pc:docMk/>
            <pc:sldMk cId="3815135871" sldId="283"/>
            <ac:spMk id="3" creationId="{16754BFB-0C30-CC58-F189-E196BEF60DCC}"/>
          </ac:spMkLst>
        </pc:spChg>
      </pc:sldChg>
      <pc:sldChg chg="modSp">
        <pc:chgData name="Seema Gupta" userId="S::seema@lsretail.com::22873420-a428-4d20-a287-9745919758e5" providerId="AD" clId="Web-{1F6E3CC8-EFF7-D436-76AD-B2D876D10DA3}" dt="2023-02-22T08:28:12.900" v="2" actId="20577"/>
        <pc:sldMkLst>
          <pc:docMk/>
          <pc:sldMk cId="4238257798" sldId="295"/>
        </pc:sldMkLst>
        <pc:spChg chg="mod">
          <ac:chgData name="Seema Gupta" userId="S::seema@lsretail.com::22873420-a428-4d20-a287-9745919758e5" providerId="AD" clId="Web-{1F6E3CC8-EFF7-D436-76AD-B2D876D10DA3}" dt="2023-02-22T08:28:12.900" v="2" actId="20577"/>
          <ac:spMkLst>
            <pc:docMk/>
            <pc:sldMk cId="4238257798" sldId="295"/>
            <ac:spMk id="9" creationId="{2A516372-7056-CDB6-9533-6CA4F9B20F6A}"/>
          </ac:spMkLst>
        </pc:spChg>
      </pc:sldChg>
    </pc:docChg>
  </pc:docChgLst>
  <pc:docChgLst>
    <pc:chgData name="Urdur Anna Bjornsdottir" userId="S::urdur@lsretail.com::75a0066e-fea1-4153-a356-05f494bd3cd0" providerId="AD" clId="Web-{50527B19-8250-4F6C-8F58-0D9EED2216DF}"/>
    <pc:docChg chg="modSld">
      <pc:chgData name="Urdur Anna Bjornsdottir" userId="S::urdur@lsretail.com::75a0066e-fea1-4153-a356-05f494bd3cd0" providerId="AD" clId="Web-{50527B19-8250-4F6C-8F58-0D9EED2216DF}" dt="2023-03-03T03:49:43.272" v="92" actId="14100"/>
      <pc:docMkLst>
        <pc:docMk/>
      </pc:docMkLst>
      <pc:sldChg chg="delSp modSp">
        <pc:chgData name="Urdur Anna Bjornsdottir" userId="S::urdur@lsretail.com::75a0066e-fea1-4153-a356-05f494bd3cd0" providerId="AD" clId="Web-{50527B19-8250-4F6C-8F58-0D9EED2216DF}" dt="2023-03-03T03:49:43.272" v="92" actId="14100"/>
        <pc:sldMkLst>
          <pc:docMk/>
          <pc:sldMk cId="511987739" sldId="300"/>
        </pc:sldMkLst>
        <pc:spChg chg="mod">
          <ac:chgData name="Urdur Anna Bjornsdottir" userId="S::urdur@lsretail.com::75a0066e-fea1-4153-a356-05f494bd3cd0" providerId="AD" clId="Web-{50527B19-8250-4F6C-8F58-0D9EED2216DF}" dt="2023-03-03T03:49:43.272" v="92" actId="14100"/>
          <ac:spMkLst>
            <pc:docMk/>
            <pc:sldMk cId="511987739" sldId="300"/>
            <ac:spMk id="2" creationId="{9D17C55B-CEAA-F8E7-2CC2-DF329D42CA77}"/>
          </ac:spMkLst>
        </pc:spChg>
        <pc:spChg chg="del">
          <ac:chgData name="Urdur Anna Bjornsdottir" userId="S::urdur@lsretail.com::75a0066e-fea1-4153-a356-05f494bd3cd0" providerId="AD" clId="Web-{50527B19-8250-4F6C-8F58-0D9EED2216DF}" dt="2023-03-03T03:49:14.239" v="87"/>
          <ac:spMkLst>
            <pc:docMk/>
            <pc:sldMk cId="511987739" sldId="300"/>
            <ac:spMk id="7" creationId="{3184F3E1-A2BE-BAD9-F72E-B8889421D202}"/>
          </ac:spMkLst>
        </pc:spChg>
        <pc:spChg chg="mod">
          <ac:chgData name="Urdur Anna Bjornsdottir" userId="S::urdur@lsretail.com::75a0066e-fea1-4153-a356-05f494bd3cd0" providerId="AD" clId="Web-{50527B19-8250-4F6C-8F58-0D9EED2216DF}" dt="2023-03-03T03:47:23.830" v="3" actId="20577"/>
          <ac:spMkLst>
            <pc:docMk/>
            <pc:sldMk cId="511987739" sldId="300"/>
            <ac:spMk id="8" creationId="{4299C62A-A66A-2D0D-7E93-3B3D65B17BA7}"/>
          </ac:spMkLst>
        </pc:spChg>
      </pc:sldChg>
    </pc:docChg>
  </pc:docChgLst>
  <pc:docChgLst>
    <pc:chgData name="Urdur Anna Bjornsdottir" userId="S::urdur@lsretail.com::75a0066e-fea1-4153-a356-05f494bd3cd0" providerId="AD" clId="Web-{C1C7DE88-0D58-4B24-8912-FA8FA07C9A36}"/>
    <pc:docChg chg="addSld delSld modSld sldOrd modSection">
      <pc:chgData name="Urdur Anna Bjornsdottir" userId="S::urdur@lsretail.com::75a0066e-fea1-4153-a356-05f494bd3cd0" providerId="AD" clId="Web-{C1C7DE88-0D58-4B24-8912-FA8FA07C9A36}" dt="2023-02-10T15:44:45.047" v="108" actId="20577"/>
      <pc:docMkLst>
        <pc:docMk/>
      </pc:docMkLst>
      <pc:sldChg chg="del">
        <pc:chgData name="Urdur Anna Bjornsdottir" userId="S::urdur@lsretail.com::75a0066e-fea1-4153-a356-05f494bd3cd0" providerId="AD" clId="Web-{C1C7DE88-0D58-4B24-8912-FA8FA07C9A36}" dt="2023-02-10T15:40:52.955" v="2"/>
        <pc:sldMkLst>
          <pc:docMk/>
          <pc:sldMk cId="3474820565" sldId="279"/>
        </pc:sldMkLst>
      </pc:sldChg>
      <pc:sldChg chg="addSp modSp add ord">
        <pc:chgData name="Urdur Anna Bjornsdottir" userId="S::urdur@lsretail.com::75a0066e-fea1-4153-a356-05f494bd3cd0" providerId="AD" clId="Web-{C1C7DE88-0D58-4B24-8912-FA8FA07C9A36}" dt="2023-02-10T15:44:45.047" v="108" actId="20577"/>
        <pc:sldMkLst>
          <pc:docMk/>
          <pc:sldMk cId="511987739" sldId="300"/>
        </pc:sldMkLst>
        <pc:spChg chg="mod">
          <ac:chgData name="Urdur Anna Bjornsdottir" userId="S::urdur@lsretail.com::75a0066e-fea1-4153-a356-05f494bd3cd0" providerId="AD" clId="Web-{C1C7DE88-0D58-4B24-8912-FA8FA07C9A36}" dt="2023-02-10T15:41:18.470" v="32" actId="20577"/>
          <ac:spMkLst>
            <pc:docMk/>
            <pc:sldMk cId="511987739" sldId="300"/>
            <ac:spMk id="2" creationId="{9D17C55B-CEAA-F8E7-2CC2-DF329D42CA77}"/>
          </ac:spMkLst>
        </pc:spChg>
        <pc:spChg chg="mod">
          <ac:chgData name="Urdur Anna Bjornsdottir" userId="S::urdur@lsretail.com::75a0066e-fea1-4153-a356-05f494bd3cd0" providerId="AD" clId="Web-{C1C7DE88-0D58-4B24-8912-FA8FA07C9A36}" dt="2023-02-10T15:43:12.493" v="85" actId="1076"/>
          <ac:spMkLst>
            <pc:docMk/>
            <pc:sldMk cId="511987739" sldId="300"/>
            <ac:spMk id="5" creationId="{3A0ABE83-EC37-93D0-E615-178D302955BF}"/>
          </ac:spMkLst>
        </pc:spChg>
        <pc:spChg chg="mod">
          <ac:chgData name="Urdur Anna Bjornsdottir" userId="S::urdur@lsretail.com::75a0066e-fea1-4153-a356-05f494bd3cd0" providerId="AD" clId="Web-{C1C7DE88-0D58-4B24-8912-FA8FA07C9A36}" dt="2023-02-10T15:42:56.867" v="81" actId="1076"/>
          <ac:spMkLst>
            <pc:docMk/>
            <pc:sldMk cId="511987739" sldId="300"/>
            <ac:spMk id="6" creationId="{E4560F43-CAE0-5E00-7639-026342E30B72}"/>
          </ac:spMkLst>
        </pc:spChg>
        <pc:spChg chg="mod">
          <ac:chgData name="Urdur Anna Bjornsdottir" userId="S::urdur@lsretail.com::75a0066e-fea1-4153-a356-05f494bd3cd0" providerId="AD" clId="Web-{C1C7DE88-0D58-4B24-8912-FA8FA07C9A36}" dt="2023-02-10T15:43:40.964" v="106" actId="14100"/>
          <ac:spMkLst>
            <pc:docMk/>
            <pc:sldMk cId="511987739" sldId="300"/>
            <ac:spMk id="7" creationId="{3184F3E1-A2BE-BAD9-F72E-B8889421D202}"/>
          </ac:spMkLst>
        </pc:spChg>
        <pc:spChg chg="add mod">
          <ac:chgData name="Urdur Anna Bjornsdottir" userId="S::urdur@lsretail.com::75a0066e-fea1-4153-a356-05f494bd3cd0" providerId="AD" clId="Web-{C1C7DE88-0D58-4B24-8912-FA8FA07C9A36}" dt="2023-02-10T15:44:45.047" v="108" actId="20577"/>
          <ac:spMkLst>
            <pc:docMk/>
            <pc:sldMk cId="511987739" sldId="300"/>
            <ac:spMk id="8" creationId="{4299C62A-A66A-2D0D-7E93-3B3D65B17BA7}"/>
          </ac:spMkLst>
        </pc:spChg>
        <pc:spChg chg="add mod">
          <ac:chgData name="Urdur Anna Bjornsdottir" userId="S::urdur@lsretail.com::75a0066e-fea1-4153-a356-05f494bd3cd0" providerId="AD" clId="Web-{C1C7DE88-0D58-4B24-8912-FA8FA07C9A36}" dt="2023-02-10T15:43:08.681" v="84" actId="1076"/>
          <ac:spMkLst>
            <pc:docMk/>
            <pc:sldMk cId="511987739" sldId="300"/>
            <ac:spMk id="9" creationId="{2FFD6A9B-6347-A740-1735-0A1F93968386}"/>
          </ac:spMkLst>
        </pc:spChg>
      </pc:sldChg>
    </pc:docChg>
  </pc:docChgLst>
  <pc:docChgLst>
    <pc:chgData name="Urdur Anna Bjornsdottir" userId="S::urdur@lsretail.com::75a0066e-fea1-4153-a356-05f494bd3cd0" providerId="AD" clId="Web-{79CAC741-F4F4-43C0-9ADD-A18AAF7C2E0B}"/>
    <pc:docChg chg="addSld delSld addMainMaster modSection">
      <pc:chgData name="Urdur Anna Bjornsdottir" userId="S::urdur@lsretail.com::75a0066e-fea1-4153-a356-05f494bd3cd0" providerId="AD" clId="Web-{79CAC741-F4F4-43C0-9ADD-A18AAF7C2E0B}" dt="2023-02-10T15:39:47.440" v="1"/>
      <pc:docMkLst>
        <pc:docMk/>
      </pc:docMkLst>
      <pc:sldChg chg="add">
        <pc:chgData name="Urdur Anna Bjornsdottir" userId="S::urdur@lsretail.com::75a0066e-fea1-4153-a356-05f494bd3cd0" providerId="AD" clId="Web-{79CAC741-F4F4-43C0-9ADD-A18AAF7C2E0B}" dt="2023-02-10T15:39:47.440" v="1"/>
        <pc:sldMkLst>
          <pc:docMk/>
          <pc:sldMk cId="167009932" sldId="299"/>
        </pc:sldMkLst>
      </pc:sldChg>
      <pc:sldChg chg="del">
        <pc:chgData name="Urdur Anna Bjornsdottir" userId="S::urdur@lsretail.com::75a0066e-fea1-4153-a356-05f494bd3cd0" providerId="AD" clId="Web-{79CAC741-F4F4-43C0-9ADD-A18AAF7C2E0B}" dt="2023-02-10T15:39:40.924" v="0"/>
        <pc:sldMkLst>
          <pc:docMk/>
          <pc:sldMk cId="4018088999" sldId="299"/>
        </pc:sldMkLst>
      </pc:sldChg>
      <pc:sldMasterChg chg="add addSldLayout">
        <pc:chgData name="Urdur Anna Bjornsdottir" userId="S::urdur@lsretail.com::75a0066e-fea1-4153-a356-05f494bd3cd0" providerId="AD" clId="Web-{79CAC741-F4F4-43C0-9ADD-A18AAF7C2E0B}" dt="2023-02-10T15:39:47.440" v="1"/>
        <pc:sldMasterMkLst>
          <pc:docMk/>
          <pc:sldMasterMk cId="517126417" sldId="2147483732"/>
        </pc:sldMasterMkLst>
        <pc:sldLayoutChg chg="add">
          <pc:chgData name="Urdur Anna Bjornsdottir" userId="S::urdur@lsretail.com::75a0066e-fea1-4153-a356-05f494bd3cd0" providerId="AD" clId="Web-{79CAC741-F4F4-43C0-9ADD-A18AAF7C2E0B}" dt="2023-02-10T15:39:47.440" v="1"/>
          <pc:sldLayoutMkLst>
            <pc:docMk/>
            <pc:sldMasterMk cId="517126417" sldId="2147483732"/>
            <pc:sldLayoutMk cId="3868445541" sldId="2147483733"/>
          </pc:sldLayoutMkLst>
        </pc:sldLayoutChg>
        <pc:sldLayoutChg chg="add">
          <pc:chgData name="Urdur Anna Bjornsdottir" userId="S::urdur@lsretail.com::75a0066e-fea1-4153-a356-05f494bd3cd0" providerId="AD" clId="Web-{79CAC741-F4F4-43C0-9ADD-A18AAF7C2E0B}" dt="2023-02-10T15:39:47.440" v="1"/>
          <pc:sldLayoutMkLst>
            <pc:docMk/>
            <pc:sldMasterMk cId="517126417" sldId="2147483732"/>
            <pc:sldLayoutMk cId="3192761868" sldId="2147483734"/>
          </pc:sldLayoutMkLst>
        </pc:sldLayoutChg>
        <pc:sldLayoutChg chg="add">
          <pc:chgData name="Urdur Anna Bjornsdottir" userId="S::urdur@lsretail.com::75a0066e-fea1-4153-a356-05f494bd3cd0" providerId="AD" clId="Web-{79CAC741-F4F4-43C0-9ADD-A18AAF7C2E0B}" dt="2023-02-10T15:39:47.440" v="1"/>
          <pc:sldLayoutMkLst>
            <pc:docMk/>
            <pc:sldMasterMk cId="517126417" sldId="2147483732"/>
            <pc:sldLayoutMk cId="4087489203" sldId="2147483735"/>
          </pc:sldLayoutMkLst>
        </pc:sldLayoutChg>
        <pc:sldLayoutChg chg="add">
          <pc:chgData name="Urdur Anna Bjornsdottir" userId="S::urdur@lsretail.com::75a0066e-fea1-4153-a356-05f494bd3cd0" providerId="AD" clId="Web-{79CAC741-F4F4-43C0-9ADD-A18AAF7C2E0B}" dt="2023-02-10T15:39:47.440" v="1"/>
          <pc:sldLayoutMkLst>
            <pc:docMk/>
            <pc:sldMasterMk cId="517126417" sldId="2147483732"/>
            <pc:sldLayoutMk cId="928003555" sldId="2147483736"/>
          </pc:sldLayoutMkLst>
        </pc:sldLayoutChg>
        <pc:sldLayoutChg chg="add">
          <pc:chgData name="Urdur Anna Bjornsdottir" userId="S::urdur@lsretail.com::75a0066e-fea1-4153-a356-05f494bd3cd0" providerId="AD" clId="Web-{79CAC741-F4F4-43C0-9ADD-A18AAF7C2E0B}" dt="2023-02-10T15:39:47.440" v="1"/>
          <pc:sldLayoutMkLst>
            <pc:docMk/>
            <pc:sldMasterMk cId="517126417" sldId="2147483732"/>
            <pc:sldLayoutMk cId="3027515227" sldId="2147483737"/>
          </pc:sldLayoutMkLst>
        </pc:sldLayoutChg>
        <pc:sldLayoutChg chg="add">
          <pc:chgData name="Urdur Anna Bjornsdottir" userId="S::urdur@lsretail.com::75a0066e-fea1-4153-a356-05f494bd3cd0" providerId="AD" clId="Web-{79CAC741-F4F4-43C0-9ADD-A18AAF7C2E0B}" dt="2023-02-10T15:39:47.440" v="1"/>
          <pc:sldLayoutMkLst>
            <pc:docMk/>
            <pc:sldMasterMk cId="517126417" sldId="2147483732"/>
            <pc:sldLayoutMk cId="3650296278" sldId="2147483738"/>
          </pc:sldLayoutMkLst>
        </pc:sldLayoutChg>
      </pc:sldMasterChg>
    </pc:docChg>
  </pc:docChgLst>
  <pc:docChgLst>
    <pc:chgData clId="Web-{79CAC741-F4F4-43C0-9ADD-A18AAF7C2E0B}"/>
    <pc:docChg chg="sldOrd">
      <pc:chgData name="" userId="" providerId="" clId="Web-{79CAC741-F4F4-43C0-9ADD-A18AAF7C2E0B}" dt="2023-02-10T15:40:21.410" v="0"/>
      <pc:docMkLst>
        <pc:docMk/>
      </pc:docMkLst>
      <pc:sldChg chg="ord">
        <pc:chgData name="" userId="" providerId="" clId="Web-{79CAC741-F4F4-43C0-9ADD-A18AAF7C2E0B}" dt="2023-02-10T15:40:21.410" v="0"/>
        <pc:sldMkLst>
          <pc:docMk/>
          <pc:sldMk cId="3474820565" sldId="279"/>
        </pc:sldMkLst>
      </pc:sldChg>
    </pc:docChg>
  </pc:docChgLst>
  <pc:docChgLst>
    <pc:chgData clId="Web-{50527B19-8250-4F6C-8F58-0D9EED2216DF}"/>
    <pc:docChg chg="modSld">
      <pc:chgData name="" userId="" providerId="" clId="Web-{50527B19-8250-4F6C-8F58-0D9EED2216DF}" dt="2023-03-03T03:47:09.720" v="6" actId="20577"/>
      <pc:docMkLst>
        <pc:docMk/>
      </pc:docMkLst>
      <pc:sldChg chg="modSp">
        <pc:chgData name="" userId="" providerId="" clId="Web-{50527B19-8250-4F6C-8F58-0D9EED2216DF}" dt="2023-03-03T03:47:09.720" v="6" actId="20577"/>
        <pc:sldMkLst>
          <pc:docMk/>
          <pc:sldMk cId="511987739" sldId="300"/>
        </pc:sldMkLst>
        <pc:spChg chg="mod">
          <ac:chgData name="" userId="" providerId="" clId="Web-{50527B19-8250-4F6C-8F58-0D9EED2216DF}" dt="2023-03-03T03:47:09.720" v="6" actId="20577"/>
          <ac:spMkLst>
            <pc:docMk/>
            <pc:sldMk cId="511987739" sldId="300"/>
            <ac:spMk id="8" creationId="{4299C62A-A66A-2D0D-7E93-3B3D65B17BA7}"/>
          </ac:spMkLst>
        </pc:spChg>
        <pc:spChg chg="mod">
          <ac:chgData name="" userId="" providerId="" clId="Web-{50527B19-8250-4F6C-8F58-0D9EED2216DF}" dt="2023-03-03T03:47:03.392" v="4" actId="20577"/>
          <ac:spMkLst>
            <pc:docMk/>
            <pc:sldMk cId="511987739" sldId="300"/>
            <ac:spMk id="9" creationId="{2FFD6A9B-6347-A740-1735-0A1F93968386}"/>
          </ac:spMkLst>
        </pc:spChg>
      </pc:sldChg>
    </pc:docChg>
  </pc:docChgLst>
  <pc:docChgLst>
    <pc:chgData name="Urdur Anna Bjornsdottir" userId="75a0066e-fea1-4153-a356-05f494bd3cd0" providerId="ADAL" clId="{FFB56FC0-F320-46B1-8A41-7521CCBB9F73}"/>
    <pc:docChg chg="undo custSel modSld sldOrd">
      <pc:chgData name="Urdur Anna Bjornsdottir" userId="75a0066e-fea1-4153-a356-05f494bd3cd0" providerId="ADAL" clId="{FFB56FC0-F320-46B1-8A41-7521CCBB9F73}" dt="2023-03-07T04:08:03.336" v="287" actId="20577"/>
      <pc:docMkLst>
        <pc:docMk/>
      </pc:docMkLst>
      <pc:sldChg chg="ord modNotesTx">
        <pc:chgData name="Urdur Anna Bjornsdottir" userId="75a0066e-fea1-4153-a356-05f494bd3cd0" providerId="ADAL" clId="{FFB56FC0-F320-46B1-8A41-7521CCBB9F73}" dt="2023-03-07T04:07:13.596" v="285" actId="20577"/>
        <pc:sldMkLst>
          <pc:docMk/>
          <pc:sldMk cId="2402542463" sldId="280"/>
        </pc:sldMkLst>
      </pc:sldChg>
      <pc:sldChg chg="modNotesTx">
        <pc:chgData name="Urdur Anna Bjornsdottir" userId="75a0066e-fea1-4153-a356-05f494bd3cd0" providerId="ADAL" clId="{FFB56FC0-F320-46B1-8A41-7521CCBB9F73}" dt="2023-03-07T04:07:26.056" v="286" actId="20577"/>
        <pc:sldMkLst>
          <pc:docMk/>
          <pc:sldMk cId="1537861914" sldId="284"/>
        </pc:sldMkLst>
      </pc:sldChg>
      <pc:sldChg chg="modNotesTx">
        <pc:chgData name="Urdur Anna Bjornsdottir" userId="75a0066e-fea1-4153-a356-05f494bd3cd0" providerId="ADAL" clId="{FFB56FC0-F320-46B1-8A41-7521CCBB9F73}" dt="2023-03-07T04:08:03.336" v="287" actId="20577"/>
        <pc:sldMkLst>
          <pc:docMk/>
          <pc:sldMk cId="228803623" sldId="285"/>
        </pc:sldMkLst>
      </pc:sldChg>
      <pc:sldChg chg="modSp">
        <pc:chgData name="Urdur Anna Bjornsdottir" userId="75a0066e-fea1-4153-a356-05f494bd3cd0" providerId="ADAL" clId="{FFB56FC0-F320-46B1-8A41-7521CCBB9F73}" dt="2023-03-03T04:10:12.952" v="35" actId="20577"/>
        <pc:sldMkLst>
          <pc:docMk/>
          <pc:sldMk cId="2295632049" sldId="293"/>
        </pc:sldMkLst>
        <pc:spChg chg="mod">
          <ac:chgData name="Urdur Anna Bjornsdottir" userId="75a0066e-fea1-4153-a356-05f494bd3cd0" providerId="ADAL" clId="{FFB56FC0-F320-46B1-8A41-7521CCBB9F73}" dt="2023-03-03T04:10:06.775" v="31" actId="20577"/>
          <ac:spMkLst>
            <pc:docMk/>
            <pc:sldMk cId="2295632049" sldId="293"/>
            <ac:spMk id="10" creationId="{BE369BE9-30AB-86DD-5FF6-656EB891C6D4}"/>
          </ac:spMkLst>
        </pc:spChg>
        <pc:spChg chg="mod">
          <ac:chgData name="Urdur Anna Bjornsdottir" userId="75a0066e-fea1-4153-a356-05f494bd3cd0" providerId="ADAL" clId="{FFB56FC0-F320-46B1-8A41-7521CCBB9F73}" dt="2023-03-03T04:10:12.952" v="35" actId="20577"/>
          <ac:spMkLst>
            <pc:docMk/>
            <pc:sldMk cId="2295632049" sldId="293"/>
            <ac:spMk id="12" creationId="{95BFF0D0-1473-B75B-994A-F36706BF8AA6}"/>
          </ac:spMkLst>
        </pc:spChg>
      </pc:sldChg>
      <pc:sldChg chg="modSp mod modNotesTx">
        <pc:chgData name="Urdur Anna Bjornsdottir" userId="75a0066e-fea1-4153-a356-05f494bd3cd0" providerId="ADAL" clId="{FFB56FC0-F320-46B1-8A41-7521CCBB9F73}" dt="2023-03-07T03:29:49.248" v="269" actId="20577"/>
        <pc:sldMkLst>
          <pc:docMk/>
          <pc:sldMk cId="3052757505" sldId="297"/>
        </pc:sldMkLst>
        <pc:spChg chg="mod">
          <ac:chgData name="Urdur Anna Bjornsdottir" userId="75a0066e-fea1-4153-a356-05f494bd3cd0" providerId="ADAL" clId="{FFB56FC0-F320-46B1-8A41-7521CCBB9F73}" dt="2023-03-03T04:13:57.299" v="252" actId="1076"/>
          <ac:spMkLst>
            <pc:docMk/>
            <pc:sldMk cId="3052757505" sldId="297"/>
            <ac:spMk id="4" creationId="{408ED5A5-6641-A6D7-41FD-D100D5E88B3D}"/>
          </ac:spMkLst>
        </pc:spChg>
        <pc:picChg chg="mod">
          <ac:chgData name="Urdur Anna Bjornsdottir" userId="75a0066e-fea1-4153-a356-05f494bd3cd0" providerId="ADAL" clId="{FFB56FC0-F320-46B1-8A41-7521CCBB9F73}" dt="2023-03-03T04:14:03.587" v="253" actId="1076"/>
          <ac:picMkLst>
            <pc:docMk/>
            <pc:sldMk cId="3052757505" sldId="297"/>
            <ac:picMk id="6" creationId="{0815B376-44D9-D0ED-2979-FBBF0DD87836}"/>
          </ac:picMkLst>
        </pc:picChg>
      </pc:sldChg>
      <pc:sldChg chg="modNotesTx">
        <pc:chgData name="Urdur Anna Bjornsdottir" userId="75a0066e-fea1-4153-a356-05f494bd3cd0" providerId="ADAL" clId="{FFB56FC0-F320-46B1-8A41-7521CCBB9F73}" dt="2023-03-03T03:53:00.074" v="1" actId="20577"/>
        <pc:sldMkLst>
          <pc:docMk/>
          <pc:sldMk cId="511987739" sldId="3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240BA-1AC1-4EFB-B8C1-2E2C7B89CD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121E42-6BC9-4AFB-BF98-CFB01F8B3B32}">
      <dgm:prSet phldrT="[Text]"/>
      <dgm:spPr>
        <a:solidFill>
          <a:srgbClr val="138890"/>
        </a:solidFill>
      </dgm:spPr>
      <dgm:t>
        <a:bodyPr/>
        <a:lstStyle/>
        <a:p>
          <a:r>
            <a:rPr lang="en-US">
              <a:latin typeface="Segoe UI" panose="020B0502040204020203" pitchFamily="34" charset="0"/>
              <a:cs typeface="Segoe UI" panose="020B0502040204020203" pitchFamily="34" charset="0"/>
            </a:rPr>
            <a:t>New-</a:t>
          </a:r>
          <a:r>
            <a:rPr lang="en-US" err="1">
              <a:latin typeface="Segoe UI" panose="020B0502040204020203" pitchFamily="34" charset="0"/>
              <a:cs typeface="Segoe UI" panose="020B0502040204020203" pitchFamily="34" charset="0"/>
            </a:rPr>
            <a:t>UpgradeInitializationScript</a:t>
          </a:r>
          <a:endParaRPr lang="en-US">
            <a:latin typeface="Segoe UI" panose="020B0502040204020203" pitchFamily="34" charset="0"/>
            <a:cs typeface="Segoe UI" panose="020B0502040204020203" pitchFamily="34" charset="0"/>
          </a:endParaRPr>
        </a:p>
      </dgm:t>
    </dgm:pt>
    <dgm:pt modelId="{F0518497-48B8-4DF0-ADA3-FF074BAF75F0}" type="parTrans" cxnId="{014F9D7B-7806-446F-80C7-BDDE29C6CB82}">
      <dgm:prSet/>
      <dgm:spPr/>
      <dgm:t>
        <a:bodyPr/>
        <a:lstStyle/>
        <a:p>
          <a:endParaRPr lang="en-US">
            <a:latin typeface="Segoe UI" panose="020B0502040204020203" pitchFamily="34" charset="0"/>
            <a:cs typeface="Segoe UI" panose="020B0502040204020203" pitchFamily="34" charset="0"/>
          </a:endParaRPr>
        </a:p>
      </dgm:t>
    </dgm:pt>
    <dgm:pt modelId="{9070DCF5-D92B-43C1-A27E-E5D35A01EF9A}" type="sibTrans" cxnId="{014F9D7B-7806-446F-80C7-BDDE29C6CB82}">
      <dgm:prSet/>
      <dgm:spPr/>
      <dgm:t>
        <a:bodyPr/>
        <a:lstStyle/>
        <a:p>
          <a:endParaRPr lang="en-US">
            <a:latin typeface="Segoe UI" panose="020B0502040204020203" pitchFamily="34" charset="0"/>
            <a:cs typeface="Segoe UI" panose="020B0502040204020203" pitchFamily="34" charset="0"/>
          </a:endParaRPr>
        </a:p>
      </dgm:t>
    </dgm:pt>
    <dgm:pt modelId="{1A7EBA99-8521-40B5-9522-7DFCD5ED8C20}">
      <dgm:prSet phldrT="[Text]"/>
      <dgm:spPr>
        <a:solidFill>
          <a:srgbClr val="138890"/>
        </a:solidFill>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New-</a:t>
          </a:r>
          <a:r>
            <a:rPr lang="en-US" err="1">
              <a:latin typeface="Segoe UI" panose="020B0502040204020203" pitchFamily="34" charset="0"/>
              <a:cs typeface="Segoe UI" panose="020B0502040204020203" pitchFamily="34" charset="0"/>
            </a:rPr>
            <a:t>UpgradeAppsStructure</a:t>
          </a:r>
          <a:endParaRPr lang="en-US">
            <a:latin typeface="Segoe UI" panose="020B0502040204020203" pitchFamily="34" charset="0"/>
            <a:cs typeface="Segoe UI" panose="020B0502040204020203" pitchFamily="34" charset="0"/>
          </a:endParaRPr>
        </a:p>
      </dgm:t>
    </dgm:pt>
    <dgm:pt modelId="{6C159499-48D1-4F0D-8AFF-C8190FED83B2}" type="parTrans" cxnId="{90F44A9F-B992-4D6D-A145-3F0F309F8D4F}">
      <dgm:prSet/>
      <dgm:spPr/>
      <dgm:t>
        <a:bodyPr/>
        <a:lstStyle/>
        <a:p>
          <a:endParaRPr lang="en-US">
            <a:latin typeface="Segoe UI" panose="020B0502040204020203" pitchFamily="34" charset="0"/>
            <a:cs typeface="Segoe UI" panose="020B0502040204020203" pitchFamily="34" charset="0"/>
          </a:endParaRPr>
        </a:p>
      </dgm:t>
    </dgm:pt>
    <dgm:pt modelId="{89FE8574-9420-4E3A-8458-69A6696ED5B4}" type="sibTrans" cxnId="{90F44A9F-B992-4D6D-A145-3F0F309F8D4F}">
      <dgm:prSet/>
      <dgm:spPr/>
      <dgm:t>
        <a:bodyPr/>
        <a:lstStyle/>
        <a:p>
          <a:endParaRPr lang="en-US">
            <a:latin typeface="Segoe UI" panose="020B0502040204020203" pitchFamily="34" charset="0"/>
            <a:cs typeface="Segoe UI" panose="020B0502040204020203" pitchFamily="34" charset="0"/>
          </a:endParaRPr>
        </a:p>
      </dgm:t>
    </dgm:pt>
    <dgm:pt modelId="{17F9D183-56DF-43D7-8D8F-E8082D7F26AA}">
      <dgm:prSet phldrT="[Text]"/>
      <dgm:spPr>
        <a:solidFill>
          <a:srgbClr val="138890"/>
        </a:solidFill>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Convert-BC14CALObjectsToTableSchemaOnly</a:t>
          </a:r>
        </a:p>
      </dgm:t>
    </dgm:pt>
    <dgm:pt modelId="{0FE78908-B7E7-4BCD-A3BE-5D0E5AC5A315}" type="parTrans" cxnId="{D7F7F739-C7E2-4B91-B9AF-D475F08EEEAA}">
      <dgm:prSet/>
      <dgm:spPr/>
      <dgm:t>
        <a:bodyPr/>
        <a:lstStyle/>
        <a:p>
          <a:endParaRPr lang="en-US">
            <a:latin typeface="Segoe UI" panose="020B0502040204020203" pitchFamily="34" charset="0"/>
            <a:cs typeface="Segoe UI" panose="020B0502040204020203" pitchFamily="34" charset="0"/>
          </a:endParaRPr>
        </a:p>
      </dgm:t>
    </dgm:pt>
    <dgm:pt modelId="{209F5561-1E36-487C-A7FB-47C3F35626FD}" type="sibTrans" cxnId="{D7F7F739-C7E2-4B91-B9AF-D475F08EEEAA}">
      <dgm:prSet/>
      <dgm:spPr/>
      <dgm:t>
        <a:bodyPr/>
        <a:lstStyle/>
        <a:p>
          <a:endParaRPr lang="en-US">
            <a:latin typeface="Segoe UI" panose="020B0502040204020203" pitchFamily="34" charset="0"/>
            <a:cs typeface="Segoe UI" panose="020B0502040204020203" pitchFamily="34" charset="0"/>
          </a:endParaRPr>
        </a:p>
      </dgm:t>
    </dgm:pt>
    <dgm:pt modelId="{E52B07CA-6F45-45B5-8799-0EA2B920DF4B}">
      <dgm:prSet/>
      <dgm:spPr>
        <a:ln>
          <a:solidFill>
            <a:srgbClr val="075979"/>
          </a:solidFill>
        </a:ln>
      </dgm:spPr>
      <dgm:t>
        <a:bodyPr/>
        <a:lstStyle/>
        <a:p>
          <a:r>
            <a:rPr lang="en-US">
              <a:latin typeface="Segoe UI" panose="020B0502040204020203" pitchFamily="34" charset="0"/>
              <a:cs typeface="Segoe UI" panose="020B0502040204020203" pitchFamily="34" charset="0"/>
            </a:rPr>
            <a:t>A wizard to automate the migration scripts creation</a:t>
          </a:r>
        </a:p>
      </dgm:t>
    </dgm:pt>
    <dgm:pt modelId="{52B8144E-097C-45E0-92F4-1E5E59BEFE74}" type="parTrans" cxnId="{D3B6F697-FCAE-4E3E-B796-D1104568DBDB}">
      <dgm:prSet/>
      <dgm:spPr/>
      <dgm:t>
        <a:bodyPr/>
        <a:lstStyle/>
        <a:p>
          <a:endParaRPr lang="en-US">
            <a:latin typeface="Segoe UI" panose="020B0502040204020203" pitchFamily="34" charset="0"/>
            <a:cs typeface="Segoe UI" panose="020B0502040204020203" pitchFamily="34" charset="0"/>
          </a:endParaRPr>
        </a:p>
      </dgm:t>
    </dgm:pt>
    <dgm:pt modelId="{FAE00C87-187B-4185-9D69-BAC52791974F}" type="sibTrans" cxnId="{D3B6F697-FCAE-4E3E-B796-D1104568DBDB}">
      <dgm:prSet/>
      <dgm:spPr/>
      <dgm:t>
        <a:bodyPr/>
        <a:lstStyle/>
        <a:p>
          <a:endParaRPr lang="en-US">
            <a:latin typeface="Segoe UI" panose="020B0502040204020203" pitchFamily="34" charset="0"/>
            <a:cs typeface="Segoe UI" panose="020B0502040204020203" pitchFamily="34" charset="0"/>
          </a:endParaRPr>
        </a:p>
      </dgm:t>
    </dgm:pt>
    <dgm:pt modelId="{2622F791-F393-4094-8348-EDF519C42134}">
      <dgm:prSet/>
      <dgm:spPr>
        <a:ln>
          <a:solidFill>
            <a:srgbClr val="075979"/>
          </a:solidFill>
        </a:ln>
      </dgm:spPr>
      <dgm:t>
        <a:bodyPr/>
        <a:lstStyle/>
        <a:p>
          <a:r>
            <a:rPr lang="en-US">
              <a:latin typeface="Segoe UI" panose="020B0502040204020203" pitchFamily="34" charset="0"/>
              <a:cs typeface="Segoe UI" panose="020B0502040204020203" pitchFamily="34" charset="0"/>
            </a:rPr>
            <a:t>Generates a </a:t>
          </a:r>
          <a:r>
            <a:rPr lang="en-US" err="1">
              <a:latin typeface="Segoe UI" panose="020B0502040204020203" pitchFamily="34" charset="0"/>
              <a:cs typeface="Segoe UI" panose="020B0502040204020203" pitchFamily="34" charset="0"/>
            </a:rPr>
            <a:t>config.json</a:t>
          </a:r>
          <a:r>
            <a:rPr lang="en-US">
              <a:latin typeface="Segoe UI" panose="020B0502040204020203" pitchFamily="34" charset="0"/>
              <a:cs typeface="Segoe UI" panose="020B0502040204020203" pitchFamily="34" charset="0"/>
            </a:rPr>
            <a:t> file that can be updated and reused</a:t>
          </a:r>
        </a:p>
      </dgm:t>
    </dgm:pt>
    <dgm:pt modelId="{85DC80B1-9845-46D2-8A0F-F8951E23295D}" type="parTrans" cxnId="{1D629F8E-A18C-4252-8E9B-7FABAE8A01D4}">
      <dgm:prSet/>
      <dgm:spPr/>
      <dgm:t>
        <a:bodyPr/>
        <a:lstStyle/>
        <a:p>
          <a:endParaRPr lang="en-US">
            <a:latin typeface="Segoe UI" panose="020B0502040204020203" pitchFamily="34" charset="0"/>
            <a:cs typeface="Segoe UI" panose="020B0502040204020203" pitchFamily="34" charset="0"/>
          </a:endParaRPr>
        </a:p>
      </dgm:t>
    </dgm:pt>
    <dgm:pt modelId="{AB195C23-42E6-4B22-9362-79D4FFF3CA83}" type="sibTrans" cxnId="{1D629F8E-A18C-4252-8E9B-7FABAE8A01D4}">
      <dgm:prSet/>
      <dgm:spPr/>
      <dgm:t>
        <a:bodyPr/>
        <a:lstStyle/>
        <a:p>
          <a:endParaRPr lang="en-US">
            <a:latin typeface="Segoe UI" panose="020B0502040204020203" pitchFamily="34" charset="0"/>
            <a:cs typeface="Segoe UI" panose="020B0502040204020203" pitchFamily="34" charset="0"/>
          </a:endParaRPr>
        </a:p>
      </dgm:t>
    </dgm:pt>
    <dgm:pt modelId="{EA97E66D-E59A-4690-922E-BDA1C2184DB6}">
      <dgm:prSet/>
      <dgm:spPr>
        <a:ln>
          <a:solidFill>
            <a:srgbClr val="075979"/>
          </a:solidFill>
        </a:ln>
      </dgm:spPr>
      <dgm:t>
        <a:bodyPr/>
        <a:lstStyle/>
        <a:p>
          <a:r>
            <a:rPr lang="en-US">
              <a:latin typeface="Segoe UI" panose="020B0502040204020203" pitchFamily="34" charset="0"/>
              <a:cs typeface="Segoe UI" panose="020B0502040204020203" pitchFamily="34" charset="0"/>
            </a:rPr>
            <a:t>Creates the migration extensions needed for the migration process, as suggested in Microsoft guidelines</a:t>
          </a:r>
        </a:p>
      </dgm:t>
    </dgm:pt>
    <dgm:pt modelId="{B4E5218B-2933-42EC-8D9C-364A2E2748AA}" type="parTrans" cxnId="{71A4FBA2-222E-41C8-89BA-5B5A44C7272B}">
      <dgm:prSet/>
      <dgm:spPr/>
      <dgm:t>
        <a:bodyPr/>
        <a:lstStyle/>
        <a:p>
          <a:endParaRPr lang="en-US">
            <a:latin typeface="Segoe UI" panose="020B0502040204020203" pitchFamily="34" charset="0"/>
            <a:cs typeface="Segoe UI" panose="020B0502040204020203" pitchFamily="34" charset="0"/>
          </a:endParaRPr>
        </a:p>
      </dgm:t>
    </dgm:pt>
    <dgm:pt modelId="{FD1D3DAC-A354-4AE4-8B14-10423B368594}" type="sibTrans" cxnId="{71A4FBA2-222E-41C8-89BA-5B5A44C7272B}">
      <dgm:prSet/>
      <dgm:spPr/>
      <dgm:t>
        <a:bodyPr/>
        <a:lstStyle/>
        <a:p>
          <a:endParaRPr lang="en-US">
            <a:latin typeface="Segoe UI" panose="020B0502040204020203" pitchFamily="34" charset="0"/>
            <a:cs typeface="Segoe UI" panose="020B0502040204020203" pitchFamily="34" charset="0"/>
          </a:endParaRPr>
        </a:p>
      </dgm:t>
    </dgm:pt>
    <dgm:pt modelId="{14FE1D77-80A1-4A12-B478-9776E12AAD60}">
      <dgm:prSet phldrT="[Text]"/>
      <dgm:spPr>
        <a:ln>
          <a:solidFill>
            <a:srgbClr val="075979"/>
          </a:solidFill>
        </a:ln>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Will allow you to rename the tables in BC 14 to conform the new table naming introduced in LS Central 17.5</a:t>
          </a:r>
        </a:p>
      </dgm:t>
    </dgm:pt>
    <dgm:pt modelId="{675ED5D3-967D-4B58-B916-67554766F002}" type="parTrans" cxnId="{337D372A-BC64-447F-B7D4-C70C93F9A791}">
      <dgm:prSet/>
      <dgm:spPr/>
      <dgm:t>
        <a:bodyPr/>
        <a:lstStyle/>
        <a:p>
          <a:endParaRPr lang="en-US">
            <a:latin typeface="Segoe UI" panose="020B0502040204020203" pitchFamily="34" charset="0"/>
            <a:cs typeface="Segoe UI" panose="020B0502040204020203" pitchFamily="34" charset="0"/>
          </a:endParaRPr>
        </a:p>
      </dgm:t>
    </dgm:pt>
    <dgm:pt modelId="{25DB8797-0C20-4514-B784-25CFECB4691F}" type="sibTrans" cxnId="{337D372A-BC64-447F-B7D4-C70C93F9A791}">
      <dgm:prSet/>
      <dgm:spPr/>
      <dgm:t>
        <a:bodyPr/>
        <a:lstStyle/>
        <a:p>
          <a:endParaRPr lang="en-US">
            <a:latin typeface="Segoe UI" panose="020B0502040204020203" pitchFamily="34" charset="0"/>
            <a:cs typeface="Segoe UI" panose="020B0502040204020203" pitchFamily="34" charset="0"/>
          </a:endParaRPr>
        </a:p>
      </dgm:t>
    </dgm:pt>
    <dgm:pt modelId="{9E366063-E36E-4F46-A1C6-6F809B3D18AC}">
      <dgm:prSet phldrT="[Text]"/>
      <dgm:spPr>
        <a:solidFill>
          <a:srgbClr val="138890"/>
        </a:solidFill>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Repair-CustomExtensionFrom174orEarlier</a:t>
          </a:r>
        </a:p>
      </dgm:t>
    </dgm:pt>
    <dgm:pt modelId="{1A4A9C10-5608-4471-AFB6-9FC0CFF1ABE6}" type="parTrans" cxnId="{47DA7189-8B96-42E4-9020-4EFC45039F16}">
      <dgm:prSet/>
      <dgm:spPr/>
      <dgm:t>
        <a:bodyPr/>
        <a:lstStyle/>
        <a:p>
          <a:endParaRPr lang="en-US">
            <a:latin typeface="Segoe UI" panose="020B0502040204020203" pitchFamily="34" charset="0"/>
            <a:cs typeface="Segoe UI" panose="020B0502040204020203" pitchFamily="34" charset="0"/>
          </a:endParaRPr>
        </a:p>
      </dgm:t>
    </dgm:pt>
    <dgm:pt modelId="{964AFD6A-4D87-408F-8909-1514B09A75C3}" type="sibTrans" cxnId="{47DA7189-8B96-42E4-9020-4EFC45039F16}">
      <dgm:prSet/>
      <dgm:spPr/>
      <dgm:t>
        <a:bodyPr/>
        <a:lstStyle/>
        <a:p>
          <a:endParaRPr lang="en-US">
            <a:latin typeface="Segoe UI" panose="020B0502040204020203" pitchFamily="34" charset="0"/>
            <a:cs typeface="Segoe UI" panose="020B0502040204020203" pitchFamily="34" charset="0"/>
          </a:endParaRPr>
        </a:p>
      </dgm:t>
    </dgm:pt>
    <dgm:pt modelId="{329D45E0-C9A1-4433-B60E-62DB261BF082}">
      <dgm:prSet phldrT="[Text]"/>
      <dgm:spPr>
        <a:ln>
          <a:solidFill>
            <a:srgbClr val="075979"/>
          </a:solidFill>
        </a:ln>
      </dgm:spPr>
      <dgm:t>
        <a:bodyPr/>
        <a:lstStyle/>
        <a:p>
          <a:r>
            <a:rPr lang="en-US">
              <a:latin typeface="Segoe UI" panose="020B0502040204020203" pitchFamily="34" charset="0"/>
              <a:cs typeface="Segoe UI" panose="020B0502040204020203" pitchFamily="34" charset="0"/>
            </a:rPr>
            <a:t>Will update references to LS Central objects in your custom extensions</a:t>
          </a:r>
        </a:p>
      </dgm:t>
    </dgm:pt>
    <dgm:pt modelId="{E9F16477-9F2C-4348-A28E-6EE11E099254}" type="parTrans" cxnId="{D69D1C44-2262-4540-90D7-4B1B3CF37874}">
      <dgm:prSet/>
      <dgm:spPr/>
      <dgm:t>
        <a:bodyPr/>
        <a:lstStyle/>
        <a:p>
          <a:endParaRPr lang="en-US">
            <a:latin typeface="Segoe UI" panose="020B0502040204020203" pitchFamily="34" charset="0"/>
            <a:cs typeface="Segoe UI" panose="020B0502040204020203" pitchFamily="34" charset="0"/>
          </a:endParaRPr>
        </a:p>
      </dgm:t>
    </dgm:pt>
    <dgm:pt modelId="{40700B20-3A57-45B5-8AD4-EE7F38A00579}" type="sibTrans" cxnId="{D69D1C44-2262-4540-90D7-4B1B3CF37874}">
      <dgm:prSet/>
      <dgm:spPr/>
      <dgm:t>
        <a:bodyPr/>
        <a:lstStyle/>
        <a:p>
          <a:endParaRPr lang="en-US">
            <a:latin typeface="Segoe UI" panose="020B0502040204020203" pitchFamily="34" charset="0"/>
            <a:cs typeface="Segoe UI" panose="020B0502040204020203" pitchFamily="34" charset="0"/>
          </a:endParaRPr>
        </a:p>
      </dgm:t>
    </dgm:pt>
    <dgm:pt modelId="{978B13DC-5403-4CE2-9B52-6A18D51B6277}">
      <dgm:prSet phldrT="[Text]"/>
      <dgm:spPr>
        <a:ln>
          <a:solidFill>
            <a:srgbClr val="075979"/>
          </a:solidFill>
        </a:ln>
      </dgm:spPr>
      <dgm:t>
        <a:bodyPr/>
        <a:lstStyle/>
        <a:p>
          <a:r>
            <a:rPr lang="en-US">
              <a:latin typeface="Segoe UI" panose="020B0502040204020203" pitchFamily="34" charset="0"/>
              <a:cs typeface="Segoe UI" panose="020B0502040204020203" pitchFamily="34" charset="0"/>
            </a:rPr>
            <a:t>Variables, parameters, object extensions and other properties</a:t>
          </a:r>
        </a:p>
      </dgm:t>
    </dgm:pt>
    <dgm:pt modelId="{5D67E5EA-8317-428F-A66C-A832C808A141}" type="parTrans" cxnId="{E8BE349B-F921-4E93-841A-258AEA1D41B5}">
      <dgm:prSet/>
      <dgm:spPr/>
      <dgm:t>
        <a:bodyPr/>
        <a:lstStyle/>
        <a:p>
          <a:endParaRPr lang="en-US">
            <a:latin typeface="Segoe UI" panose="020B0502040204020203" pitchFamily="34" charset="0"/>
            <a:cs typeface="Segoe UI" panose="020B0502040204020203" pitchFamily="34" charset="0"/>
          </a:endParaRPr>
        </a:p>
      </dgm:t>
    </dgm:pt>
    <dgm:pt modelId="{27597977-259F-4880-B983-B48FE27D8C4A}" type="sibTrans" cxnId="{E8BE349B-F921-4E93-841A-258AEA1D41B5}">
      <dgm:prSet/>
      <dgm:spPr/>
      <dgm:t>
        <a:bodyPr/>
        <a:lstStyle/>
        <a:p>
          <a:endParaRPr lang="en-US">
            <a:latin typeface="Segoe UI" panose="020B0502040204020203" pitchFamily="34" charset="0"/>
            <a:cs typeface="Segoe UI" panose="020B0502040204020203" pitchFamily="34" charset="0"/>
          </a:endParaRPr>
        </a:p>
      </dgm:t>
    </dgm:pt>
    <dgm:pt modelId="{D968F002-704F-42C7-97B9-4926FD5B2534}" type="pres">
      <dgm:prSet presAssocID="{3E6240BA-1AC1-4EFB-B8C1-2E2C7B89CD9A}" presName="linear" presStyleCnt="0">
        <dgm:presLayoutVars>
          <dgm:dir/>
          <dgm:animLvl val="lvl"/>
          <dgm:resizeHandles val="exact"/>
        </dgm:presLayoutVars>
      </dgm:prSet>
      <dgm:spPr/>
    </dgm:pt>
    <dgm:pt modelId="{CE28153A-530A-4188-99AD-7D3E5486082D}" type="pres">
      <dgm:prSet presAssocID="{5E121E42-6BC9-4AFB-BF98-CFB01F8B3B32}" presName="parentLin" presStyleCnt="0"/>
      <dgm:spPr/>
    </dgm:pt>
    <dgm:pt modelId="{C1144EA5-62E8-415A-A596-2B980810160D}" type="pres">
      <dgm:prSet presAssocID="{5E121E42-6BC9-4AFB-BF98-CFB01F8B3B32}" presName="parentLeftMargin" presStyleLbl="node1" presStyleIdx="0" presStyleCnt="4"/>
      <dgm:spPr/>
    </dgm:pt>
    <dgm:pt modelId="{19311361-0149-454B-9150-D33E0E25359E}" type="pres">
      <dgm:prSet presAssocID="{5E121E42-6BC9-4AFB-BF98-CFB01F8B3B32}" presName="parentText" presStyleLbl="node1" presStyleIdx="0" presStyleCnt="4">
        <dgm:presLayoutVars>
          <dgm:chMax val="0"/>
          <dgm:bulletEnabled val="1"/>
        </dgm:presLayoutVars>
      </dgm:prSet>
      <dgm:spPr/>
    </dgm:pt>
    <dgm:pt modelId="{AF035436-3CEF-430A-BB5E-39551DAB7CE3}" type="pres">
      <dgm:prSet presAssocID="{5E121E42-6BC9-4AFB-BF98-CFB01F8B3B32}" presName="negativeSpace" presStyleCnt="0"/>
      <dgm:spPr/>
    </dgm:pt>
    <dgm:pt modelId="{491A7B5A-F893-4D38-A04A-1B2A1B0AB410}" type="pres">
      <dgm:prSet presAssocID="{5E121E42-6BC9-4AFB-BF98-CFB01F8B3B32}" presName="childText" presStyleLbl="conFgAcc1" presStyleIdx="0" presStyleCnt="4">
        <dgm:presLayoutVars>
          <dgm:bulletEnabled val="1"/>
        </dgm:presLayoutVars>
      </dgm:prSet>
      <dgm:spPr/>
    </dgm:pt>
    <dgm:pt modelId="{38EA1301-D8FA-43ED-837E-B395CC579E28}" type="pres">
      <dgm:prSet presAssocID="{9070DCF5-D92B-43C1-A27E-E5D35A01EF9A}" presName="spaceBetweenRectangles" presStyleCnt="0"/>
      <dgm:spPr/>
    </dgm:pt>
    <dgm:pt modelId="{7F039D5C-B930-4310-B58B-204C1ABC5EFA}" type="pres">
      <dgm:prSet presAssocID="{1A7EBA99-8521-40B5-9522-7DFCD5ED8C20}" presName="parentLin" presStyleCnt="0"/>
      <dgm:spPr/>
    </dgm:pt>
    <dgm:pt modelId="{170F10F1-5F44-4DAC-AABD-5C6971E4FB81}" type="pres">
      <dgm:prSet presAssocID="{1A7EBA99-8521-40B5-9522-7DFCD5ED8C20}" presName="parentLeftMargin" presStyleLbl="node1" presStyleIdx="0" presStyleCnt="4"/>
      <dgm:spPr/>
    </dgm:pt>
    <dgm:pt modelId="{F6831F22-FCD4-4E71-9302-D46375FF22CB}" type="pres">
      <dgm:prSet presAssocID="{1A7EBA99-8521-40B5-9522-7DFCD5ED8C20}" presName="parentText" presStyleLbl="node1" presStyleIdx="1" presStyleCnt="4">
        <dgm:presLayoutVars>
          <dgm:chMax val="0"/>
          <dgm:bulletEnabled val="1"/>
        </dgm:presLayoutVars>
      </dgm:prSet>
      <dgm:spPr/>
    </dgm:pt>
    <dgm:pt modelId="{9CA6DA0E-8E81-4837-A180-CB210BB87E81}" type="pres">
      <dgm:prSet presAssocID="{1A7EBA99-8521-40B5-9522-7DFCD5ED8C20}" presName="negativeSpace" presStyleCnt="0"/>
      <dgm:spPr/>
    </dgm:pt>
    <dgm:pt modelId="{E76AB9DE-3C2D-4F32-8671-D6FB64D5E3A0}" type="pres">
      <dgm:prSet presAssocID="{1A7EBA99-8521-40B5-9522-7DFCD5ED8C20}" presName="childText" presStyleLbl="conFgAcc1" presStyleIdx="1" presStyleCnt="4">
        <dgm:presLayoutVars>
          <dgm:bulletEnabled val="1"/>
        </dgm:presLayoutVars>
      </dgm:prSet>
      <dgm:spPr/>
    </dgm:pt>
    <dgm:pt modelId="{9171D668-F6CE-48EA-8CE8-ED4005833226}" type="pres">
      <dgm:prSet presAssocID="{89FE8574-9420-4E3A-8458-69A6696ED5B4}" presName="spaceBetweenRectangles" presStyleCnt="0"/>
      <dgm:spPr/>
    </dgm:pt>
    <dgm:pt modelId="{BEA15C56-8419-438C-AF89-572AB9BCE490}" type="pres">
      <dgm:prSet presAssocID="{17F9D183-56DF-43D7-8D8F-E8082D7F26AA}" presName="parentLin" presStyleCnt="0"/>
      <dgm:spPr/>
    </dgm:pt>
    <dgm:pt modelId="{4D52DD9C-4FA9-46D8-A83E-C977DE3B4B5D}" type="pres">
      <dgm:prSet presAssocID="{17F9D183-56DF-43D7-8D8F-E8082D7F26AA}" presName="parentLeftMargin" presStyleLbl="node1" presStyleIdx="1" presStyleCnt="4"/>
      <dgm:spPr/>
    </dgm:pt>
    <dgm:pt modelId="{58E22293-FF98-46DE-8624-086952410885}" type="pres">
      <dgm:prSet presAssocID="{17F9D183-56DF-43D7-8D8F-E8082D7F26AA}" presName="parentText" presStyleLbl="node1" presStyleIdx="2" presStyleCnt="4">
        <dgm:presLayoutVars>
          <dgm:chMax val="0"/>
          <dgm:bulletEnabled val="1"/>
        </dgm:presLayoutVars>
      </dgm:prSet>
      <dgm:spPr/>
    </dgm:pt>
    <dgm:pt modelId="{A7B4F231-BF1D-4D2F-8546-5F4EFEF44C4D}" type="pres">
      <dgm:prSet presAssocID="{17F9D183-56DF-43D7-8D8F-E8082D7F26AA}" presName="negativeSpace" presStyleCnt="0"/>
      <dgm:spPr/>
    </dgm:pt>
    <dgm:pt modelId="{8D95F8B1-3490-4607-BA09-D0BAA87F3396}" type="pres">
      <dgm:prSet presAssocID="{17F9D183-56DF-43D7-8D8F-E8082D7F26AA}" presName="childText" presStyleLbl="conFgAcc1" presStyleIdx="2" presStyleCnt="4">
        <dgm:presLayoutVars>
          <dgm:bulletEnabled val="1"/>
        </dgm:presLayoutVars>
      </dgm:prSet>
      <dgm:spPr/>
    </dgm:pt>
    <dgm:pt modelId="{8E515881-5D35-4622-9AF7-2A13E781813C}" type="pres">
      <dgm:prSet presAssocID="{209F5561-1E36-487C-A7FB-47C3F35626FD}" presName="spaceBetweenRectangles" presStyleCnt="0"/>
      <dgm:spPr/>
    </dgm:pt>
    <dgm:pt modelId="{1143A625-445A-4058-BFD6-004054CF32E4}" type="pres">
      <dgm:prSet presAssocID="{9E366063-E36E-4F46-A1C6-6F809B3D18AC}" presName="parentLin" presStyleCnt="0"/>
      <dgm:spPr/>
    </dgm:pt>
    <dgm:pt modelId="{2A7FC6FB-144C-4BFD-A353-2FA1ECF57978}" type="pres">
      <dgm:prSet presAssocID="{9E366063-E36E-4F46-A1C6-6F809B3D18AC}" presName="parentLeftMargin" presStyleLbl="node1" presStyleIdx="2" presStyleCnt="4"/>
      <dgm:spPr/>
    </dgm:pt>
    <dgm:pt modelId="{0EC12A8C-8B13-4C80-BD42-E4DDA88FDD55}" type="pres">
      <dgm:prSet presAssocID="{9E366063-E36E-4F46-A1C6-6F809B3D18AC}" presName="parentText" presStyleLbl="node1" presStyleIdx="3" presStyleCnt="4">
        <dgm:presLayoutVars>
          <dgm:chMax val="0"/>
          <dgm:bulletEnabled val="1"/>
        </dgm:presLayoutVars>
      </dgm:prSet>
      <dgm:spPr/>
    </dgm:pt>
    <dgm:pt modelId="{9581D897-9A46-486C-B545-046F414B087B}" type="pres">
      <dgm:prSet presAssocID="{9E366063-E36E-4F46-A1C6-6F809B3D18AC}" presName="negativeSpace" presStyleCnt="0"/>
      <dgm:spPr/>
    </dgm:pt>
    <dgm:pt modelId="{CF7FFE94-A323-42DD-BD90-B12436209098}" type="pres">
      <dgm:prSet presAssocID="{9E366063-E36E-4F46-A1C6-6F809B3D18AC}" presName="childText" presStyleLbl="conFgAcc1" presStyleIdx="3" presStyleCnt="4">
        <dgm:presLayoutVars>
          <dgm:bulletEnabled val="1"/>
        </dgm:presLayoutVars>
      </dgm:prSet>
      <dgm:spPr/>
    </dgm:pt>
  </dgm:ptLst>
  <dgm:cxnLst>
    <dgm:cxn modelId="{9DFDD305-EBBA-4FB9-8494-7FF87E91A79A}" type="presOf" srcId="{14FE1D77-80A1-4A12-B478-9776E12AAD60}" destId="{8D95F8B1-3490-4607-BA09-D0BAA87F3396}" srcOrd="0" destOrd="0" presId="urn:microsoft.com/office/officeart/2005/8/layout/list1"/>
    <dgm:cxn modelId="{6B4E4616-74B3-4E82-BDF8-42AF51D987F5}" type="presOf" srcId="{9E366063-E36E-4F46-A1C6-6F809B3D18AC}" destId="{2A7FC6FB-144C-4BFD-A353-2FA1ECF57978}" srcOrd="0" destOrd="0" presId="urn:microsoft.com/office/officeart/2005/8/layout/list1"/>
    <dgm:cxn modelId="{30C1C321-1473-4BF3-90DE-43837DE4EF66}" type="presOf" srcId="{3E6240BA-1AC1-4EFB-B8C1-2E2C7B89CD9A}" destId="{D968F002-704F-42C7-97B9-4926FD5B2534}" srcOrd="0" destOrd="0" presId="urn:microsoft.com/office/officeart/2005/8/layout/list1"/>
    <dgm:cxn modelId="{337D372A-BC64-447F-B7D4-C70C93F9A791}" srcId="{17F9D183-56DF-43D7-8D8F-E8082D7F26AA}" destId="{14FE1D77-80A1-4A12-B478-9776E12AAD60}" srcOrd="0" destOrd="0" parTransId="{675ED5D3-967D-4B58-B916-67554766F002}" sibTransId="{25DB8797-0C20-4514-B784-25CFECB4691F}"/>
    <dgm:cxn modelId="{8D68A933-AE65-4FE2-9265-46E26917B5FD}" type="presOf" srcId="{5E121E42-6BC9-4AFB-BF98-CFB01F8B3B32}" destId="{19311361-0149-454B-9150-D33E0E25359E}" srcOrd="1" destOrd="0" presId="urn:microsoft.com/office/officeart/2005/8/layout/list1"/>
    <dgm:cxn modelId="{D7F7F739-C7E2-4B91-B9AF-D475F08EEEAA}" srcId="{3E6240BA-1AC1-4EFB-B8C1-2E2C7B89CD9A}" destId="{17F9D183-56DF-43D7-8D8F-E8082D7F26AA}" srcOrd="2" destOrd="0" parTransId="{0FE78908-B7E7-4BCD-A3BE-5D0E5AC5A315}" sibTransId="{209F5561-1E36-487C-A7FB-47C3F35626FD}"/>
    <dgm:cxn modelId="{CC28843B-78ED-4CE4-A4DB-9F20703BE57A}" type="presOf" srcId="{978B13DC-5403-4CE2-9B52-6A18D51B6277}" destId="{CF7FFE94-A323-42DD-BD90-B12436209098}" srcOrd="0" destOrd="1" presId="urn:microsoft.com/office/officeart/2005/8/layout/list1"/>
    <dgm:cxn modelId="{D69D1C44-2262-4540-90D7-4B1B3CF37874}" srcId="{9E366063-E36E-4F46-A1C6-6F809B3D18AC}" destId="{329D45E0-C9A1-4433-B60E-62DB261BF082}" srcOrd="0" destOrd="0" parTransId="{E9F16477-9F2C-4348-A28E-6EE11E099254}" sibTransId="{40700B20-3A57-45B5-8AD4-EE7F38A00579}"/>
    <dgm:cxn modelId="{15C03346-6E89-468C-9750-F7F79DB44FC6}" type="presOf" srcId="{5E121E42-6BC9-4AFB-BF98-CFB01F8B3B32}" destId="{C1144EA5-62E8-415A-A596-2B980810160D}" srcOrd="0" destOrd="0" presId="urn:microsoft.com/office/officeart/2005/8/layout/list1"/>
    <dgm:cxn modelId="{D207B94A-53AA-4AC5-ABC8-851A1F6BFA39}" type="presOf" srcId="{17F9D183-56DF-43D7-8D8F-E8082D7F26AA}" destId="{58E22293-FF98-46DE-8624-086952410885}" srcOrd="1" destOrd="0" presId="urn:microsoft.com/office/officeart/2005/8/layout/list1"/>
    <dgm:cxn modelId="{014F9D7B-7806-446F-80C7-BDDE29C6CB82}" srcId="{3E6240BA-1AC1-4EFB-B8C1-2E2C7B89CD9A}" destId="{5E121E42-6BC9-4AFB-BF98-CFB01F8B3B32}" srcOrd="0" destOrd="0" parTransId="{F0518497-48B8-4DF0-ADA3-FF074BAF75F0}" sibTransId="{9070DCF5-D92B-43C1-A27E-E5D35A01EF9A}"/>
    <dgm:cxn modelId="{89AABC87-F5D8-465D-B26C-9699AC39E37C}" type="presOf" srcId="{E52B07CA-6F45-45B5-8799-0EA2B920DF4B}" destId="{491A7B5A-F893-4D38-A04A-1B2A1B0AB410}" srcOrd="0" destOrd="0" presId="urn:microsoft.com/office/officeart/2005/8/layout/list1"/>
    <dgm:cxn modelId="{47DA7189-8B96-42E4-9020-4EFC45039F16}" srcId="{3E6240BA-1AC1-4EFB-B8C1-2E2C7B89CD9A}" destId="{9E366063-E36E-4F46-A1C6-6F809B3D18AC}" srcOrd="3" destOrd="0" parTransId="{1A4A9C10-5608-4471-AFB6-9FC0CFF1ABE6}" sibTransId="{964AFD6A-4D87-408F-8909-1514B09A75C3}"/>
    <dgm:cxn modelId="{1D629F8E-A18C-4252-8E9B-7FABAE8A01D4}" srcId="{5E121E42-6BC9-4AFB-BF98-CFB01F8B3B32}" destId="{2622F791-F393-4094-8348-EDF519C42134}" srcOrd="1" destOrd="0" parTransId="{85DC80B1-9845-46D2-8A0F-F8951E23295D}" sibTransId="{AB195C23-42E6-4B22-9362-79D4FFF3CA83}"/>
    <dgm:cxn modelId="{2AB72890-6B48-419C-9294-5E8784655A15}" type="presOf" srcId="{2622F791-F393-4094-8348-EDF519C42134}" destId="{491A7B5A-F893-4D38-A04A-1B2A1B0AB410}" srcOrd="0" destOrd="1" presId="urn:microsoft.com/office/officeart/2005/8/layout/list1"/>
    <dgm:cxn modelId="{D3B6F697-FCAE-4E3E-B796-D1104568DBDB}" srcId="{5E121E42-6BC9-4AFB-BF98-CFB01F8B3B32}" destId="{E52B07CA-6F45-45B5-8799-0EA2B920DF4B}" srcOrd="0" destOrd="0" parTransId="{52B8144E-097C-45E0-92F4-1E5E59BEFE74}" sibTransId="{FAE00C87-187B-4185-9D69-BAC52791974F}"/>
    <dgm:cxn modelId="{7CAA1A98-8736-44F9-B4BD-8D6CBAD5F3BC}" type="presOf" srcId="{9E366063-E36E-4F46-A1C6-6F809B3D18AC}" destId="{0EC12A8C-8B13-4C80-BD42-E4DDA88FDD55}" srcOrd="1" destOrd="0" presId="urn:microsoft.com/office/officeart/2005/8/layout/list1"/>
    <dgm:cxn modelId="{E8BE349B-F921-4E93-841A-258AEA1D41B5}" srcId="{329D45E0-C9A1-4433-B60E-62DB261BF082}" destId="{978B13DC-5403-4CE2-9B52-6A18D51B6277}" srcOrd="0" destOrd="0" parTransId="{5D67E5EA-8317-428F-A66C-A832C808A141}" sibTransId="{27597977-259F-4880-B983-B48FE27D8C4A}"/>
    <dgm:cxn modelId="{90F44A9F-B992-4D6D-A145-3F0F309F8D4F}" srcId="{3E6240BA-1AC1-4EFB-B8C1-2E2C7B89CD9A}" destId="{1A7EBA99-8521-40B5-9522-7DFCD5ED8C20}" srcOrd="1" destOrd="0" parTransId="{6C159499-48D1-4F0D-8AFF-C8190FED83B2}" sibTransId="{89FE8574-9420-4E3A-8458-69A6696ED5B4}"/>
    <dgm:cxn modelId="{71A4FBA2-222E-41C8-89BA-5B5A44C7272B}" srcId="{1A7EBA99-8521-40B5-9522-7DFCD5ED8C20}" destId="{EA97E66D-E59A-4690-922E-BDA1C2184DB6}" srcOrd="0" destOrd="0" parTransId="{B4E5218B-2933-42EC-8D9C-364A2E2748AA}" sibTransId="{FD1D3DAC-A354-4AE4-8B14-10423B368594}"/>
    <dgm:cxn modelId="{A0A707A6-86BB-4FC3-A81B-D82A784F812C}" type="presOf" srcId="{1A7EBA99-8521-40B5-9522-7DFCD5ED8C20}" destId="{170F10F1-5F44-4DAC-AABD-5C6971E4FB81}" srcOrd="0" destOrd="0" presId="urn:microsoft.com/office/officeart/2005/8/layout/list1"/>
    <dgm:cxn modelId="{3D5AF1CA-7D9E-4437-B8DE-FF2C228A5125}" type="presOf" srcId="{17F9D183-56DF-43D7-8D8F-E8082D7F26AA}" destId="{4D52DD9C-4FA9-46D8-A83E-C977DE3B4B5D}" srcOrd="0" destOrd="0" presId="urn:microsoft.com/office/officeart/2005/8/layout/list1"/>
    <dgm:cxn modelId="{3E098FDE-6AA2-4460-8DAD-D0F3846EEC59}" type="presOf" srcId="{1A7EBA99-8521-40B5-9522-7DFCD5ED8C20}" destId="{F6831F22-FCD4-4E71-9302-D46375FF22CB}" srcOrd="1" destOrd="0" presId="urn:microsoft.com/office/officeart/2005/8/layout/list1"/>
    <dgm:cxn modelId="{B37EF2E8-AD0E-4085-95A5-13A60E24BCA6}" type="presOf" srcId="{EA97E66D-E59A-4690-922E-BDA1C2184DB6}" destId="{E76AB9DE-3C2D-4F32-8671-D6FB64D5E3A0}" srcOrd="0" destOrd="0" presId="urn:microsoft.com/office/officeart/2005/8/layout/list1"/>
    <dgm:cxn modelId="{34DA2EFA-8A5D-4C21-AA12-12C75DB89639}" type="presOf" srcId="{329D45E0-C9A1-4433-B60E-62DB261BF082}" destId="{CF7FFE94-A323-42DD-BD90-B12436209098}" srcOrd="0" destOrd="0" presId="urn:microsoft.com/office/officeart/2005/8/layout/list1"/>
    <dgm:cxn modelId="{5A27F2D9-A2CE-40E5-BC6C-724EC9B5747A}" type="presParOf" srcId="{D968F002-704F-42C7-97B9-4926FD5B2534}" destId="{CE28153A-530A-4188-99AD-7D3E5486082D}" srcOrd="0" destOrd="0" presId="urn:microsoft.com/office/officeart/2005/8/layout/list1"/>
    <dgm:cxn modelId="{1B322CD1-A97C-4C66-BC1C-2E5038A123E4}" type="presParOf" srcId="{CE28153A-530A-4188-99AD-7D3E5486082D}" destId="{C1144EA5-62E8-415A-A596-2B980810160D}" srcOrd="0" destOrd="0" presId="urn:microsoft.com/office/officeart/2005/8/layout/list1"/>
    <dgm:cxn modelId="{5D2E2330-DD56-4CD7-A019-68C735F6E18D}" type="presParOf" srcId="{CE28153A-530A-4188-99AD-7D3E5486082D}" destId="{19311361-0149-454B-9150-D33E0E25359E}" srcOrd="1" destOrd="0" presId="urn:microsoft.com/office/officeart/2005/8/layout/list1"/>
    <dgm:cxn modelId="{A98A8B74-DC38-44FE-B7B0-14BBFA598E70}" type="presParOf" srcId="{D968F002-704F-42C7-97B9-4926FD5B2534}" destId="{AF035436-3CEF-430A-BB5E-39551DAB7CE3}" srcOrd="1" destOrd="0" presId="urn:microsoft.com/office/officeart/2005/8/layout/list1"/>
    <dgm:cxn modelId="{649DD97F-6F01-479A-A6BC-DE7444C08A97}" type="presParOf" srcId="{D968F002-704F-42C7-97B9-4926FD5B2534}" destId="{491A7B5A-F893-4D38-A04A-1B2A1B0AB410}" srcOrd="2" destOrd="0" presId="urn:microsoft.com/office/officeart/2005/8/layout/list1"/>
    <dgm:cxn modelId="{9C9A4975-DF09-4EFA-85DC-5196678E8398}" type="presParOf" srcId="{D968F002-704F-42C7-97B9-4926FD5B2534}" destId="{38EA1301-D8FA-43ED-837E-B395CC579E28}" srcOrd="3" destOrd="0" presId="urn:microsoft.com/office/officeart/2005/8/layout/list1"/>
    <dgm:cxn modelId="{D5C1C5C3-EA6D-46C3-81EB-C9A80A711945}" type="presParOf" srcId="{D968F002-704F-42C7-97B9-4926FD5B2534}" destId="{7F039D5C-B930-4310-B58B-204C1ABC5EFA}" srcOrd="4" destOrd="0" presId="urn:microsoft.com/office/officeart/2005/8/layout/list1"/>
    <dgm:cxn modelId="{578CE581-C791-4A15-A25C-14A3A39A3865}" type="presParOf" srcId="{7F039D5C-B930-4310-B58B-204C1ABC5EFA}" destId="{170F10F1-5F44-4DAC-AABD-5C6971E4FB81}" srcOrd="0" destOrd="0" presId="urn:microsoft.com/office/officeart/2005/8/layout/list1"/>
    <dgm:cxn modelId="{29C4467D-18FC-460D-A137-00585C397054}" type="presParOf" srcId="{7F039D5C-B930-4310-B58B-204C1ABC5EFA}" destId="{F6831F22-FCD4-4E71-9302-D46375FF22CB}" srcOrd="1" destOrd="0" presId="urn:microsoft.com/office/officeart/2005/8/layout/list1"/>
    <dgm:cxn modelId="{04DB0B1E-0251-4184-B612-7EB398022119}" type="presParOf" srcId="{D968F002-704F-42C7-97B9-4926FD5B2534}" destId="{9CA6DA0E-8E81-4837-A180-CB210BB87E81}" srcOrd="5" destOrd="0" presId="urn:microsoft.com/office/officeart/2005/8/layout/list1"/>
    <dgm:cxn modelId="{BF465B00-721B-4D99-BDF3-FEB132872141}" type="presParOf" srcId="{D968F002-704F-42C7-97B9-4926FD5B2534}" destId="{E76AB9DE-3C2D-4F32-8671-D6FB64D5E3A0}" srcOrd="6" destOrd="0" presId="urn:microsoft.com/office/officeart/2005/8/layout/list1"/>
    <dgm:cxn modelId="{18B39359-38EA-440D-80B2-0714B551A01F}" type="presParOf" srcId="{D968F002-704F-42C7-97B9-4926FD5B2534}" destId="{9171D668-F6CE-48EA-8CE8-ED4005833226}" srcOrd="7" destOrd="0" presId="urn:microsoft.com/office/officeart/2005/8/layout/list1"/>
    <dgm:cxn modelId="{3DF10962-8FE3-410E-8E9B-25A5F920B789}" type="presParOf" srcId="{D968F002-704F-42C7-97B9-4926FD5B2534}" destId="{BEA15C56-8419-438C-AF89-572AB9BCE490}" srcOrd="8" destOrd="0" presId="urn:microsoft.com/office/officeart/2005/8/layout/list1"/>
    <dgm:cxn modelId="{02B415D6-04DF-435D-9685-06C1EF6691AE}" type="presParOf" srcId="{BEA15C56-8419-438C-AF89-572AB9BCE490}" destId="{4D52DD9C-4FA9-46D8-A83E-C977DE3B4B5D}" srcOrd="0" destOrd="0" presId="urn:microsoft.com/office/officeart/2005/8/layout/list1"/>
    <dgm:cxn modelId="{18EC4032-3834-42CC-A89D-D3F556E1C605}" type="presParOf" srcId="{BEA15C56-8419-438C-AF89-572AB9BCE490}" destId="{58E22293-FF98-46DE-8624-086952410885}" srcOrd="1" destOrd="0" presId="urn:microsoft.com/office/officeart/2005/8/layout/list1"/>
    <dgm:cxn modelId="{14177F38-1EEA-4078-AF29-50EAACEC2C12}" type="presParOf" srcId="{D968F002-704F-42C7-97B9-4926FD5B2534}" destId="{A7B4F231-BF1D-4D2F-8546-5F4EFEF44C4D}" srcOrd="9" destOrd="0" presId="urn:microsoft.com/office/officeart/2005/8/layout/list1"/>
    <dgm:cxn modelId="{456850E1-D1A5-4CB3-A1B9-79CF72A67DE2}" type="presParOf" srcId="{D968F002-704F-42C7-97B9-4926FD5B2534}" destId="{8D95F8B1-3490-4607-BA09-D0BAA87F3396}" srcOrd="10" destOrd="0" presId="urn:microsoft.com/office/officeart/2005/8/layout/list1"/>
    <dgm:cxn modelId="{778557FD-961D-423C-877B-4743DCCE834E}" type="presParOf" srcId="{D968F002-704F-42C7-97B9-4926FD5B2534}" destId="{8E515881-5D35-4622-9AF7-2A13E781813C}" srcOrd="11" destOrd="0" presId="urn:microsoft.com/office/officeart/2005/8/layout/list1"/>
    <dgm:cxn modelId="{492B58E0-72A8-4C2D-863B-6FB6E86FDE69}" type="presParOf" srcId="{D968F002-704F-42C7-97B9-4926FD5B2534}" destId="{1143A625-445A-4058-BFD6-004054CF32E4}" srcOrd="12" destOrd="0" presId="urn:microsoft.com/office/officeart/2005/8/layout/list1"/>
    <dgm:cxn modelId="{38348E23-2F45-4794-AC79-F66DC0E798FD}" type="presParOf" srcId="{1143A625-445A-4058-BFD6-004054CF32E4}" destId="{2A7FC6FB-144C-4BFD-A353-2FA1ECF57978}" srcOrd="0" destOrd="0" presId="urn:microsoft.com/office/officeart/2005/8/layout/list1"/>
    <dgm:cxn modelId="{F15E6498-66CD-4CA3-8690-4288EF6F2A27}" type="presParOf" srcId="{1143A625-445A-4058-BFD6-004054CF32E4}" destId="{0EC12A8C-8B13-4C80-BD42-E4DDA88FDD55}" srcOrd="1" destOrd="0" presId="urn:microsoft.com/office/officeart/2005/8/layout/list1"/>
    <dgm:cxn modelId="{35C87D6D-A87F-4570-A2F3-860A50D9456E}" type="presParOf" srcId="{D968F002-704F-42C7-97B9-4926FD5B2534}" destId="{9581D897-9A46-486C-B545-046F414B087B}" srcOrd="13" destOrd="0" presId="urn:microsoft.com/office/officeart/2005/8/layout/list1"/>
    <dgm:cxn modelId="{11123E1B-191E-485D-B17F-4B52F712E89E}" type="presParOf" srcId="{D968F002-704F-42C7-97B9-4926FD5B2534}" destId="{CF7FFE94-A323-42DD-BD90-B1243620909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A7B5A-F893-4D38-A04A-1B2A1B0AB410}">
      <dsp:nvSpPr>
        <dsp:cNvPr id="0" name=""/>
        <dsp:cNvSpPr/>
      </dsp:nvSpPr>
      <dsp:spPr>
        <a:xfrm>
          <a:off x="0" y="532295"/>
          <a:ext cx="5556738" cy="798525"/>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A wizard to automate the migration scripts creation</a:t>
          </a:r>
        </a:p>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Generates a </a:t>
          </a:r>
          <a:r>
            <a:rPr lang="en-US" sz="1300" kern="1200" err="1">
              <a:latin typeface="Segoe UI" panose="020B0502040204020203" pitchFamily="34" charset="0"/>
              <a:cs typeface="Segoe UI" panose="020B0502040204020203" pitchFamily="34" charset="0"/>
            </a:rPr>
            <a:t>config.json</a:t>
          </a:r>
          <a:r>
            <a:rPr lang="en-US" sz="1300" kern="1200">
              <a:latin typeface="Segoe UI" panose="020B0502040204020203" pitchFamily="34" charset="0"/>
              <a:cs typeface="Segoe UI" panose="020B0502040204020203" pitchFamily="34" charset="0"/>
            </a:rPr>
            <a:t> file that can be updated and reused</a:t>
          </a:r>
        </a:p>
      </dsp:txBody>
      <dsp:txXfrm>
        <a:off x="0" y="532295"/>
        <a:ext cx="5556738" cy="798525"/>
      </dsp:txXfrm>
    </dsp:sp>
    <dsp:sp modelId="{19311361-0149-454B-9150-D33E0E25359E}">
      <dsp:nvSpPr>
        <dsp:cNvPr id="0" name=""/>
        <dsp:cNvSpPr/>
      </dsp:nvSpPr>
      <dsp:spPr>
        <a:xfrm>
          <a:off x="277836" y="340415"/>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None/>
          </a:pPr>
          <a:r>
            <a:rPr lang="en-US" sz="1300" kern="1200">
              <a:latin typeface="Segoe UI" panose="020B0502040204020203" pitchFamily="34" charset="0"/>
              <a:cs typeface="Segoe UI" panose="020B0502040204020203" pitchFamily="34" charset="0"/>
            </a:rPr>
            <a:t>New-</a:t>
          </a:r>
          <a:r>
            <a:rPr lang="en-US" sz="1300" kern="1200" err="1">
              <a:latin typeface="Segoe UI" panose="020B0502040204020203" pitchFamily="34" charset="0"/>
              <a:cs typeface="Segoe UI" panose="020B0502040204020203" pitchFamily="34" charset="0"/>
            </a:rPr>
            <a:t>UpgradeInitializationScript</a:t>
          </a:r>
          <a:endParaRPr lang="en-US" sz="1300" kern="1200">
            <a:latin typeface="Segoe UI" panose="020B0502040204020203" pitchFamily="34" charset="0"/>
            <a:cs typeface="Segoe UI" panose="020B0502040204020203" pitchFamily="34" charset="0"/>
          </a:endParaRPr>
        </a:p>
      </dsp:txBody>
      <dsp:txXfrm>
        <a:off x="296570" y="359149"/>
        <a:ext cx="3852248" cy="346292"/>
      </dsp:txXfrm>
    </dsp:sp>
    <dsp:sp modelId="{E76AB9DE-3C2D-4F32-8671-D6FB64D5E3A0}">
      <dsp:nvSpPr>
        <dsp:cNvPr id="0" name=""/>
        <dsp:cNvSpPr/>
      </dsp:nvSpPr>
      <dsp:spPr>
        <a:xfrm>
          <a:off x="0" y="1592900"/>
          <a:ext cx="5556738" cy="778050"/>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Creates the migration extensions needed for the migration process, as suggested in Microsoft guidelines</a:t>
          </a:r>
        </a:p>
      </dsp:txBody>
      <dsp:txXfrm>
        <a:off x="0" y="1592900"/>
        <a:ext cx="5556738" cy="778050"/>
      </dsp:txXfrm>
    </dsp:sp>
    <dsp:sp modelId="{F6831F22-FCD4-4E71-9302-D46375FF22CB}">
      <dsp:nvSpPr>
        <dsp:cNvPr id="0" name=""/>
        <dsp:cNvSpPr/>
      </dsp:nvSpPr>
      <dsp:spPr>
        <a:xfrm>
          <a:off x="277836" y="1401020"/>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a:latin typeface="Segoe UI" panose="020B0502040204020203" pitchFamily="34" charset="0"/>
              <a:cs typeface="Segoe UI" panose="020B0502040204020203" pitchFamily="34" charset="0"/>
            </a:rPr>
            <a:t>New-</a:t>
          </a:r>
          <a:r>
            <a:rPr lang="en-US" sz="1300" kern="1200" err="1">
              <a:latin typeface="Segoe UI" panose="020B0502040204020203" pitchFamily="34" charset="0"/>
              <a:cs typeface="Segoe UI" panose="020B0502040204020203" pitchFamily="34" charset="0"/>
            </a:rPr>
            <a:t>UpgradeAppsStructure</a:t>
          </a:r>
          <a:endParaRPr lang="en-US" sz="1300" kern="1200">
            <a:latin typeface="Segoe UI" panose="020B0502040204020203" pitchFamily="34" charset="0"/>
            <a:cs typeface="Segoe UI" panose="020B0502040204020203" pitchFamily="34" charset="0"/>
          </a:endParaRPr>
        </a:p>
      </dsp:txBody>
      <dsp:txXfrm>
        <a:off x="296570" y="1419754"/>
        <a:ext cx="3852248" cy="346292"/>
      </dsp:txXfrm>
    </dsp:sp>
    <dsp:sp modelId="{8D95F8B1-3490-4607-BA09-D0BAA87F3396}">
      <dsp:nvSpPr>
        <dsp:cNvPr id="0" name=""/>
        <dsp:cNvSpPr/>
      </dsp:nvSpPr>
      <dsp:spPr>
        <a:xfrm>
          <a:off x="0" y="2633030"/>
          <a:ext cx="5556738" cy="778050"/>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Segoe UI" panose="020B0502040204020203" pitchFamily="34" charset="0"/>
              <a:cs typeface="Segoe UI" panose="020B0502040204020203" pitchFamily="34" charset="0"/>
            </a:rPr>
            <a:t>Will allow you to rename the tables in BC 14 to conform the new table naming introduced in LS Central 17.5</a:t>
          </a:r>
        </a:p>
      </dsp:txBody>
      <dsp:txXfrm>
        <a:off x="0" y="2633030"/>
        <a:ext cx="5556738" cy="778050"/>
      </dsp:txXfrm>
    </dsp:sp>
    <dsp:sp modelId="{58E22293-FF98-46DE-8624-086952410885}">
      <dsp:nvSpPr>
        <dsp:cNvPr id="0" name=""/>
        <dsp:cNvSpPr/>
      </dsp:nvSpPr>
      <dsp:spPr>
        <a:xfrm>
          <a:off x="277836" y="2441150"/>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a:latin typeface="Segoe UI" panose="020B0502040204020203" pitchFamily="34" charset="0"/>
              <a:cs typeface="Segoe UI" panose="020B0502040204020203" pitchFamily="34" charset="0"/>
            </a:rPr>
            <a:t>Convert-BC14CALObjectsToTableSchemaOnly</a:t>
          </a:r>
        </a:p>
      </dsp:txBody>
      <dsp:txXfrm>
        <a:off x="296570" y="2459884"/>
        <a:ext cx="3852248" cy="346292"/>
      </dsp:txXfrm>
    </dsp:sp>
    <dsp:sp modelId="{CF7FFE94-A323-42DD-BD90-B12436209098}">
      <dsp:nvSpPr>
        <dsp:cNvPr id="0" name=""/>
        <dsp:cNvSpPr/>
      </dsp:nvSpPr>
      <dsp:spPr>
        <a:xfrm>
          <a:off x="0" y="3673160"/>
          <a:ext cx="5556738" cy="1003275"/>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Will update references to LS Central objects in your custom extensions</a:t>
          </a:r>
        </a:p>
        <a:p>
          <a:pPr marL="228600" lvl="2"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Variables, parameters, object extensions and other properties</a:t>
          </a:r>
        </a:p>
      </dsp:txBody>
      <dsp:txXfrm>
        <a:off x="0" y="3673160"/>
        <a:ext cx="5556738" cy="1003275"/>
      </dsp:txXfrm>
    </dsp:sp>
    <dsp:sp modelId="{0EC12A8C-8B13-4C80-BD42-E4DDA88FDD55}">
      <dsp:nvSpPr>
        <dsp:cNvPr id="0" name=""/>
        <dsp:cNvSpPr/>
      </dsp:nvSpPr>
      <dsp:spPr>
        <a:xfrm>
          <a:off x="277836" y="3481280"/>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a:latin typeface="Segoe UI" panose="020B0502040204020203" pitchFamily="34" charset="0"/>
              <a:cs typeface="Segoe UI" panose="020B0502040204020203" pitchFamily="34" charset="0"/>
            </a:rPr>
            <a:t>Repair-CustomExtensionFrom174orEarlier</a:t>
          </a:r>
        </a:p>
      </dsp:txBody>
      <dsp:txXfrm>
        <a:off x="296570" y="3500014"/>
        <a:ext cx="3852248"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2F72E-CF87-7040-854D-394C1A37CA88}" type="datetimeFigureOut">
              <a:rPr lang="en-IS" smtClean="0"/>
              <a:t>03/08/2023</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EA254-DB93-AA47-9CF2-9ED014E0EE50}" type="slidenum">
              <a:rPr lang="en-IS" smtClean="0"/>
              <a:t>‹#›</a:t>
            </a:fld>
            <a:endParaRPr lang="en-IS"/>
          </a:p>
        </p:txBody>
      </p:sp>
    </p:spTree>
    <p:extLst>
      <p:ext uri="{BB962C8B-B14F-4D97-AF65-F5344CB8AC3E}">
        <p14:creationId xmlns:p14="http://schemas.microsoft.com/office/powerpoint/2010/main" val="1821876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8FCD6-6400-4144-8143-3E567358E3EF}" type="slidenum">
              <a:rPr lang="en-US" smtClean="0"/>
              <a:t>3</a:t>
            </a:fld>
            <a:endParaRPr lang="en-US"/>
          </a:p>
        </p:txBody>
      </p:sp>
    </p:spTree>
    <p:extLst>
      <p:ext uri="{BB962C8B-B14F-4D97-AF65-F5344CB8AC3E}">
        <p14:creationId xmlns:p14="http://schemas.microsoft.com/office/powerpoint/2010/main" val="2810044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12</a:t>
            </a:fld>
            <a:endParaRPr lang="en-IS"/>
          </a:p>
        </p:txBody>
      </p:sp>
    </p:spTree>
    <p:extLst>
      <p:ext uri="{BB962C8B-B14F-4D97-AF65-F5344CB8AC3E}">
        <p14:creationId xmlns:p14="http://schemas.microsoft.com/office/powerpoint/2010/main" val="479986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13</a:t>
            </a:fld>
            <a:endParaRPr lang="en-IS"/>
          </a:p>
        </p:txBody>
      </p:sp>
    </p:spTree>
    <p:extLst>
      <p:ext uri="{BB962C8B-B14F-4D97-AF65-F5344CB8AC3E}">
        <p14:creationId xmlns:p14="http://schemas.microsoft.com/office/powerpoint/2010/main" val="4252381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14</a:t>
            </a:fld>
            <a:endParaRPr lang="en-IS"/>
          </a:p>
        </p:txBody>
      </p:sp>
    </p:spTree>
    <p:extLst>
      <p:ext uri="{BB962C8B-B14F-4D97-AF65-F5344CB8AC3E}">
        <p14:creationId xmlns:p14="http://schemas.microsoft.com/office/powerpoint/2010/main" val="2159674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EA254-DB93-AA47-9CF2-9ED014E0EE50}" type="slidenum">
              <a:rPr lang="en-IS" smtClean="0"/>
              <a:t>15</a:t>
            </a:fld>
            <a:endParaRPr lang="en-IS"/>
          </a:p>
        </p:txBody>
      </p:sp>
    </p:spTree>
    <p:extLst>
      <p:ext uri="{BB962C8B-B14F-4D97-AF65-F5344CB8AC3E}">
        <p14:creationId xmlns:p14="http://schemas.microsoft.com/office/powerpoint/2010/main" val="73940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29EA254-DB93-AA47-9CF2-9ED014E0EE50}" type="slidenum">
              <a:rPr lang="en-IS" smtClean="0"/>
              <a:t>16</a:t>
            </a:fld>
            <a:endParaRPr lang="en-IS"/>
          </a:p>
        </p:txBody>
      </p:sp>
    </p:spTree>
    <p:extLst>
      <p:ext uri="{BB962C8B-B14F-4D97-AF65-F5344CB8AC3E}">
        <p14:creationId xmlns:p14="http://schemas.microsoft.com/office/powerpoint/2010/main" val="259949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17</a:t>
            </a:fld>
            <a:endParaRPr lang="en-IS"/>
          </a:p>
        </p:txBody>
      </p:sp>
    </p:spTree>
    <p:extLst>
      <p:ext uri="{BB962C8B-B14F-4D97-AF65-F5344CB8AC3E}">
        <p14:creationId xmlns:p14="http://schemas.microsoft.com/office/powerpoint/2010/main" val="63020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18</a:t>
            </a:fld>
            <a:endParaRPr lang="en-IS"/>
          </a:p>
        </p:txBody>
      </p:sp>
    </p:spTree>
    <p:extLst>
      <p:ext uri="{BB962C8B-B14F-4D97-AF65-F5344CB8AC3E}">
        <p14:creationId xmlns:p14="http://schemas.microsoft.com/office/powerpoint/2010/main" val="1595435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19</a:t>
            </a:fld>
            <a:endParaRPr lang="en-IS"/>
          </a:p>
        </p:txBody>
      </p:sp>
    </p:spTree>
    <p:extLst>
      <p:ext uri="{BB962C8B-B14F-4D97-AF65-F5344CB8AC3E}">
        <p14:creationId xmlns:p14="http://schemas.microsoft.com/office/powerpoint/2010/main" val="2117118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20</a:t>
            </a:fld>
            <a:endParaRPr lang="en-IS"/>
          </a:p>
        </p:txBody>
      </p:sp>
    </p:spTree>
    <p:extLst>
      <p:ext uri="{BB962C8B-B14F-4D97-AF65-F5344CB8AC3E}">
        <p14:creationId xmlns:p14="http://schemas.microsoft.com/office/powerpoint/2010/main" val="1841146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EA254-DB93-AA47-9CF2-9ED014E0EE50}" type="slidenum">
              <a:rPr lang="en-IS" smtClean="0"/>
              <a:t>21</a:t>
            </a:fld>
            <a:endParaRPr lang="en-IS"/>
          </a:p>
        </p:txBody>
      </p:sp>
    </p:spTree>
    <p:extLst>
      <p:ext uri="{BB962C8B-B14F-4D97-AF65-F5344CB8AC3E}">
        <p14:creationId xmlns:p14="http://schemas.microsoft.com/office/powerpoint/2010/main" val="342265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4</a:t>
            </a:fld>
            <a:endParaRPr lang="en-IS"/>
          </a:p>
        </p:txBody>
      </p:sp>
    </p:spTree>
    <p:extLst>
      <p:ext uri="{BB962C8B-B14F-4D97-AF65-F5344CB8AC3E}">
        <p14:creationId xmlns:p14="http://schemas.microsoft.com/office/powerpoint/2010/main" val="71555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5</a:t>
            </a:fld>
            <a:endParaRPr lang="en-IS"/>
          </a:p>
        </p:txBody>
      </p:sp>
    </p:spTree>
    <p:extLst>
      <p:ext uri="{BB962C8B-B14F-4D97-AF65-F5344CB8AC3E}">
        <p14:creationId xmlns:p14="http://schemas.microsoft.com/office/powerpoint/2010/main" val="19014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6</a:t>
            </a:fld>
            <a:endParaRPr lang="en-IS"/>
          </a:p>
        </p:txBody>
      </p:sp>
    </p:spTree>
    <p:extLst>
      <p:ext uri="{BB962C8B-B14F-4D97-AF65-F5344CB8AC3E}">
        <p14:creationId xmlns:p14="http://schemas.microsoft.com/office/powerpoint/2010/main" val="287230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B29EA254-DB93-AA47-9CF2-9ED014E0EE50}" type="slidenum">
              <a:rPr lang="en-IS" smtClean="0"/>
              <a:t>7</a:t>
            </a:fld>
            <a:endParaRPr lang="en-IS"/>
          </a:p>
        </p:txBody>
      </p:sp>
    </p:spTree>
    <p:extLst>
      <p:ext uri="{BB962C8B-B14F-4D97-AF65-F5344CB8AC3E}">
        <p14:creationId xmlns:p14="http://schemas.microsoft.com/office/powerpoint/2010/main" val="413948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8</a:t>
            </a:fld>
            <a:endParaRPr lang="en-IS"/>
          </a:p>
        </p:txBody>
      </p:sp>
    </p:spTree>
    <p:extLst>
      <p:ext uri="{BB962C8B-B14F-4D97-AF65-F5344CB8AC3E}">
        <p14:creationId xmlns:p14="http://schemas.microsoft.com/office/powerpoint/2010/main" val="966865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9</a:t>
            </a:fld>
            <a:endParaRPr lang="en-IS"/>
          </a:p>
        </p:txBody>
      </p:sp>
    </p:spTree>
    <p:extLst>
      <p:ext uri="{BB962C8B-B14F-4D97-AF65-F5344CB8AC3E}">
        <p14:creationId xmlns:p14="http://schemas.microsoft.com/office/powerpoint/2010/main" val="195033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EA254-DB93-AA47-9CF2-9ED014E0EE50}" type="slidenum">
              <a:rPr lang="en-IS" smtClean="0"/>
              <a:t>10</a:t>
            </a:fld>
            <a:endParaRPr lang="en-IS"/>
          </a:p>
        </p:txBody>
      </p:sp>
    </p:spTree>
    <p:extLst>
      <p:ext uri="{BB962C8B-B14F-4D97-AF65-F5344CB8AC3E}">
        <p14:creationId xmlns:p14="http://schemas.microsoft.com/office/powerpoint/2010/main" val="140073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EA254-DB93-AA47-9CF2-9ED014E0EE50}" type="slidenum">
              <a:rPr lang="en-IS" smtClean="0"/>
              <a:t>11</a:t>
            </a:fld>
            <a:endParaRPr lang="en-IS"/>
          </a:p>
        </p:txBody>
      </p:sp>
    </p:spTree>
    <p:extLst>
      <p:ext uri="{BB962C8B-B14F-4D97-AF65-F5344CB8AC3E}">
        <p14:creationId xmlns:p14="http://schemas.microsoft.com/office/powerpoint/2010/main" val="2248704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7A0E42-AF9F-46DB-C085-0665D329C2D9}"/>
              </a:ext>
            </a:extLst>
          </p:cNvPr>
          <p:cNvSpPr>
            <a:spLocks noGrp="1"/>
          </p:cNvSpPr>
          <p:nvPr>
            <p:ph type="pic" sz="quarter" idx="10" hasCustomPrompt="1"/>
          </p:nvPr>
        </p:nvSpPr>
        <p:spPr>
          <a:xfrm>
            <a:off x="0" y="0"/>
            <a:ext cx="12191999" cy="6857999"/>
          </a:xfrm>
          <a:prstGeom prst="rect">
            <a:avLst/>
          </a:prstGeom>
        </p:spPr>
        <p:txBody>
          <a:bodyPr/>
          <a:lstStyle>
            <a:lvl1pPr>
              <a:defRPr>
                <a:solidFill>
                  <a:schemeClr val="bg1"/>
                </a:solidFill>
              </a:defRPr>
            </a:lvl1pPr>
          </a:lstStyle>
          <a:p>
            <a:r>
              <a:rPr lang="en-IS"/>
              <a:t>Insert fullscreen picture (needs to be good quality)</a:t>
            </a:r>
          </a:p>
        </p:txBody>
      </p:sp>
    </p:spTree>
    <p:extLst>
      <p:ext uri="{BB962C8B-B14F-4D97-AF65-F5344CB8AC3E}">
        <p14:creationId xmlns:p14="http://schemas.microsoft.com/office/powerpoint/2010/main" val="146396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EB495D-D33F-4B67-34F3-3B068AE15E02}"/>
              </a:ext>
            </a:extLst>
          </p:cNvPr>
          <p:cNvSpPr/>
          <p:nvPr userDrawn="1"/>
        </p:nvSpPr>
        <p:spPr>
          <a:xfrm>
            <a:off x="0" y="0"/>
            <a:ext cx="3546505" cy="15638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Tree>
    <p:extLst>
      <p:ext uri="{BB962C8B-B14F-4D97-AF65-F5344CB8AC3E}">
        <p14:creationId xmlns:p14="http://schemas.microsoft.com/office/powerpoint/2010/main" val="81573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a:t>Job title</a:t>
            </a:r>
            <a:endParaRPr lang="en-IS"/>
          </a:p>
        </p:txBody>
      </p:sp>
    </p:spTree>
    <p:extLst>
      <p:ext uri="{BB962C8B-B14F-4D97-AF65-F5344CB8AC3E}">
        <p14:creationId xmlns:p14="http://schemas.microsoft.com/office/powerpoint/2010/main" val="3073606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324352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4084259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323133"/>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Tree>
    <p:extLst>
      <p:ext uri="{BB962C8B-B14F-4D97-AF65-F5344CB8AC3E}">
        <p14:creationId xmlns:p14="http://schemas.microsoft.com/office/powerpoint/2010/main" val="100400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theme" Target="../theme/theme3.xml"/><Relationship Id="rId20"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8.sv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7.png"/><Relationship Id="rId2" Type="http://schemas.openxmlformats.org/officeDocument/2006/relationships/slideLayout" Target="../slideLayouts/slideLayout38.xml"/><Relationship Id="rId16" Type="http://schemas.openxmlformats.org/officeDocument/2006/relationships/theme" Target="../theme/theme4.xml"/><Relationship Id="rId20"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17"/>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18"/>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667" r:id="rId3"/>
    <p:sldLayoutId id="2147483691" r:id="rId4"/>
    <p:sldLayoutId id="2147483706" r:id="rId5"/>
    <p:sldLayoutId id="2147483660" r:id="rId6"/>
    <p:sldLayoutId id="2147483661" r:id="rId7"/>
    <p:sldLayoutId id="2147483662" r:id="rId8"/>
    <p:sldLayoutId id="2147483649" r:id="rId9"/>
    <p:sldLayoutId id="2147483664" r:id="rId10"/>
    <p:sldLayoutId id="2147483665" r:id="rId11"/>
    <p:sldLayoutId id="2147483650" r:id="rId12"/>
    <p:sldLayoutId id="2147483651" r:id="rId13"/>
    <p:sldLayoutId id="2147483663" r:id="rId14"/>
    <p:sldLayoutId id="2147483718"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6E4B95C1-875E-3529-235E-A1765AF87032}"/>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2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E585-F08B-A345-3A8C-674D7F2A00AA}"/>
              </a:ext>
            </a:extLst>
          </p:cNvPr>
          <p:cNvSpPr>
            <a:spLocks noGrp="1"/>
          </p:cNvSpPr>
          <p:nvPr>
            <p:ph type="title"/>
          </p:nvPr>
        </p:nvSpPr>
        <p:spPr/>
        <p:txBody>
          <a:bodyPr>
            <a:normAutofit fontScale="90000"/>
          </a:bodyPr>
          <a:lstStyle/>
          <a:p>
            <a:r>
              <a:rPr lang="en-US">
                <a:latin typeface="Segoe UI"/>
                <a:cs typeface="Segoe UI"/>
              </a:rPr>
              <a:t>Each customer is different</a:t>
            </a:r>
            <a:endParaRPr lang="en-IS"/>
          </a:p>
        </p:txBody>
      </p:sp>
      <p:sp>
        <p:nvSpPr>
          <p:cNvPr id="12" name="TextBox 11">
            <a:extLst>
              <a:ext uri="{FF2B5EF4-FFF2-40B4-BE49-F238E27FC236}">
                <a16:creationId xmlns:a16="http://schemas.microsoft.com/office/drawing/2014/main" id="{49DFCAD9-82B2-3BF8-0ECD-306FC1DB1AD6}"/>
              </a:ext>
            </a:extLst>
          </p:cNvPr>
          <p:cNvSpPr txBox="1"/>
          <p:nvPr/>
        </p:nvSpPr>
        <p:spPr>
          <a:xfrm>
            <a:off x="2391350" y="1694687"/>
            <a:ext cx="7409301" cy="461665"/>
          </a:xfrm>
          <a:prstGeom prst="rect">
            <a:avLst/>
          </a:prstGeom>
          <a:noFill/>
        </p:spPr>
        <p:txBody>
          <a:bodyPr wrap="square" rtlCol="0">
            <a:spAutoFit/>
          </a:bodyPr>
          <a:lstStyle/>
          <a:p>
            <a:pPr algn="ctr"/>
            <a:r>
              <a:rPr lang="en-IS" sz="2400" b="1">
                <a:latin typeface="Segoe UI" panose="020B0502040204020203" pitchFamily="34" charset="0"/>
                <a:cs typeface="Segoe UI" panose="020B0502040204020203" pitchFamily="34" charset="0"/>
              </a:rPr>
              <a:t>New customer</a:t>
            </a:r>
          </a:p>
        </p:txBody>
      </p:sp>
      <p:grpSp>
        <p:nvGrpSpPr>
          <p:cNvPr id="22" name="Group 21">
            <a:extLst>
              <a:ext uri="{FF2B5EF4-FFF2-40B4-BE49-F238E27FC236}">
                <a16:creationId xmlns:a16="http://schemas.microsoft.com/office/drawing/2014/main" id="{270E0458-81CD-F838-8F3A-2C03D149A541}"/>
              </a:ext>
            </a:extLst>
          </p:cNvPr>
          <p:cNvGrpSpPr/>
          <p:nvPr/>
        </p:nvGrpSpPr>
        <p:grpSpPr>
          <a:xfrm>
            <a:off x="1340400" y="2496980"/>
            <a:ext cx="9511200" cy="1864040"/>
            <a:chOff x="1343069" y="2753571"/>
            <a:chExt cx="9505861" cy="1864040"/>
          </a:xfrm>
        </p:grpSpPr>
        <p:pic>
          <p:nvPicPr>
            <p:cNvPr id="23" name="Picture 22" descr="Shape, circle&#10;&#10;Description automatically generated">
              <a:extLst>
                <a:ext uri="{FF2B5EF4-FFF2-40B4-BE49-F238E27FC236}">
                  <a16:creationId xmlns:a16="http://schemas.microsoft.com/office/drawing/2014/main" id="{1E3AF6FC-E4BF-0B2E-8A51-76CAAD10E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069" y="2753571"/>
              <a:ext cx="9505861" cy="1864040"/>
            </a:xfrm>
            <a:prstGeom prst="rect">
              <a:avLst/>
            </a:prstGeom>
          </p:spPr>
        </p:pic>
        <p:grpSp>
          <p:nvGrpSpPr>
            <p:cNvPr id="24" name="Group 23">
              <a:extLst>
                <a:ext uri="{FF2B5EF4-FFF2-40B4-BE49-F238E27FC236}">
                  <a16:creationId xmlns:a16="http://schemas.microsoft.com/office/drawing/2014/main" id="{3F973D73-D433-DDA6-B5B1-7BA7F8644C94}"/>
                </a:ext>
              </a:extLst>
            </p:cNvPr>
            <p:cNvGrpSpPr/>
            <p:nvPr/>
          </p:nvGrpSpPr>
          <p:grpSpPr>
            <a:xfrm>
              <a:off x="1733108" y="3486345"/>
              <a:ext cx="8910079" cy="400110"/>
              <a:chOff x="1733108" y="3496978"/>
              <a:chExt cx="8910079" cy="400110"/>
            </a:xfrm>
          </p:grpSpPr>
          <p:sp>
            <p:nvSpPr>
              <p:cNvPr id="25" name="TextBox 24">
                <a:extLst>
                  <a:ext uri="{FF2B5EF4-FFF2-40B4-BE49-F238E27FC236}">
                    <a16:creationId xmlns:a16="http://schemas.microsoft.com/office/drawing/2014/main" id="{4F467ECF-17AF-EF45-78F9-32ECB60724F8}"/>
                  </a:ext>
                </a:extLst>
              </p:cNvPr>
              <p:cNvSpPr txBox="1"/>
              <p:nvPr/>
            </p:nvSpPr>
            <p:spPr>
              <a:xfrm>
                <a:off x="1733108" y="3496978"/>
                <a:ext cx="77617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Time</a:t>
                </a:r>
                <a:endParaRPr lang="en-US" b="1">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8C37B203-0AC2-6904-D840-A5F7D709E54C}"/>
                  </a:ext>
                </a:extLst>
              </p:cNvPr>
              <p:cNvSpPr txBox="1"/>
              <p:nvPr/>
            </p:nvSpPr>
            <p:spPr>
              <a:xfrm>
                <a:off x="3439629" y="3496978"/>
                <a:ext cx="1355652"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Functions</a:t>
                </a:r>
                <a:endParaRPr lang="en-US" b="1">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9D171B7D-00A3-A55F-6D1B-7DCC91B47A23}"/>
                  </a:ext>
                </a:extLst>
              </p:cNvPr>
              <p:cNvSpPr txBox="1"/>
              <p:nvPr/>
            </p:nvSpPr>
            <p:spPr>
              <a:xfrm>
                <a:off x="5725188" y="3496978"/>
                <a:ext cx="67782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Size</a:t>
                </a:r>
                <a:endParaRPr lang="en-US" b="1">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FB36AD63-E940-E234-4467-04F8B1222BFD}"/>
                  </a:ext>
                </a:extLst>
              </p:cNvPr>
              <p:cNvSpPr txBox="1"/>
              <p:nvPr/>
            </p:nvSpPr>
            <p:spPr>
              <a:xfrm>
                <a:off x="7665629" y="3496978"/>
                <a:ext cx="776175"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Data</a:t>
                </a:r>
                <a:endParaRPr lang="en-US" b="1">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5755849D-C674-199A-E5E0-43149428E219}"/>
                  </a:ext>
                </a:extLst>
              </p:cNvPr>
              <p:cNvSpPr txBox="1"/>
              <p:nvPr/>
            </p:nvSpPr>
            <p:spPr>
              <a:xfrm>
                <a:off x="9552903" y="3496978"/>
                <a:ext cx="1090284"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Quality</a:t>
                </a:r>
                <a:endParaRPr lang="en-US" b="1">
                  <a:latin typeface="Segoe UI" panose="020B05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247482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5F1E0EC-C25F-ACB8-282F-E2FFA9B2011C}"/>
              </a:ext>
            </a:extLst>
          </p:cNvPr>
          <p:cNvGrpSpPr/>
          <p:nvPr/>
        </p:nvGrpSpPr>
        <p:grpSpPr>
          <a:xfrm>
            <a:off x="978554" y="2368107"/>
            <a:ext cx="10188000" cy="2332800"/>
            <a:chOff x="985307" y="2610077"/>
            <a:chExt cx="10221385" cy="2331453"/>
          </a:xfrm>
        </p:grpSpPr>
        <p:pic>
          <p:nvPicPr>
            <p:cNvPr id="3" name="Picture 2" descr="A picture containing wheel&#10;&#10;Description automatically generated">
              <a:extLst>
                <a:ext uri="{FF2B5EF4-FFF2-40B4-BE49-F238E27FC236}">
                  <a16:creationId xmlns:a16="http://schemas.microsoft.com/office/drawing/2014/main" id="{03F3928F-46A1-4790-3FAE-C4CB6B17290B}"/>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985307" y="2610077"/>
              <a:ext cx="10221385" cy="2331453"/>
            </a:xfrm>
            <a:prstGeom prst="rect">
              <a:avLst/>
            </a:prstGeom>
          </p:spPr>
        </p:pic>
        <p:sp>
          <p:nvSpPr>
            <p:cNvPr id="4" name="TextBox 3">
              <a:extLst>
                <a:ext uri="{FF2B5EF4-FFF2-40B4-BE49-F238E27FC236}">
                  <a16:creationId xmlns:a16="http://schemas.microsoft.com/office/drawing/2014/main" id="{0D813F4C-2C73-9CC5-B85F-AD16A3EAC055}"/>
                </a:ext>
              </a:extLst>
            </p:cNvPr>
            <p:cNvSpPr txBox="1"/>
            <p:nvPr/>
          </p:nvSpPr>
          <p:spPr>
            <a:xfrm>
              <a:off x="1606416" y="3486131"/>
              <a:ext cx="113727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Version</a:t>
              </a:r>
              <a:endParaRPr lang="en-US" b="1">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3D0698D1-61FC-44B2-70BC-3A73D24C0E3C}"/>
                </a:ext>
              </a:extLst>
            </p:cNvPr>
            <p:cNvSpPr txBox="1"/>
            <p:nvPr/>
          </p:nvSpPr>
          <p:spPr>
            <a:xfrm>
              <a:off x="3720528" y="3486131"/>
              <a:ext cx="877188"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Code</a:t>
              </a:r>
              <a:endParaRPr lang="en-US" b="1">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7E13217A-1042-CCE1-E1F3-129411C08780}"/>
                </a:ext>
              </a:extLst>
            </p:cNvPr>
            <p:cNvSpPr txBox="1"/>
            <p:nvPr/>
          </p:nvSpPr>
          <p:spPr>
            <a:xfrm>
              <a:off x="5751347" y="3496764"/>
              <a:ext cx="67782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Size</a:t>
              </a:r>
              <a:endParaRPr lang="en-US" b="1">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9E69A873-A39C-5875-A41C-5AD59A9D2339}"/>
                </a:ext>
              </a:extLst>
            </p:cNvPr>
            <p:cNvSpPr txBox="1"/>
            <p:nvPr/>
          </p:nvSpPr>
          <p:spPr>
            <a:xfrm>
              <a:off x="7659889" y="3475498"/>
              <a:ext cx="776175"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Data</a:t>
              </a:r>
              <a:endParaRPr lang="en-US" b="1">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B0D8823E-E6F9-4391-5E35-D893025BC74A}"/>
                </a:ext>
              </a:extLst>
            </p:cNvPr>
            <p:cNvSpPr txBox="1"/>
            <p:nvPr/>
          </p:nvSpPr>
          <p:spPr>
            <a:xfrm>
              <a:off x="9547163" y="3475498"/>
              <a:ext cx="1090284"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Quality</a:t>
              </a:r>
              <a:endParaRPr lang="en-US" b="1">
                <a:latin typeface="Segoe UI" panose="020B0502040204020203" pitchFamily="34" charset="0"/>
                <a:cs typeface="Segoe UI" panose="020B0502040204020203" pitchFamily="34" charset="0"/>
              </a:endParaRPr>
            </a:p>
          </p:txBody>
        </p:sp>
      </p:grpSp>
      <p:sp>
        <p:nvSpPr>
          <p:cNvPr id="2" name="Title 1">
            <a:extLst>
              <a:ext uri="{FF2B5EF4-FFF2-40B4-BE49-F238E27FC236}">
                <a16:creationId xmlns:a16="http://schemas.microsoft.com/office/drawing/2014/main" id="{E658E585-F08B-A345-3A8C-674D7F2A00AA}"/>
              </a:ext>
            </a:extLst>
          </p:cNvPr>
          <p:cNvSpPr>
            <a:spLocks noGrp="1"/>
          </p:cNvSpPr>
          <p:nvPr>
            <p:ph type="title"/>
          </p:nvPr>
        </p:nvSpPr>
        <p:spPr/>
        <p:txBody>
          <a:bodyPr>
            <a:normAutofit fontScale="90000"/>
          </a:bodyPr>
          <a:lstStyle/>
          <a:p>
            <a:r>
              <a:rPr lang="en-US">
                <a:latin typeface="Segoe UI"/>
                <a:cs typeface="Segoe UI"/>
              </a:rPr>
              <a:t>Each customer is different</a:t>
            </a:r>
            <a:endParaRPr lang="en-IS"/>
          </a:p>
        </p:txBody>
      </p:sp>
      <p:sp>
        <p:nvSpPr>
          <p:cNvPr id="12" name="TextBox 11">
            <a:extLst>
              <a:ext uri="{FF2B5EF4-FFF2-40B4-BE49-F238E27FC236}">
                <a16:creationId xmlns:a16="http://schemas.microsoft.com/office/drawing/2014/main" id="{49DFCAD9-82B2-3BF8-0ECD-306FC1DB1AD6}"/>
              </a:ext>
            </a:extLst>
          </p:cNvPr>
          <p:cNvSpPr txBox="1"/>
          <p:nvPr/>
        </p:nvSpPr>
        <p:spPr>
          <a:xfrm>
            <a:off x="2391350" y="1694687"/>
            <a:ext cx="7409301" cy="461665"/>
          </a:xfrm>
          <a:prstGeom prst="rect">
            <a:avLst/>
          </a:prstGeom>
          <a:noFill/>
        </p:spPr>
        <p:txBody>
          <a:bodyPr wrap="square" rtlCol="0">
            <a:spAutoFit/>
          </a:bodyPr>
          <a:lstStyle/>
          <a:p>
            <a:pPr algn="ctr"/>
            <a:r>
              <a:rPr lang="en-GB" sz="2400" b="1">
                <a:latin typeface="Segoe UI" panose="020B0502040204020203" pitchFamily="34" charset="0"/>
                <a:cs typeface="Segoe UI" panose="020B0502040204020203" pitchFamily="34" charset="0"/>
              </a:rPr>
              <a:t>Customer on NAV, LS NAV or BC, LS Central </a:t>
            </a:r>
          </a:p>
        </p:txBody>
      </p:sp>
    </p:spTree>
    <p:extLst>
      <p:ext uri="{BB962C8B-B14F-4D97-AF65-F5344CB8AC3E}">
        <p14:creationId xmlns:p14="http://schemas.microsoft.com/office/powerpoint/2010/main" val="139884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2C63DA-62CD-0E06-5F19-718F7C6DBC5C}"/>
              </a:ext>
            </a:extLst>
          </p:cNvPr>
          <p:cNvSpPr>
            <a:spLocks noGrp="1"/>
          </p:cNvSpPr>
          <p:nvPr>
            <p:ph type="body" sz="quarter" idx="10"/>
          </p:nvPr>
        </p:nvSpPr>
        <p:spPr/>
        <p:txBody>
          <a:bodyPr/>
          <a:lstStyle/>
          <a:p>
            <a:r>
              <a:rPr lang="en-US" sz="4400"/>
              <a:t>Re-implementation vs upgrade</a:t>
            </a:r>
          </a:p>
        </p:txBody>
      </p:sp>
    </p:spTree>
    <p:extLst>
      <p:ext uri="{BB962C8B-B14F-4D97-AF65-F5344CB8AC3E}">
        <p14:creationId xmlns:p14="http://schemas.microsoft.com/office/powerpoint/2010/main" val="307944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C1A13-6070-F17A-1D5D-D1C9B8E0B916}"/>
              </a:ext>
            </a:extLst>
          </p:cNvPr>
          <p:cNvSpPr>
            <a:spLocks noGrp="1"/>
          </p:cNvSpPr>
          <p:nvPr>
            <p:ph type="body" sz="quarter" idx="10"/>
          </p:nvPr>
        </p:nvSpPr>
        <p:spPr>
          <a:xfrm>
            <a:off x="340289" y="1352550"/>
            <a:ext cx="6212911" cy="3582865"/>
          </a:xfrm>
        </p:spPr>
        <p:txBody>
          <a:bodyPr/>
          <a:lstStyle/>
          <a:p>
            <a:pPr marL="0" indent="0">
              <a:buNone/>
            </a:pPr>
            <a:r>
              <a:rPr lang="en-US" b="1">
                <a:latin typeface="Segoe UI"/>
                <a:cs typeface="Segoe UI"/>
              </a:rPr>
              <a:t>Indicators for a re-implementation; </a:t>
            </a:r>
            <a:endParaRPr lang="en-US" b="1"/>
          </a:p>
          <a:p>
            <a:pPr marL="342900" indent="-342900">
              <a:buChar char="•"/>
            </a:pPr>
            <a:r>
              <a:rPr lang="en-US" sz="2400">
                <a:latin typeface="Segoe UI"/>
                <a:cs typeface="Segoe UI"/>
              </a:rPr>
              <a:t>Business value comes from new </a:t>
            </a:r>
            <a:br>
              <a:rPr lang="en-US" sz="2400">
                <a:latin typeface="Segoe UI"/>
                <a:cs typeface="Segoe UI"/>
              </a:rPr>
            </a:br>
            <a:r>
              <a:rPr lang="en-US" sz="2400">
                <a:latin typeface="Segoe UI"/>
                <a:cs typeface="Segoe UI"/>
              </a:rPr>
              <a:t>functionality and data </a:t>
            </a:r>
          </a:p>
          <a:p>
            <a:pPr marL="342900" indent="-342900">
              <a:buChar char="•"/>
            </a:pPr>
            <a:r>
              <a:rPr lang="en-US" sz="2400">
                <a:latin typeface="Segoe UI"/>
                <a:cs typeface="Segoe UI"/>
              </a:rPr>
              <a:t>Change in solution fulfills the new business problem/opportunity</a:t>
            </a:r>
            <a:endParaRPr lang="en-US" sz="2400"/>
          </a:p>
          <a:p>
            <a:pPr marL="342900" indent="-342900">
              <a:buChar char="•"/>
            </a:pPr>
            <a:r>
              <a:rPr lang="en-US" sz="2400">
                <a:latin typeface="Segoe UI"/>
                <a:cs typeface="Segoe UI"/>
              </a:rPr>
              <a:t>The company has entered a new line of business </a:t>
            </a:r>
          </a:p>
          <a:p>
            <a:pPr marL="342900" indent="-342900">
              <a:buChar char="•"/>
            </a:pPr>
            <a:r>
              <a:rPr lang="en-US" sz="2400">
                <a:latin typeface="Segoe UI"/>
                <a:cs typeface="Segoe UI"/>
              </a:rPr>
              <a:t>The business has grown or acquired other companies</a:t>
            </a:r>
          </a:p>
          <a:p>
            <a:endParaRPr lang="en-US" sz="2400"/>
          </a:p>
          <a:p>
            <a:endParaRPr lang="en-IS" sz="2400"/>
          </a:p>
        </p:txBody>
      </p:sp>
      <p:sp>
        <p:nvSpPr>
          <p:cNvPr id="4" name="Title 3">
            <a:extLst>
              <a:ext uri="{FF2B5EF4-FFF2-40B4-BE49-F238E27FC236}">
                <a16:creationId xmlns:a16="http://schemas.microsoft.com/office/drawing/2014/main" id="{909DF74D-1551-13B9-FC5D-9526C6780CCA}"/>
              </a:ext>
            </a:extLst>
          </p:cNvPr>
          <p:cNvSpPr>
            <a:spLocks noGrp="1"/>
          </p:cNvSpPr>
          <p:nvPr>
            <p:ph type="title"/>
          </p:nvPr>
        </p:nvSpPr>
        <p:spPr/>
        <p:txBody>
          <a:bodyPr>
            <a:normAutofit/>
          </a:bodyPr>
          <a:lstStyle/>
          <a:p>
            <a:r>
              <a:rPr lang="en-US"/>
              <a:t>Re-implementation </a:t>
            </a:r>
            <a:endParaRPr lang="en-IS"/>
          </a:p>
        </p:txBody>
      </p:sp>
      <p:pic>
        <p:nvPicPr>
          <p:cNvPr id="5" name="Picture Placeholder 4" descr="Graphical user interface, icon&#10;&#10;Description automatically generated">
            <a:extLst>
              <a:ext uri="{FF2B5EF4-FFF2-40B4-BE49-F238E27FC236}">
                <a16:creationId xmlns:a16="http://schemas.microsoft.com/office/drawing/2014/main" id="{BCA6D828-CE4E-FE9C-9D11-E9C5CC2B397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40" t="-22287" r="-2640" b="-22287"/>
          <a:stretch/>
        </p:blipFill>
        <p:spPr>
          <a:xfrm>
            <a:off x="6945329" y="371369"/>
            <a:ext cx="4695365" cy="6361087"/>
          </a:xfrm>
          <a:prstGeom prst="rect">
            <a:avLst/>
          </a:prstGeom>
        </p:spPr>
      </p:pic>
      <p:sp>
        <p:nvSpPr>
          <p:cNvPr id="6" name="Text Placeholder 9">
            <a:extLst>
              <a:ext uri="{FF2B5EF4-FFF2-40B4-BE49-F238E27FC236}">
                <a16:creationId xmlns:a16="http://schemas.microsoft.com/office/drawing/2014/main" id="{4A3CF5C6-4AD6-B34D-0A92-A699608F0C4B}"/>
              </a:ext>
            </a:extLst>
          </p:cNvPr>
          <p:cNvSpPr txBox="1">
            <a:spLocks/>
          </p:cNvSpPr>
          <p:nvPr/>
        </p:nvSpPr>
        <p:spPr>
          <a:xfrm>
            <a:off x="340289" y="5167751"/>
            <a:ext cx="6212911" cy="1362003"/>
          </a:xfrm>
          <a:prstGeom prst="rect">
            <a:avLst/>
          </a:prstGeom>
          <a:solidFill>
            <a:srgbClr val="361D5C"/>
          </a:solidFill>
        </p:spPr>
        <p:txBody>
          <a:bodyPr lIns="144000" tIns="144000" rIns="144000" bIns="144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342900">
              <a:buFont typeface="Arial,Sans-Serif"/>
              <a:buChar char="•"/>
            </a:pPr>
            <a:r>
              <a:rPr lang="en-US" sz="2000">
                <a:solidFill>
                  <a:schemeClr val="bg1"/>
                </a:solidFill>
                <a:latin typeface="Segoe UI"/>
                <a:cs typeface="Segoe UI"/>
              </a:rPr>
              <a:t>New installation to latest version </a:t>
            </a:r>
          </a:p>
          <a:p>
            <a:pPr marL="114300" indent="-342900">
              <a:buFont typeface="Arial,Sans-Serif"/>
              <a:buChar char="•"/>
            </a:pPr>
            <a:r>
              <a:rPr lang="en-US" sz="2000">
                <a:solidFill>
                  <a:schemeClr val="bg1"/>
                </a:solidFill>
                <a:latin typeface="Segoe UI"/>
                <a:cs typeface="Segoe UI"/>
              </a:rPr>
              <a:t>Leave old code and data </a:t>
            </a:r>
          </a:p>
          <a:p>
            <a:pPr marL="114300" indent="-342900">
              <a:buFont typeface="Arial,Sans-Serif"/>
              <a:buChar char="•"/>
            </a:pPr>
            <a:r>
              <a:rPr lang="en-US" sz="2000">
                <a:solidFill>
                  <a:schemeClr val="bg1"/>
                </a:solidFill>
                <a:latin typeface="Segoe UI"/>
                <a:cs typeface="Segoe UI"/>
              </a:rPr>
              <a:t>Fresh start</a:t>
            </a:r>
            <a:endParaRPr lang="en-US" sz="2000">
              <a:solidFill>
                <a:schemeClr val="bg1"/>
              </a:solidFill>
            </a:endParaRPr>
          </a:p>
        </p:txBody>
      </p:sp>
    </p:spTree>
    <p:extLst>
      <p:ext uri="{BB962C8B-B14F-4D97-AF65-F5344CB8AC3E}">
        <p14:creationId xmlns:p14="http://schemas.microsoft.com/office/powerpoint/2010/main" val="3270271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16AB-3077-934E-144C-98CFB0302C84}"/>
              </a:ext>
            </a:extLst>
          </p:cNvPr>
          <p:cNvSpPr>
            <a:spLocks noGrp="1"/>
          </p:cNvSpPr>
          <p:nvPr>
            <p:ph type="title"/>
          </p:nvPr>
        </p:nvSpPr>
        <p:spPr/>
        <p:txBody>
          <a:bodyPr>
            <a:normAutofit fontScale="90000"/>
          </a:bodyPr>
          <a:lstStyle/>
          <a:p>
            <a:r>
              <a:rPr lang="en-US"/>
              <a:t>Re-implementation </a:t>
            </a:r>
            <a:endParaRPr lang="en-IS"/>
          </a:p>
        </p:txBody>
      </p:sp>
      <p:pic>
        <p:nvPicPr>
          <p:cNvPr id="4" name="Picture 3" descr="Icon&#10;&#10;Description automatically generated with low confidence">
            <a:extLst>
              <a:ext uri="{FF2B5EF4-FFF2-40B4-BE49-F238E27FC236}">
                <a16:creationId xmlns:a16="http://schemas.microsoft.com/office/drawing/2014/main" id="{96F9C2DB-65A9-F2D0-2A6E-ACD590617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722" y="1145748"/>
            <a:ext cx="4367213" cy="5317511"/>
          </a:xfrm>
          <a:prstGeom prst="rect">
            <a:avLst/>
          </a:prstGeom>
          <a:effectLst>
            <a:outerShdw blurRad="50800" dist="38100" dir="8100000" algn="tr" rotWithShape="0">
              <a:prstClr val="black">
                <a:alpha val="40000"/>
              </a:prstClr>
            </a:outerShdw>
          </a:effectLst>
        </p:spPr>
      </p:pic>
      <p:pic>
        <p:nvPicPr>
          <p:cNvPr id="5" name="Picture 4" descr="Shape&#10;&#10;Description automatically generated with medium confidence">
            <a:extLst>
              <a:ext uri="{FF2B5EF4-FFF2-40B4-BE49-F238E27FC236}">
                <a16:creationId xmlns:a16="http://schemas.microsoft.com/office/drawing/2014/main" id="{F64C1AC8-D37C-6DE4-0E72-3BB8B119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065" y="1203744"/>
            <a:ext cx="4367213" cy="5654256"/>
          </a:xfrm>
          <a:prstGeom prst="rect">
            <a:avLst/>
          </a:prstGeom>
          <a:effectLst>
            <a:outerShdw blurRad="50800" dist="38100" dir="2700000" algn="tl" rotWithShape="0">
              <a:prstClr val="black">
                <a:alpha val="40000"/>
              </a:prstClr>
            </a:outerShdw>
          </a:effectLst>
        </p:spPr>
      </p:pic>
      <p:sp>
        <p:nvSpPr>
          <p:cNvPr id="6" name="Freeform: Shape 5">
            <a:extLst>
              <a:ext uri="{FF2B5EF4-FFF2-40B4-BE49-F238E27FC236}">
                <a16:creationId xmlns:a16="http://schemas.microsoft.com/office/drawing/2014/main" id="{FA4554D7-7DBE-87C8-E688-C690ABFE0E06}"/>
              </a:ext>
            </a:extLst>
          </p:cNvPr>
          <p:cNvSpPr/>
          <p:nvPr/>
        </p:nvSpPr>
        <p:spPr>
          <a:xfrm>
            <a:off x="166320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and clean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redundant code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legacy data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Runs faster and more flexible</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processes and functions  </a:t>
            </a:r>
          </a:p>
        </p:txBody>
      </p:sp>
      <p:sp>
        <p:nvSpPr>
          <p:cNvPr id="7" name="Freeform: Shape 6">
            <a:extLst>
              <a:ext uri="{FF2B5EF4-FFF2-40B4-BE49-F238E27FC236}">
                <a16:creationId xmlns:a16="http://schemas.microsoft.com/office/drawing/2014/main" id="{14A7DC51-2BDD-849D-02D9-807BE386EFEA}"/>
              </a:ext>
            </a:extLst>
          </p:cNvPr>
          <p:cNvSpPr/>
          <p:nvPr/>
        </p:nvSpPr>
        <p:spPr>
          <a:xfrm>
            <a:off x="680972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Need to re-structure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legacy data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processes and functions</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Re-write customization  </a:t>
            </a:r>
          </a:p>
        </p:txBody>
      </p:sp>
    </p:spTree>
    <p:extLst>
      <p:ext uri="{BB962C8B-B14F-4D97-AF65-F5344CB8AC3E}">
        <p14:creationId xmlns:p14="http://schemas.microsoft.com/office/powerpoint/2010/main" val="335012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C1A13-6070-F17A-1D5D-D1C9B8E0B916}"/>
              </a:ext>
            </a:extLst>
          </p:cNvPr>
          <p:cNvSpPr>
            <a:spLocks noGrp="1"/>
          </p:cNvSpPr>
          <p:nvPr>
            <p:ph type="body" sz="quarter" idx="10"/>
          </p:nvPr>
        </p:nvSpPr>
        <p:spPr>
          <a:xfrm>
            <a:off x="340289" y="1352550"/>
            <a:ext cx="6212911" cy="3582865"/>
          </a:xfrm>
        </p:spPr>
        <p:txBody>
          <a:bodyPr/>
          <a:lstStyle/>
          <a:p>
            <a:pPr marL="0" indent="0">
              <a:buNone/>
            </a:pPr>
            <a:r>
              <a:rPr lang="en-US" b="1">
                <a:latin typeface="Segoe UI"/>
                <a:cs typeface="Segoe UI"/>
              </a:rPr>
              <a:t>Indicators for an upgrade; </a:t>
            </a:r>
          </a:p>
          <a:p>
            <a:pPr marL="342900" indent="-342900">
              <a:buFont typeface="Arial" panose="020B0604020202020204" pitchFamily="34" charset="0"/>
              <a:buChar char="•"/>
            </a:pPr>
            <a:r>
              <a:rPr lang="en-US" sz="2400">
                <a:latin typeface="Segoe UI"/>
                <a:cs typeface="Segoe UI"/>
              </a:rPr>
              <a:t>Business didn’t evolve much</a:t>
            </a:r>
          </a:p>
          <a:p>
            <a:pPr marL="342900" indent="-342900">
              <a:buFont typeface="Arial" panose="020B0604020202020204" pitchFamily="34" charset="0"/>
              <a:buChar char="•"/>
            </a:pPr>
            <a:r>
              <a:rPr lang="en-US" sz="2400">
                <a:latin typeface="Segoe UI"/>
                <a:cs typeface="Segoe UI"/>
              </a:rPr>
              <a:t>Processes are still valid</a:t>
            </a:r>
            <a:endParaRPr lang="en-US" sz="2400" b="1">
              <a:latin typeface="Segoe UI"/>
              <a:cs typeface="Segoe UI"/>
            </a:endParaRPr>
          </a:p>
          <a:p>
            <a:pPr marL="342900" indent="-342900">
              <a:buChar char="•"/>
            </a:pPr>
            <a:r>
              <a:rPr lang="en-US" sz="2400">
                <a:latin typeface="Segoe UI"/>
                <a:cs typeface="Segoe UI"/>
              </a:rPr>
              <a:t>Legacy data is crucial for the daily work</a:t>
            </a:r>
          </a:p>
          <a:p>
            <a:pPr marL="342900" indent="-342900">
              <a:buChar char="•"/>
            </a:pPr>
            <a:r>
              <a:rPr lang="en-US" sz="2400">
                <a:latin typeface="Segoe UI"/>
                <a:cs typeface="Segoe UI"/>
              </a:rPr>
              <a:t>Recent implementation</a:t>
            </a:r>
            <a:endParaRPr lang="en-US" sz="2000"/>
          </a:p>
          <a:p>
            <a:pPr marL="342900" indent="-342900">
              <a:buChar char="•"/>
            </a:pPr>
            <a:r>
              <a:rPr lang="en-US" sz="2400">
                <a:latin typeface="Segoe UI"/>
                <a:cs typeface="Segoe UI"/>
              </a:rPr>
              <a:t>Data is reliable</a:t>
            </a:r>
          </a:p>
          <a:p>
            <a:pPr marL="342900" indent="-342900">
              <a:buChar char="•"/>
            </a:pPr>
            <a:r>
              <a:rPr lang="en-US" sz="2400">
                <a:latin typeface="Segoe UI"/>
                <a:cs typeface="Segoe UI"/>
              </a:rPr>
              <a:t>Low customizations</a:t>
            </a:r>
            <a:endParaRPr lang="en-US" sz="2400"/>
          </a:p>
          <a:p>
            <a:endParaRPr lang="en-IS" sz="2400"/>
          </a:p>
        </p:txBody>
      </p:sp>
      <p:sp>
        <p:nvSpPr>
          <p:cNvPr id="4" name="Title 3">
            <a:extLst>
              <a:ext uri="{FF2B5EF4-FFF2-40B4-BE49-F238E27FC236}">
                <a16:creationId xmlns:a16="http://schemas.microsoft.com/office/drawing/2014/main" id="{909DF74D-1551-13B9-FC5D-9526C6780CCA}"/>
              </a:ext>
            </a:extLst>
          </p:cNvPr>
          <p:cNvSpPr>
            <a:spLocks noGrp="1"/>
          </p:cNvSpPr>
          <p:nvPr>
            <p:ph type="title"/>
          </p:nvPr>
        </p:nvSpPr>
        <p:spPr/>
        <p:txBody>
          <a:bodyPr>
            <a:normAutofit/>
          </a:bodyPr>
          <a:lstStyle/>
          <a:p>
            <a:r>
              <a:rPr lang="en-US"/>
              <a:t>Upgrade</a:t>
            </a:r>
          </a:p>
        </p:txBody>
      </p:sp>
      <p:pic>
        <p:nvPicPr>
          <p:cNvPr id="5" name="Picture Placeholder 4" descr="Graphical user interface, icon&#10;&#10;Description automatically generated">
            <a:extLst>
              <a:ext uri="{FF2B5EF4-FFF2-40B4-BE49-F238E27FC236}">
                <a16:creationId xmlns:a16="http://schemas.microsoft.com/office/drawing/2014/main" id="{BCA6D828-CE4E-FE9C-9D11-E9C5CC2B397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40" t="-22287" r="-2640" b="-22287"/>
          <a:stretch/>
        </p:blipFill>
        <p:spPr>
          <a:xfrm>
            <a:off x="6945329" y="371369"/>
            <a:ext cx="4695365" cy="6361087"/>
          </a:xfrm>
          <a:prstGeom prst="rect">
            <a:avLst/>
          </a:prstGeom>
        </p:spPr>
      </p:pic>
      <p:sp>
        <p:nvSpPr>
          <p:cNvPr id="6" name="Text Placeholder 9">
            <a:extLst>
              <a:ext uri="{FF2B5EF4-FFF2-40B4-BE49-F238E27FC236}">
                <a16:creationId xmlns:a16="http://schemas.microsoft.com/office/drawing/2014/main" id="{4A3CF5C6-4AD6-B34D-0A92-A699608F0C4B}"/>
              </a:ext>
            </a:extLst>
          </p:cNvPr>
          <p:cNvSpPr txBox="1">
            <a:spLocks/>
          </p:cNvSpPr>
          <p:nvPr/>
        </p:nvSpPr>
        <p:spPr>
          <a:xfrm>
            <a:off x="340289" y="5167751"/>
            <a:ext cx="6212911" cy="1362003"/>
          </a:xfrm>
          <a:prstGeom prst="rect">
            <a:avLst/>
          </a:prstGeom>
          <a:solidFill>
            <a:srgbClr val="361D5C"/>
          </a:solidFill>
        </p:spPr>
        <p:txBody>
          <a:bodyPr lIns="144000" tIns="144000" rIns="144000" bIns="144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342900">
              <a:buFont typeface="Arial,Sans-Serif"/>
              <a:buChar char="•"/>
            </a:pPr>
            <a:r>
              <a:rPr lang="en-US" sz="2000">
                <a:solidFill>
                  <a:schemeClr val="bg1"/>
                </a:solidFill>
                <a:latin typeface="Segoe UI"/>
                <a:cs typeface="Segoe UI"/>
              </a:rPr>
              <a:t>No need to revisit processes and setup</a:t>
            </a:r>
          </a:p>
          <a:p>
            <a:pPr marL="114300" indent="-342900">
              <a:buFont typeface="Arial,Sans-Serif"/>
              <a:buChar char="•"/>
            </a:pPr>
            <a:r>
              <a:rPr lang="en-US" sz="2000">
                <a:solidFill>
                  <a:schemeClr val="bg1"/>
                </a:solidFill>
                <a:latin typeface="Segoe UI"/>
                <a:cs typeface="Segoe UI"/>
              </a:rPr>
              <a:t>Legacy data available directly</a:t>
            </a:r>
          </a:p>
          <a:p>
            <a:pPr marL="114300" indent="-342900">
              <a:buFont typeface="Arial,Sans-Serif"/>
              <a:buChar char="•"/>
            </a:pPr>
            <a:r>
              <a:rPr lang="en-US" sz="2000">
                <a:solidFill>
                  <a:schemeClr val="bg1"/>
                </a:solidFill>
                <a:latin typeface="Segoe UI"/>
                <a:cs typeface="Segoe UI"/>
              </a:rPr>
              <a:t>Less re-definitions and re-developments</a:t>
            </a:r>
          </a:p>
          <a:p>
            <a:pPr marL="114300" indent="-342900">
              <a:buFont typeface="Arial,Sans-Serif"/>
              <a:buChar char="•"/>
            </a:pPr>
            <a:endParaRPr lang="en-US" sz="2000">
              <a:solidFill>
                <a:schemeClr val="bg1"/>
              </a:solidFill>
              <a:latin typeface="Segoe UI"/>
              <a:cs typeface="Segoe UI"/>
            </a:endParaRPr>
          </a:p>
          <a:p>
            <a:pPr marL="114300" indent="-342900">
              <a:buFont typeface="Arial,Sans-Serif"/>
              <a:buChar char="•"/>
            </a:pPr>
            <a:endParaRPr lang="en-US" sz="2000">
              <a:solidFill>
                <a:schemeClr val="bg1"/>
              </a:solidFill>
              <a:latin typeface="Segoe UI"/>
              <a:cs typeface="Segoe UI"/>
            </a:endParaRPr>
          </a:p>
          <a:p>
            <a:pPr marL="114300" indent="-342900">
              <a:buFont typeface="Arial,Sans-Serif"/>
              <a:buChar char="•"/>
            </a:pPr>
            <a:endParaRPr lang="en-US" sz="2000">
              <a:solidFill>
                <a:schemeClr val="bg1"/>
              </a:solidFill>
              <a:latin typeface="Segoe UI"/>
              <a:cs typeface="Segoe UI"/>
            </a:endParaRPr>
          </a:p>
          <a:p>
            <a:pPr marL="114300" indent="-342900">
              <a:buFont typeface="Arial,Sans-Serif"/>
              <a:buChar char="•"/>
            </a:pPr>
            <a:endParaRPr lang="en-US" sz="2000">
              <a:solidFill>
                <a:schemeClr val="bg1"/>
              </a:solidFill>
              <a:latin typeface="Segoe UI"/>
              <a:cs typeface="Segoe UI"/>
            </a:endParaRPr>
          </a:p>
          <a:p>
            <a:pPr marL="114300" indent="-342900">
              <a:buFont typeface="Arial,Sans-Serif"/>
              <a:buChar char="•"/>
            </a:pPr>
            <a:endParaRPr lang="en-US" sz="2000">
              <a:solidFill>
                <a:schemeClr val="bg1"/>
              </a:solidFill>
              <a:latin typeface="Segoe UI"/>
              <a:cs typeface="Segoe UI"/>
            </a:endParaRPr>
          </a:p>
        </p:txBody>
      </p:sp>
    </p:spTree>
    <p:extLst>
      <p:ext uri="{BB962C8B-B14F-4D97-AF65-F5344CB8AC3E}">
        <p14:creationId xmlns:p14="http://schemas.microsoft.com/office/powerpoint/2010/main" val="198922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16AB-3077-934E-144C-98CFB0302C84}"/>
              </a:ext>
            </a:extLst>
          </p:cNvPr>
          <p:cNvSpPr>
            <a:spLocks noGrp="1"/>
          </p:cNvSpPr>
          <p:nvPr>
            <p:ph type="title"/>
          </p:nvPr>
        </p:nvSpPr>
        <p:spPr/>
        <p:txBody>
          <a:bodyPr>
            <a:normAutofit fontScale="90000"/>
          </a:bodyPr>
          <a:lstStyle/>
          <a:p>
            <a:r>
              <a:rPr lang="en-US">
                <a:latin typeface="Segoe UI"/>
                <a:cs typeface="Segoe UI"/>
              </a:rPr>
              <a:t>Upgrade</a:t>
            </a:r>
            <a:endParaRPr lang="en-US"/>
          </a:p>
        </p:txBody>
      </p:sp>
      <p:pic>
        <p:nvPicPr>
          <p:cNvPr id="4" name="Picture 3" descr="Icon&#10;&#10;Description automatically generated with low confidence">
            <a:extLst>
              <a:ext uri="{FF2B5EF4-FFF2-40B4-BE49-F238E27FC236}">
                <a16:creationId xmlns:a16="http://schemas.microsoft.com/office/drawing/2014/main" id="{96F9C2DB-65A9-F2D0-2A6E-ACD590617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722" y="1145748"/>
            <a:ext cx="4367213" cy="5317511"/>
          </a:xfrm>
          <a:prstGeom prst="rect">
            <a:avLst/>
          </a:prstGeom>
          <a:effectLst>
            <a:outerShdw blurRad="50800" dist="38100" dir="8100000" algn="tr" rotWithShape="0">
              <a:prstClr val="black">
                <a:alpha val="40000"/>
              </a:prstClr>
            </a:outerShdw>
          </a:effectLst>
        </p:spPr>
      </p:pic>
      <p:pic>
        <p:nvPicPr>
          <p:cNvPr id="5" name="Picture 4" descr="Shape&#10;&#10;Description automatically generated with medium confidence">
            <a:extLst>
              <a:ext uri="{FF2B5EF4-FFF2-40B4-BE49-F238E27FC236}">
                <a16:creationId xmlns:a16="http://schemas.microsoft.com/office/drawing/2014/main" id="{F64C1AC8-D37C-6DE4-0E72-3BB8B119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065" y="1203744"/>
            <a:ext cx="4367213" cy="5654256"/>
          </a:xfrm>
          <a:prstGeom prst="rect">
            <a:avLst/>
          </a:prstGeom>
          <a:effectLst>
            <a:outerShdw blurRad="50800" dist="38100" dir="2700000" algn="tl" rotWithShape="0">
              <a:prstClr val="black">
                <a:alpha val="40000"/>
              </a:prstClr>
            </a:outerShdw>
          </a:effectLst>
        </p:spPr>
      </p:pic>
      <p:sp>
        <p:nvSpPr>
          <p:cNvPr id="6" name="Freeform: Shape 5">
            <a:extLst>
              <a:ext uri="{FF2B5EF4-FFF2-40B4-BE49-F238E27FC236}">
                <a16:creationId xmlns:a16="http://schemas.microsoft.com/office/drawing/2014/main" id="{FA4554D7-7DBE-87C8-E688-C690ABFE0E06}"/>
              </a:ext>
            </a:extLst>
          </p:cNvPr>
          <p:cNvSpPr/>
          <p:nvPr/>
        </p:nvSpPr>
        <p:spPr>
          <a:xfrm>
            <a:off x="166320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Faster if in a recent version</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re-entering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Similar processes </a:t>
            </a:r>
          </a:p>
          <a:p>
            <a:pPr marL="342900" indent="-342900"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Legacy data is available</a:t>
            </a:r>
          </a:p>
          <a:p>
            <a:pPr marL="342900" lvl="0" indent="-342900" algn="l" defTabSz="1066800">
              <a:lnSpc>
                <a:spcPct val="90000"/>
              </a:lnSpc>
              <a:spcBef>
                <a:spcPct val="0"/>
              </a:spcBef>
              <a:spcAft>
                <a:spcPct val="35000"/>
              </a:spcAft>
              <a:buFont typeface="Arial" panose="020B0604020202020204" pitchFamily="34" charset="0"/>
              <a:buChar char="•"/>
            </a:pPr>
            <a:endParaRPr lang="en-US" sz="2200" kern="1200">
              <a:latin typeface="Segoe UI" panose="020B0502040204020203" pitchFamily="34" charset="0"/>
              <a:cs typeface="Segoe UI" panose="020B0502040204020203" pitchFamily="34" charset="0"/>
            </a:endParaRPr>
          </a:p>
          <a:p>
            <a:pPr marL="342900" lvl="0" indent="-342900" algn="l" defTabSz="1066800">
              <a:lnSpc>
                <a:spcPct val="90000"/>
              </a:lnSpc>
              <a:spcBef>
                <a:spcPct val="0"/>
              </a:spcBef>
              <a:spcAft>
                <a:spcPct val="35000"/>
              </a:spcAft>
              <a:buFont typeface="Arial" panose="020B0604020202020204" pitchFamily="34" charset="0"/>
              <a:buChar char="•"/>
            </a:pPr>
            <a:endParaRPr lang="en-US" sz="2200" kern="1200">
              <a:latin typeface="Segoe UI" panose="020B0502040204020203" pitchFamily="34" charset="0"/>
              <a:cs typeface="Segoe UI" panose="020B0502040204020203" pitchFamily="34" charset="0"/>
            </a:endParaRPr>
          </a:p>
        </p:txBody>
      </p:sp>
      <p:sp>
        <p:nvSpPr>
          <p:cNvPr id="7" name="Freeform: Shape 6">
            <a:extLst>
              <a:ext uri="{FF2B5EF4-FFF2-40B4-BE49-F238E27FC236}">
                <a16:creationId xmlns:a16="http://schemas.microsoft.com/office/drawing/2014/main" id="{14A7DC51-2BDD-849D-02D9-807BE386EFEA}"/>
              </a:ext>
            </a:extLst>
          </p:cNvPr>
          <p:cNvSpPr/>
          <p:nvPr/>
        </p:nvSpPr>
        <p:spPr>
          <a:xfrm>
            <a:off x="680972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Slower if in an older versions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Performance impact due to data and customizations</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Bad data</a:t>
            </a:r>
          </a:p>
          <a:p>
            <a:pPr marL="342900" lvl="0" indent="-342900" algn="l" defTabSz="1066800" rtl="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Still using old processes</a:t>
            </a:r>
          </a:p>
          <a:p>
            <a:pPr marL="342900" lvl="0" indent="-342900" algn="l" defTabSz="1066800" rtl="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Some customizations might be now available by default</a:t>
            </a:r>
          </a:p>
        </p:txBody>
      </p:sp>
    </p:spTree>
    <p:extLst>
      <p:ext uri="{BB962C8B-B14F-4D97-AF65-F5344CB8AC3E}">
        <p14:creationId xmlns:p14="http://schemas.microsoft.com/office/powerpoint/2010/main" val="3642299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1C1C-D1E5-45C8-D7F3-0CE02396F915}"/>
              </a:ext>
            </a:extLst>
          </p:cNvPr>
          <p:cNvSpPr>
            <a:spLocks noGrp="1"/>
          </p:cNvSpPr>
          <p:nvPr>
            <p:ph type="title"/>
          </p:nvPr>
        </p:nvSpPr>
        <p:spPr/>
        <p:txBody>
          <a:bodyPr>
            <a:normAutofit fontScale="90000"/>
          </a:bodyPr>
          <a:lstStyle/>
          <a:p>
            <a:r>
              <a:rPr lang="en-US"/>
              <a:t>Upgrade path for LS Central</a:t>
            </a:r>
            <a:endParaRPr lang="en-IS"/>
          </a:p>
        </p:txBody>
      </p:sp>
      <p:sp>
        <p:nvSpPr>
          <p:cNvPr id="4" name="Text Placeholder 17">
            <a:extLst>
              <a:ext uri="{FF2B5EF4-FFF2-40B4-BE49-F238E27FC236}">
                <a16:creationId xmlns:a16="http://schemas.microsoft.com/office/drawing/2014/main" id="{653C1460-3E80-40A9-F055-DA0AC63C4580}"/>
              </a:ext>
            </a:extLst>
          </p:cNvPr>
          <p:cNvSpPr txBox="1">
            <a:spLocks/>
          </p:cNvSpPr>
          <p:nvPr/>
        </p:nvSpPr>
        <p:spPr>
          <a:xfrm>
            <a:off x="2340113" y="4420481"/>
            <a:ext cx="7789739" cy="737459"/>
          </a:xfrm>
          <a:prstGeom prst="rect">
            <a:avLst/>
          </a:prstGeom>
          <a:noFill/>
          <a:ln w="12700" cap="flat" cmpd="sng" algn="ctr">
            <a:solidFill>
              <a:srgbClr val="943267"/>
            </a:solidFill>
            <a:prstDash val="solid"/>
            <a:miter lim="800000"/>
          </a:ln>
        </p:spPr>
        <p:style>
          <a:lnRef idx="2">
            <a:schemeClr val="accent6"/>
          </a:lnRef>
          <a:fillRef idx="1">
            <a:schemeClr val="lt1"/>
          </a:fillRef>
          <a:effectRef idx="0">
            <a:schemeClr val="accent6"/>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0">
              <a:buNone/>
            </a:pPr>
            <a:r>
              <a:rPr lang="en-US" sz="1400" b="1">
                <a:solidFill>
                  <a:srgbClr val="943267"/>
                </a:solidFill>
                <a:latin typeface="Segoe UI" panose="020B0502040204020203" pitchFamily="34" charset="0"/>
                <a:cs typeface="Segoe UI" panose="020B0502040204020203" pitchFamily="34" charset="0"/>
              </a:rPr>
              <a:t>Spoiler: </a:t>
            </a:r>
            <a:r>
              <a:rPr lang="en-US" sz="1400">
                <a:solidFill>
                  <a:srgbClr val="943267"/>
                </a:solidFill>
                <a:latin typeface="Segoe UI" panose="020B0502040204020203" pitchFamily="34" charset="0"/>
                <a:cs typeface="Segoe UI" panose="020B0502040204020203" pitchFamily="34" charset="0"/>
              </a:rPr>
              <a:t>Although it is recommended to migrate from the same LS Central version on-prem to the same version on SaaS, in theory you should be able to migrate directly from LS Central 17.5 or later to SaaS (as long as there are no breaking changes in your own extensions).</a:t>
            </a:r>
          </a:p>
        </p:txBody>
      </p:sp>
      <p:sp>
        <p:nvSpPr>
          <p:cNvPr id="5" name="Google Shape;220;p29">
            <a:extLst>
              <a:ext uri="{FF2B5EF4-FFF2-40B4-BE49-F238E27FC236}">
                <a16:creationId xmlns:a16="http://schemas.microsoft.com/office/drawing/2014/main" id="{0E7F17D4-7A4A-9761-E496-EEF68BA16468}"/>
              </a:ext>
            </a:extLst>
          </p:cNvPr>
          <p:cNvSpPr/>
          <p:nvPr/>
        </p:nvSpPr>
        <p:spPr>
          <a:xfrm>
            <a:off x="1989488" y="2386748"/>
            <a:ext cx="1696990" cy="1435936"/>
          </a:xfrm>
          <a:prstGeom prst="homePlate">
            <a:avLst>
              <a:gd name="adj" fmla="val 30129"/>
            </a:avLst>
          </a:prstGeom>
          <a:solidFill>
            <a:srgbClr val="BCB9BF"/>
          </a:solidFill>
          <a:ln>
            <a:noFill/>
          </a:ln>
        </p:spPr>
        <p:txBody>
          <a:bodyPr spcFirstLastPara="1" wrap="square" lIns="121900" tIns="121900" rIns="121900" bIns="121900" anchor="ctr" anchorCtr="0">
            <a:noAutofit/>
          </a:bodyPr>
          <a:lstStyle/>
          <a:p>
            <a:r>
              <a:rPr lang="en-US" sz="1200">
                <a:solidFill>
                  <a:schemeClr val="bg1"/>
                </a:solidFill>
                <a:latin typeface="Segoe UI" panose="020B0502040204020203" pitchFamily="34" charset="0"/>
                <a:cs typeface="Segoe UI" panose="020B0502040204020203" pitchFamily="34" charset="0"/>
              </a:rPr>
              <a:t>LS NAV 2015</a:t>
            </a:r>
          </a:p>
          <a:p>
            <a:r>
              <a:rPr lang="en-US" sz="1200">
                <a:solidFill>
                  <a:schemeClr val="bg1"/>
                </a:solidFill>
                <a:latin typeface="Segoe UI" panose="020B0502040204020203" pitchFamily="34" charset="0"/>
                <a:cs typeface="Segoe UI" panose="020B0502040204020203" pitchFamily="34" charset="0"/>
              </a:rPr>
              <a:t>LS NAV 2016</a:t>
            </a:r>
          </a:p>
          <a:p>
            <a:r>
              <a:rPr lang="en-US" sz="1200">
                <a:solidFill>
                  <a:schemeClr val="bg1"/>
                </a:solidFill>
                <a:latin typeface="Segoe UI" panose="020B0502040204020203" pitchFamily="34" charset="0"/>
                <a:cs typeface="Segoe UI" panose="020B0502040204020203" pitchFamily="34" charset="0"/>
              </a:rPr>
              <a:t>LS NAV 2017</a:t>
            </a:r>
          </a:p>
          <a:p>
            <a:pPr algn="l"/>
            <a:r>
              <a:rPr lang="en-US" sz="1200">
                <a:solidFill>
                  <a:schemeClr val="bg1"/>
                </a:solidFill>
                <a:latin typeface="Segoe UI" panose="020B0502040204020203" pitchFamily="34" charset="0"/>
                <a:cs typeface="Segoe UI" panose="020B0502040204020203" pitchFamily="34" charset="0"/>
              </a:rPr>
              <a:t>LS NAV 2018</a:t>
            </a:r>
          </a:p>
          <a:p>
            <a:pPr algn="l"/>
            <a:r>
              <a:rPr lang="en-US" sz="1200">
                <a:solidFill>
                  <a:schemeClr val="bg1"/>
                </a:solidFill>
                <a:latin typeface="Segoe UI" panose="020B0502040204020203" pitchFamily="34" charset="0"/>
                <a:cs typeface="Segoe UI" panose="020B0502040204020203" pitchFamily="34" charset="0"/>
              </a:rPr>
              <a:t>LS NAV on BC v13</a:t>
            </a:r>
          </a:p>
          <a:p>
            <a:pPr algn="l"/>
            <a:r>
              <a:rPr lang="en-US" sz="1200">
                <a:solidFill>
                  <a:schemeClr val="bg1"/>
                </a:solidFill>
                <a:latin typeface="Segoe UI" panose="020B0502040204020203" pitchFamily="34" charset="0"/>
                <a:cs typeface="Segoe UI" panose="020B0502040204020203" pitchFamily="34" charset="0"/>
              </a:rPr>
              <a:t>LS Central 13</a:t>
            </a:r>
          </a:p>
        </p:txBody>
      </p:sp>
      <p:sp>
        <p:nvSpPr>
          <p:cNvPr id="6" name="Google Shape;221;p29">
            <a:extLst>
              <a:ext uri="{FF2B5EF4-FFF2-40B4-BE49-F238E27FC236}">
                <a16:creationId xmlns:a16="http://schemas.microsoft.com/office/drawing/2014/main" id="{BE1C01A1-2C39-3358-E4ED-410415600C39}"/>
              </a:ext>
            </a:extLst>
          </p:cNvPr>
          <p:cNvSpPr/>
          <p:nvPr/>
        </p:nvSpPr>
        <p:spPr>
          <a:xfrm>
            <a:off x="3252210" y="2386748"/>
            <a:ext cx="2982773" cy="1435936"/>
          </a:xfrm>
          <a:prstGeom prst="chevron">
            <a:avLst>
              <a:gd name="adj" fmla="val 29853"/>
            </a:avLst>
          </a:prstGeom>
          <a:solidFill>
            <a:srgbClr val="138890"/>
          </a:solidFill>
          <a:ln>
            <a:noFill/>
          </a:ln>
        </p:spPr>
        <p:txBody>
          <a:bodyPr spcFirstLastPara="1" wrap="square" lIns="121900" tIns="121900" rIns="121900" bIns="121900" anchor="ctr" anchorCtr="0">
            <a:noAutofit/>
          </a:bodyPr>
          <a:lstStyle/>
          <a:p>
            <a:pPr algn="l"/>
            <a:r>
              <a:rPr lang="en-US" sz="1467">
                <a:solidFill>
                  <a:schemeClr val="bg1"/>
                </a:solidFill>
                <a:latin typeface="Segoe UI" panose="020B0502040204020203" pitchFamily="34" charset="0"/>
                <a:cs typeface="Segoe UI" panose="020B0502040204020203" pitchFamily="34" charset="0"/>
              </a:rPr>
              <a:t>LS Central 14.2</a:t>
            </a:r>
          </a:p>
          <a:p>
            <a:r>
              <a:rPr lang="en-US" sz="1467">
                <a:solidFill>
                  <a:schemeClr val="bg1"/>
                </a:solidFill>
                <a:latin typeface="Segoe UI" panose="020B0502040204020203" pitchFamily="34" charset="0"/>
                <a:cs typeface="Segoe UI" panose="020B0502040204020203" pitchFamily="34" charset="0"/>
              </a:rPr>
              <a:t>LS Central 15</a:t>
            </a:r>
          </a:p>
          <a:p>
            <a:r>
              <a:rPr lang="en-US" sz="1467">
                <a:solidFill>
                  <a:schemeClr val="bg1"/>
                </a:solidFill>
                <a:latin typeface="Segoe UI" panose="020B0502040204020203" pitchFamily="34" charset="0"/>
                <a:cs typeface="Segoe UI" panose="020B0502040204020203" pitchFamily="34" charset="0"/>
              </a:rPr>
              <a:t>LS Central 16</a:t>
            </a:r>
          </a:p>
          <a:p>
            <a:r>
              <a:rPr lang="en-US" sz="1467">
                <a:solidFill>
                  <a:schemeClr val="bg1"/>
                </a:solidFill>
                <a:latin typeface="Segoe UI" panose="020B0502040204020203" pitchFamily="34" charset="0"/>
                <a:cs typeface="Segoe UI" panose="020B0502040204020203" pitchFamily="34" charset="0"/>
              </a:rPr>
              <a:t>LS Central 17</a:t>
            </a:r>
          </a:p>
          <a:p>
            <a:r>
              <a:rPr lang="en-US" sz="1467">
                <a:solidFill>
                  <a:schemeClr val="bg1"/>
                </a:solidFill>
                <a:latin typeface="Segoe UI" panose="020B0502040204020203" pitchFamily="34" charset="0"/>
                <a:cs typeface="Segoe UI" panose="020B0502040204020203" pitchFamily="34" charset="0"/>
              </a:rPr>
              <a:t>LS Central 18</a:t>
            </a:r>
          </a:p>
        </p:txBody>
      </p:sp>
      <p:sp>
        <p:nvSpPr>
          <p:cNvPr id="7" name="Google Shape;222;p29">
            <a:extLst>
              <a:ext uri="{FF2B5EF4-FFF2-40B4-BE49-F238E27FC236}">
                <a16:creationId xmlns:a16="http://schemas.microsoft.com/office/drawing/2014/main" id="{668C6C61-1CC6-C3C5-480A-49E9215EA012}"/>
              </a:ext>
            </a:extLst>
          </p:cNvPr>
          <p:cNvSpPr/>
          <p:nvPr/>
        </p:nvSpPr>
        <p:spPr>
          <a:xfrm>
            <a:off x="5798881" y="2386748"/>
            <a:ext cx="2777074" cy="1435936"/>
          </a:xfrm>
          <a:prstGeom prst="chevron">
            <a:avLst>
              <a:gd name="adj" fmla="val 29853"/>
            </a:avLst>
          </a:prstGeom>
          <a:solidFill>
            <a:srgbClr val="075979"/>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19</a:t>
            </a:r>
          </a:p>
        </p:txBody>
      </p:sp>
      <p:sp>
        <p:nvSpPr>
          <p:cNvPr id="8" name="Google Shape;140;p20">
            <a:extLst>
              <a:ext uri="{FF2B5EF4-FFF2-40B4-BE49-F238E27FC236}">
                <a16:creationId xmlns:a16="http://schemas.microsoft.com/office/drawing/2014/main" id="{6BB00F05-B755-3E0F-7083-1A9D72EACAA1}"/>
              </a:ext>
            </a:extLst>
          </p:cNvPr>
          <p:cNvSpPr txBox="1">
            <a:spLocks/>
          </p:cNvSpPr>
          <p:nvPr/>
        </p:nvSpPr>
        <p:spPr>
          <a:xfrm>
            <a:off x="1989488" y="1394803"/>
            <a:ext cx="3751540"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138890"/>
                </a:solidFill>
                <a:latin typeface="Segoe UI" panose="020B0502040204020203" pitchFamily="34" charset="0"/>
                <a:cs typeface="Segoe UI" panose="020B0502040204020203" pitchFamily="34" charset="0"/>
              </a:rPr>
              <a:t>On Prem</a:t>
            </a:r>
            <a:endParaRPr lang="en-US" sz="1867">
              <a:solidFill>
                <a:srgbClr val="138890"/>
              </a:solidFill>
              <a:latin typeface="Segoe UI" panose="020B0502040204020203" pitchFamily="34" charset="0"/>
              <a:cs typeface="Segoe UI" panose="020B0502040204020203" pitchFamily="34" charset="0"/>
            </a:endParaRPr>
          </a:p>
        </p:txBody>
      </p:sp>
      <p:sp>
        <p:nvSpPr>
          <p:cNvPr id="9" name="Google Shape;140;p20">
            <a:extLst>
              <a:ext uri="{FF2B5EF4-FFF2-40B4-BE49-F238E27FC236}">
                <a16:creationId xmlns:a16="http://schemas.microsoft.com/office/drawing/2014/main" id="{4CF5C0AD-21C5-37DC-F9BA-7C164D8BE696}"/>
              </a:ext>
            </a:extLst>
          </p:cNvPr>
          <p:cNvSpPr txBox="1">
            <a:spLocks/>
          </p:cNvSpPr>
          <p:nvPr/>
        </p:nvSpPr>
        <p:spPr>
          <a:xfrm>
            <a:off x="8206263" y="1361458"/>
            <a:ext cx="931044"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138890"/>
                </a:solidFill>
                <a:latin typeface="Segoe UI" panose="020B0502040204020203" pitchFamily="34" charset="0"/>
                <a:cs typeface="Segoe UI" panose="020B0502040204020203" pitchFamily="34" charset="0"/>
              </a:rPr>
              <a:t>SaaS</a:t>
            </a:r>
            <a:endParaRPr lang="en-US" sz="1867">
              <a:solidFill>
                <a:srgbClr val="138890"/>
              </a:solidFill>
              <a:latin typeface="Segoe UI" panose="020B0502040204020203" pitchFamily="34" charset="0"/>
              <a:cs typeface="Segoe UI" panose="020B0502040204020203" pitchFamily="34" charset="0"/>
            </a:endParaRPr>
          </a:p>
        </p:txBody>
      </p:sp>
      <p:sp>
        <p:nvSpPr>
          <p:cNvPr id="10" name="Google Shape;222;p29">
            <a:extLst>
              <a:ext uri="{FF2B5EF4-FFF2-40B4-BE49-F238E27FC236}">
                <a16:creationId xmlns:a16="http://schemas.microsoft.com/office/drawing/2014/main" id="{BE369BE9-30AB-86DD-5FF6-656EB891C6D4}"/>
              </a:ext>
            </a:extLst>
          </p:cNvPr>
          <p:cNvSpPr/>
          <p:nvPr/>
        </p:nvSpPr>
        <p:spPr>
          <a:xfrm>
            <a:off x="8147205" y="2386668"/>
            <a:ext cx="2633472" cy="1435936"/>
          </a:xfrm>
          <a:prstGeom prst="chevron">
            <a:avLst>
              <a:gd name="adj" fmla="val 29853"/>
            </a:avLst>
          </a:prstGeom>
          <a:solidFill>
            <a:srgbClr val="88BDC9"/>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19</a:t>
            </a:r>
          </a:p>
          <a:p>
            <a:r>
              <a:rPr lang="en-US" sz="1467">
                <a:solidFill>
                  <a:schemeClr val="bg1"/>
                </a:solidFill>
                <a:latin typeface="Segoe UI" panose="020B0502040204020203" pitchFamily="34" charset="0"/>
                <a:cs typeface="Segoe UI" panose="020B0502040204020203" pitchFamily="34" charset="0"/>
              </a:rPr>
              <a:t>LS Central 20</a:t>
            </a:r>
          </a:p>
          <a:p>
            <a:r>
              <a:rPr lang="en-US" sz="1467">
                <a:solidFill>
                  <a:schemeClr val="bg1"/>
                </a:solidFill>
                <a:latin typeface="Segoe UI" panose="020B0502040204020203" pitchFamily="34" charset="0"/>
                <a:cs typeface="Segoe UI" panose="020B0502040204020203" pitchFamily="34" charset="0"/>
              </a:rPr>
              <a:t>LS Central 21</a:t>
            </a:r>
          </a:p>
        </p:txBody>
      </p:sp>
      <p:sp>
        <p:nvSpPr>
          <p:cNvPr id="11" name="Google Shape;221;p29">
            <a:extLst>
              <a:ext uri="{FF2B5EF4-FFF2-40B4-BE49-F238E27FC236}">
                <a16:creationId xmlns:a16="http://schemas.microsoft.com/office/drawing/2014/main" id="{59E1C0EF-C3E3-0ED7-083F-E847E000971F}"/>
              </a:ext>
            </a:extLst>
          </p:cNvPr>
          <p:cNvSpPr/>
          <p:nvPr/>
        </p:nvSpPr>
        <p:spPr>
          <a:xfrm>
            <a:off x="1989488" y="5346919"/>
            <a:ext cx="6575747" cy="567456"/>
          </a:xfrm>
          <a:prstGeom prst="chevron">
            <a:avLst>
              <a:gd name="adj" fmla="val 29853"/>
            </a:avLst>
          </a:prstGeom>
          <a:solidFill>
            <a:srgbClr val="138890"/>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17.5 or later</a:t>
            </a:r>
          </a:p>
        </p:txBody>
      </p:sp>
      <p:sp>
        <p:nvSpPr>
          <p:cNvPr id="12" name="Google Shape;222;p29">
            <a:extLst>
              <a:ext uri="{FF2B5EF4-FFF2-40B4-BE49-F238E27FC236}">
                <a16:creationId xmlns:a16="http://schemas.microsoft.com/office/drawing/2014/main" id="{95BFF0D0-1473-B75B-994A-F36706BF8AA6}"/>
              </a:ext>
            </a:extLst>
          </p:cNvPr>
          <p:cNvSpPr/>
          <p:nvPr/>
        </p:nvSpPr>
        <p:spPr>
          <a:xfrm>
            <a:off x="8136485" y="5346839"/>
            <a:ext cx="2633472" cy="567456"/>
          </a:xfrm>
          <a:prstGeom prst="chevron">
            <a:avLst>
              <a:gd name="adj" fmla="val 29853"/>
            </a:avLst>
          </a:prstGeom>
          <a:solidFill>
            <a:srgbClr val="88BDC9"/>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21</a:t>
            </a:r>
          </a:p>
        </p:txBody>
      </p:sp>
      <p:sp>
        <p:nvSpPr>
          <p:cNvPr id="13" name="Rectangle: Rounded Corners 2">
            <a:extLst>
              <a:ext uri="{FF2B5EF4-FFF2-40B4-BE49-F238E27FC236}">
                <a16:creationId xmlns:a16="http://schemas.microsoft.com/office/drawing/2014/main" id="{B0AB7E63-58BD-929E-68AC-03A15F6D68CB}"/>
              </a:ext>
            </a:extLst>
          </p:cNvPr>
          <p:cNvSpPr/>
          <p:nvPr/>
        </p:nvSpPr>
        <p:spPr>
          <a:xfrm>
            <a:off x="1989488" y="2068396"/>
            <a:ext cx="8378879" cy="258585"/>
          </a:xfrm>
          <a:prstGeom prst="roundRect">
            <a:avLst/>
          </a:prstGeom>
          <a:solidFill>
            <a:srgbClr val="138890"/>
          </a:solidFill>
          <a:ln>
            <a:noFill/>
          </a:ln>
        </p:spPr>
        <p:style>
          <a:lnRef idx="0">
            <a:scrgbClr r="0" g="0" b="0"/>
          </a:lnRef>
          <a:fillRef idx="0">
            <a:scrgbClr r="0" g="0" b="0"/>
          </a:fillRef>
          <a:effectRef idx="0">
            <a:scrgbClr r="0" g="0" b="0"/>
          </a:effectRef>
          <a:fontRef idx="minor">
            <a:schemeClr val="lt1"/>
          </a:fontRef>
        </p:style>
        <p:txBody>
          <a:bodyPr anchor="ctr"/>
          <a:lstStyle/>
          <a:p>
            <a:pPr>
              <a:lnSpc>
                <a:spcPct val="90000"/>
              </a:lnSpc>
              <a:spcBef>
                <a:spcPts val="1200"/>
              </a:spcBef>
            </a:pPr>
            <a:r>
              <a:rPr lang="en-US" sz="1400">
                <a:solidFill>
                  <a:schemeClr val="bg1"/>
                </a:solidFill>
                <a:latin typeface="Segoe UI" panose="020B0502040204020203" pitchFamily="34" charset="0"/>
                <a:cs typeface="Segoe UI" panose="020B0502040204020203" pitchFamily="34" charset="0"/>
              </a:rPr>
              <a:t>The recommended way</a:t>
            </a:r>
          </a:p>
        </p:txBody>
      </p:sp>
      <p:sp>
        <p:nvSpPr>
          <p:cNvPr id="14" name="Google Shape;221;p29">
            <a:extLst>
              <a:ext uri="{FF2B5EF4-FFF2-40B4-BE49-F238E27FC236}">
                <a16:creationId xmlns:a16="http://schemas.microsoft.com/office/drawing/2014/main" id="{B00989D5-3E93-B71D-B579-7CE22A41F55B}"/>
              </a:ext>
            </a:extLst>
          </p:cNvPr>
          <p:cNvSpPr/>
          <p:nvPr/>
        </p:nvSpPr>
        <p:spPr>
          <a:xfrm>
            <a:off x="4318929" y="3851216"/>
            <a:ext cx="3073400" cy="258585"/>
          </a:xfrm>
          <a:prstGeom prst="chevron">
            <a:avLst>
              <a:gd name="adj" fmla="val 29853"/>
            </a:avLst>
          </a:prstGeom>
          <a:solidFill>
            <a:srgbClr val="138890"/>
          </a:solidFill>
          <a:ln>
            <a:noFill/>
          </a:ln>
        </p:spPr>
        <p:txBody>
          <a:bodyPr spcFirstLastPara="1" wrap="square" lIns="121900" tIns="121900" rIns="121900" bIns="121900" anchor="ctr" anchorCtr="0">
            <a:noAutofit/>
          </a:bodyPr>
          <a:lstStyle/>
          <a:p>
            <a:pPr algn="l"/>
            <a:r>
              <a:rPr lang="en-US" sz="1000">
                <a:solidFill>
                  <a:schemeClr val="bg1"/>
                </a:solidFill>
                <a:latin typeface="Segoe UI" panose="020B0502040204020203" pitchFamily="34" charset="0"/>
                <a:cs typeface="Segoe UI" panose="020B0502040204020203" pitchFamily="34" charset="0"/>
              </a:rPr>
              <a:t>Using Table Migration Extensions</a:t>
            </a:r>
          </a:p>
        </p:txBody>
      </p:sp>
      <p:sp>
        <p:nvSpPr>
          <p:cNvPr id="15" name="Google Shape;222;p29">
            <a:extLst>
              <a:ext uri="{FF2B5EF4-FFF2-40B4-BE49-F238E27FC236}">
                <a16:creationId xmlns:a16="http://schemas.microsoft.com/office/drawing/2014/main" id="{1A08BECF-A681-7B5A-5A58-13B7D1A04825}"/>
              </a:ext>
            </a:extLst>
          </p:cNvPr>
          <p:cNvSpPr/>
          <p:nvPr/>
        </p:nvSpPr>
        <p:spPr>
          <a:xfrm>
            <a:off x="7351160" y="3851216"/>
            <a:ext cx="2518569" cy="258585"/>
          </a:xfrm>
          <a:prstGeom prst="chevron">
            <a:avLst>
              <a:gd name="adj" fmla="val 29853"/>
            </a:avLst>
          </a:prstGeom>
          <a:solidFill>
            <a:srgbClr val="88BDC9"/>
          </a:solidFill>
          <a:ln>
            <a:noFill/>
          </a:ln>
        </p:spPr>
        <p:txBody>
          <a:bodyPr spcFirstLastPara="1" wrap="square" lIns="121900" tIns="121900" rIns="121900" bIns="121900" anchor="ctr" anchorCtr="0">
            <a:noAutofit/>
          </a:bodyPr>
          <a:lstStyle/>
          <a:p>
            <a:pPr algn="ctr"/>
            <a:r>
              <a:rPr lang="en-US" sz="1000">
                <a:solidFill>
                  <a:schemeClr val="bg1"/>
                </a:solidFill>
                <a:latin typeface="Segoe UI" panose="020B0502040204020203" pitchFamily="34" charset="0"/>
                <a:cs typeface="Segoe UI" panose="020B0502040204020203" pitchFamily="34" charset="0"/>
              </a:rPr>
              <a:t>Using Cloud Migration Tool</a:t>
            </a:r>
          </a:p>
        </p:txBody>
      </p:sp>
      <p:sp>
        <p:nvSpPr>
          <p:cNvPr id="16" name="Google Shape;221;p29">
            <a:extLst>
              <a:ext uri="{FF2B5EF4-FFF2-40B4-BE49-F238E27FC236}">
                <a16:creationId xmlns:a16="http://schemas.microsoft.com/office/drawing/2014/main" id="{8A25F7FA-DE87-C210-997E-FFB3E9D7E29F}"/>
              </a:ext>
            </a:extLst>
          </p:cNvPr>
          <p:cNvSpPr/>
          <p:nvPr/>
        </p:nvSpPr>
        <p:spPr>
          <a:xfrm>
            <a:off x="1989488" y="3853721"/>
            <a:ext cx="2366385" cy="258585"/>
          </a:xfrm>
          <a:prstGeom prst="chevron">
            <a:avLst>
              <a:gd name="adj" fmla="val 29853"/>
            </a:avLst>
          </a:prstGeom>
          <a:solidFill>
            <a:srgbClr val="BCB9BF"/>
          </a:solidFill>
          <a:ln>
            <a:noFill/>
          </a:ln>
        </p:spPr>
        <p:txBody>
          <a:bodyPr spcFirstLastPara="1" wrap="square" lIns="121900" tIns="121900" rIns="121900" bIns="121900" anchor="ctr" anchorCtr="0">
            <a:noAutofit/>
          </a:bodyPr>
          <a:lstStyle/>
          <a:p>
            <a:pPr algn="l"/>
            <a:r>
              <a:rPr lang="en-US" sz="1000">
                <a:solidFill>
                  <a:schemeClr val="bg1"/>
                </a:solidFill>
                <a:latin typeface="Segoe UI" panose="020B0502040204020203" pitchFamily="34" charset="0"/>
                <a:cs typeface="Segoe UI" panose="020B0502040204020203" pitchFamily="34" charset="0"/>
              </a:rPr>
              <a:t>Using Upgrade </a:t>
            </a:r>
            <a:r>
              <a:rPr lang="en-US" sz="1000" err="1">
                <a:solidFill>
                  <a:schemeClr val="bg1"/>
                </a:solidFill>
                <a:latin typeface="Segoe UI" panose="020B0502040204020203" pitchFamily="34" charset="0"/>
                <a:cs typeface="Segoe UI" panose="020B0502040204020203" pitchFamily="34" charset="0"/>
              </a:rPr>
              <a:t>Codeunits</a:t>
            </a:r>
            <a:endParaRPr lang="en-US" sz="10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56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500"/>
                                        <p:tgtEl>
                                          <p:spTgt spid="4">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bg/>
                                          </p:spTgt>
                                        </p:tgtEl>
                                        <p:attrNameLst>
                                          <p:attrName>style.visibility</p:attrName>
                                        </p:attrNameLst>
                                      </p:cBhvr>
                                      <p:to>
                                        <p:strVal val="visible"/>
                                      </p:to>
                                    </p:set>
                                    <p:animEffect transition="in" filter="fade">
                                      <p:cBhvr>
                                        <p:cTn id="42" dur="500"/>
                                        <p:tgtEl>
                                          <p:spTgt spid="4">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P spid="6" grpId="0" animBg="1"/>
      <p:bldP spid="7" grpId="0" animBg="1"/>
      <p:bldP spid="8" grpId="0"/>
      <p:bldP spid="9" grpId="0"/>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39B1-180B-9181-38D6-C1C0B0073B47}"/>
              </a:ext>
            </a:extLst>
          </p:cNvPr>
          <p:cNvSpPr>
            <a:spLocks noGrp="1"/>
          </p:cNvSpPr>
          <p:nvPr>
            <p:ph type="title"/>
          </p:nvPr>
        </p:nvSpPr>
        <p:spPr/>
        <p:txBody>
          <a:bodyPr>
            <a:normAutofit fontScale="90000"/>
          </a:bodyPr>
          <a:lstStyle/>
          <a:p>
            <a:r>
              <a:rPr lang="en-US" sz="4000"/>
              <a:t>LS Retail Migration Process</a:t>
            </a:r>
            <a:br>
              <a:rPr lang="en-US" sz="4000"/>
            </a:br>
            <a:endParaRPr lang="en-IS"/>
          </a:p>
        </p:txBody>
      </p:sp>
      <p:sp>
        <p:nvSpPr>
          <p:cNvPr id="3" name="Text Placeholder 2">
            <a:extLst>
              <a:ext uri="{FF2B5EF4-FFF2-40B4-BE49-F238E27FC236}">
                <a16:creationId xmlns:a16="http://schemas.microsoft.com/office/drawing/2014/main" id="{E870B4C8-834A-2EED-976A-0F19C7E23829}"/>
              </a:ext>
            </a:extLst>
          </p:cNvPr>
          <p:cNvSpPr>
            <a:spLocks noGrp="1"/>
          </p:cNvSpPr>
          <p:nvPr>
            <p:ph type="body" sz="quarter" idx="10"/>
          </p:nvPr>
        </p:nvSpPr>
        <p:spPr>
          <a:xfrm>
            <a:off x="340292" y="1352550"/>
            <a:ext cx="5247710" cy="5073650"/>
          </a:xfrm>
        </p:spPr>
        <p:txBody>
          <a:bodyPr lIns="91440" tIns="45720" rIns="91440" bIns="45720" anchor="t"/>
          <a:lstStyle/>
          <a:p>
            <a:pPr marL="0" indent="0">
              <a:buNone/>
            </a:pPr>
            <a:r>
              <a:rPr lang="en-GB" sz="2400" b="1"/>
              <a:t>Documentation</a:t>
            </a:r>
          </a:p>
          <a:p>
            <a:r>
              <a:rPr lang="en-GB" sz="2000"/>
              <a:t>Step-by-step documentation based on Microsoft’s guidelines</a:t>
            </a:r>
          </a:p>
          <a:p>
            <a:pPr marL="0" indent="0">
              <a:buNone/>
            </a:pPr>
            <a:r>
              <a:rPr lang="en-GB" sz="2400" b="1"/>
              <a:t>LS Retail Migration tools</a:t>
            </a:r>
          </a:p>
          <a:p>
            <a:r>
              <a:rPr lang="en-GB" sz="2000" err="1"/>
              <a:t>Powershell</a:t>
            </a:r>
            <a:r>
              <a:rPr lang="en-GB" sz="2000"/>
              <a:t> module to automate some migration steps</a:t>
            </a:r>
          </a:p>
          <a:p>
            <a:r>
              <a:rPr lang="en-GB" sz="2000"/>
              <a:t>Already available on the </a:t>
            </a:r>
            <a:r>
              <a:rPr lang="en-GB" sz="2000" err="1"/>
              <a:t>Powershell</a:t>
            </a:r>
            <a:r>
              <a:rPr lang="en-GB" sz="2000"/>
              <a:t> Gallery</a:t>
            </a:r>
          </a:p>
          <a:p>
            <a:endParaRPr lang="en-GB"/>
          </a:p>
          <a:p>
            <a:pPr marL="0" indent="0">
              <a:buNone/>
            </a:pPr>
            <a:endParaRPr lang="en-GB"/>
          </a:p>
          <a:p>
            <a:pPr marL="0" indent="0">
              <a:buNone/>
            </a:pPr>
            <a:r>
              <a:rPr lang="en-GB" sz="2000" b="1">
                <a:latin typeface="Segoe UI"/>
                <a:cs typeface="Segoe UI"/>
              </a:rPr>
              <a:t>Ricardo </a:t>
            </a:r>
            <a:r>
              <a:rPr lang="en-GB" sz="2000" b="1" err="1">
                <a:latin typeface="Segoe UI"/>
                <a:cs typeface="Segoe UI"/>
              </a:rPr>
              <a:t>Moinhos</a:t>
            </a:r>
            <a:endParaRPr lang="en-GB" sz="2000" b="1"/>
          </a:p>
          <a:p>
            <a:pPr marL="0" indent="0">
              <a:buNone/>
            </a:pPr>
            <a:r>
              <a:rPr lang="en-GB" sz="2000">
                <a:latin typeface="Segoe UI"/>
                <a:cs typeface="Segoe UI"/>
              </a:rPr>
              <a:t>Migration Specialist </a:t>
            </a:r>
          </a:p>
          <a:p>
            <a:pPr marL="0" indent="0">
              <a:buNone/>
            </a:pPr>
            <a:r>
              <a:rPr lang="en-GB" sz="2000">
                <a:latin typeface="Segoe UI"/>
                <a:cs typeface="Segoe UI"/>
              </a:rPr>
              <a:t>ricardomo@lsretail.com</a:t>
            </a:r>
            <a:endParaRPr lang="en-GB" sz="2000"/>
          </a:p>
          <a:p>
            <a:endParaRPr lang="en-GB"/>
          </a:p>
          <a:p>
            <a:endParaRPr lang="en-IS"/>
          </a:p>
        </p:txBody>
      </p:sp>
      <p:graphicFrame>
        <p:nvGraphicFramePr>
          <p:cNvPr id="4" name="Diagram 3">
            <a:extLst>
              <a:ext uri="{FF2B5EF4-FFF2-40B4-BE49-F238E27FC236}">
                <a16:creationId xmlns:a16="http://schemas.microsoft.com/office/drawing/2014/main" id="{60106812-B151-5DF5-603E-99F00792098F}"/>
              </a:ext>
            </a:extLst>
          </p:cNvPr>
          <p:cNvGraphicFramePr/>
          <p:nvPr>
            <p:extLst>
              <p:ext uri="{D42A27DB-BD31-4B8C-83A1-F6EECF244321}">
                <p14:modId xmlns:p14="http://schemas.microsoft.com/office/powerpoint/2010/main" val="1578445983"/>
              </p:ext>
            </p:extLst>
          </p:nvPr>
        </p:nvGraphicFramePr>
        <p:xfrm>
          <a:off x="6096000" y="1352550"/>
          <a:ext cx="5556738" cy="501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613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5909-01C8-EAB1-00EC-95AA63A51C46}"/>
              </a:ext>
            </a:extLst>
          </p:cNvPr>
          <p:cNvSpPr>
            <a:spLocks noGrp="1"/>
          </p:cNvSpPr>
          <p:nvPr>
            <p:ph type="title"/>
          </p:nvPr>
        </p:nvSpPr>
        <p:spPr/>
        <p:txBody>
          <a:bodyPr>
            <a:normAutofit fontScale="90000"/>
          </a:bodyPr>
          <a:lstStyle/>
          <a:p>
            <a:r>
              <a:rPr lang="en-IS"/>
              <a:t>LS Central implementation guide</a:t>
            </a:r>
          </a:p>
        </p:txBody>
      </p:sp>
      <p:sp>
        <p:nvSpPr>
          <p:cNvPr id="9" name="Text Placeholder 8">
            <a:extLst>
              <a:ext uri="{FF2B5EF4-FFF2-40B4-BE49-F238E27FC236}">
                <a16:creationId xmlns:a16="http://schemas.microsoft.com/office/drawing/2014/main" id="{2A516372-7056-CDB6-9533-6CA4F9B20F6A}"/>
              </a:ext>
            </a:extLst>
          </p:cNvPr>
          <p:cNvSpPr>
            <a:spLocks noGrp="1"/>
          </p:cNvSpPr>
          <p:nvPr>
            <p:ph type="body" sz="quarter" idx="10"/>
          </p:nvPr>
        </p:nvSpPr>
        <p:spPr>
          <a:xfrm>
            <a:off x="340291" y="1352550"/>
            <a:ext cx="5146109" cy="5073650"/>
          </a:xfrm>
        </p:spPr>
        <p:txBody>
          <a:bodyPr lIns="91440" tIns="45720" rIns="91440" bIns="45720" anchor="t"/>
          <a:lstStyle/>
          <a:p>
            <a:pPr marL="0" indent="0">
              <a:lnSpc>
                <a:spcPct val="90000"/>
              </a:lnSpc>
              <a:spcBef>
                <a:spcPts val="1200"/>
              </a:spcBef>
              <a:buNone/>
            </a:pPr>
            <a:r>
              <a:rPr lang="en-US" sz="2400" b="1">
                <a:latin typeface="Segoe UI"/>
                <a:cs typeface="Segoe UI"/>
              </a:rPr>
              <a:t>Goal </a:t>
            </a:r>
            <a:endParaRPr lang="en-US" sz="2400" b="1">
              <a:ea typeface="+mn-lt"/>
              <a:cs typeface="+mn-lt"/>
            </a:endParaRPr>
          </a:p>
          <a:p>
            <a:pPr marL="285750" indent="-285750">
              <a:lnSpc>
                <a:spcPct val="90000"/>
              </a:lnSpc>
              <a:spcBef>
                <a:spcPts val="1200"/>
              </a:spcBef>
              <a:buFont typeface="Arial"/>
              <a:buChar char="•"/>
            </a:pPr>
            <a:r>
              <a:rPr lang="en-US" sz="1800">
                <a:latin typeface="Segoe UI"/>
                <a:cs typeface="Segoe UI"/>
              </a:rPr>
              <a:t>Minimize the complexity of configuration and operation of the solution </a:t>
            </a:r>
            <a:endParaRPr lang="en-US" sz="1800">
              <a:ea typeface="+mn-lt"/>
              <a:cs typeface="+mn-lt"/>
            </a:endParaRPr>
          </a:p>
          <a:p>
            <a:pPr marL="285750" indent="-285750">
              <a:lnSpc>
                <a:spcPct val="90000"/>
              </a:lnSpc>
              <a:spcBef>
                <a:spcPts val="1200"/>
              </a:spcBef>
              <a:buFont typeface="Arial"/>
              <a:buChar char="•"/>
            </a:pPr>
            <a:r>
              <a:rPr lang="en-US" sz="1800">
                <a:latin typeface="Segoe UI"/>
                <a:cs typeface="Segoe UI"/>
              </a:rPr>
              <a:t>Provide tools to implement LS Central by using a combination of preconfigured templates </a:t>
            </a:r>
            <a:endParaRPr lang="en-US" sz="1800">
              <a:ea typeface="+mn-lt"/>
              <a:cs typeface="+mn-lt"/>
            </a:endParaRPr>
          </a:p>
          <a:p>
            <a:pPr>
              <a:spcBef>
                <a:spcPts val="1200"/>
              </a:spcBef>
            </a:pPr>
            <a:endParaRPr lang="en-US" sz="2400">
              <a:ea typeface="+mn-lt"/>
              <a:cs typeface="+mn-lt"/>
            </a:endParaRPr>
          </a:p>
          <a:p>
            <a:pPr marL="0" indent="0">
              <a:lnSpc>
                <a:spcPct val="90000"/>
              </a:lnSpc>
              <a:spcBef>
                <a:spcPts val="1200"/>
              </a:spcBef>
              <a:buNone/>
            </a:pPr>
            <a:r>
              <a:rPr lang="en-US" sz="2400" b="1">
                <a:ea typeface="+mn-lt"/>
                <a:cs typeface="+mn-lt"/>
              </a:rPr>
              <a:t>The method </a:t>
            </a:r>
          </a:p>
          <a:p>
            <a:pPr marL="285750" indent="-285750">
              <a:lnSpc>
                <a:spcPct val="90000"/>
              </a:lnSpc>
              <a:spcBef>
                <a:spcPts val="1200"/>
              </a:spcBef>
              <a:buFont typeface="Arial"/>
              <a:buChar char="•"/>
            </a:pPr>
            <a:r>
              <a:rPr lang="en-US" sz="1800">
                <a:ea typeface="+mn-lt"/>
                <a:cs typeface="+mn-lt"/>
              </a:rPr>
              <a:t>Define the core of LS Central </a:t>
            </a:r>
          </a:p>
          <a:p>
            <a:pPr marL="285750" indent="-285750">
              <a:lnSpc>
                <a:spcPct val="90000"/>
              </a:lnSpc>
              <a:spcBef>
                <a:spcPts val="1200"/>
              </a:spcBef>
              <a:buFont typeface="Arial"/>
              <a:buChar char="•"/>
            </a:pPr>
            <a:r>
              <a:rPr lang="en-US" sz="1800">
                <a:ea typeface="+mn-lt"/>
                <a:cs typeface="+mn-lt"/>
              </a:rPr>
              <a:t>Create base structure of functionality that is easy to maintain </a:t>
            </a:r>
          </a:p>
          <a:p>
            <a:pPr marL="285750" indent="-285750">
              <a:lnSpc>
                <a:spcPct val="90000"/>
              </a:lnSpc>
              <a:spcBef>
                <a:spcPts val="1200"/>
              </a:spcBef>
              <a:buFont typeface="Arial"/>
              <a:buChar char="•"/>
            </a:pPr>
            <a:r>
              <a:rPr lang="en-US" sz="1800">
                <a:ea typeface="+mn-lt"/>
                <a:cs typeface="+mn-lt"/>
              </a:rPr>
              <a:t>Plug in additional feature later made simpler </a:t>
            </a:r>
            <a:endParaRPr lang="en-US" sz="1800">
              <a:cs typeface="Calibri" panose="020F0502020204030204"/>
            </a:endParaRPr>
          </a:p>
          <a:p>
            <a:endParaRPr lang="en-IS" sz="2400"/>
          </a:p>
        </p:txBody>
      </p:sp>
      <p:grpSp>
        <p:nvGrpSpPr>
          <p:cNvPr id="8" name="Group 7">
            <a:extLst>
              <a:ext uri="{FF2B5EF4-FFF2-40B4-BE49-F238E27FC236}">
                <a16:creationId xmlns:a16="http://schemas.microsoft.com/office/drawing/2014/main" id="{1C43598E-E77F-9FC3-5C8F-5BAF446C5573}"/>
              </a:ext>
            </a:extLst>
          </p:cNvPr>
          <p:cNvGrpSpPr/>
          <p:nvPr/>
        </p:nvGrpSpPr>
        <p:grpSpPr>
          <a:xfrm>
            <a:off x="4918647" y="1124857"/>
            <a:ext cx="7836061" cy="5224708"/>
            <a:chOff x="4965540" y="1124857"/>
            <a:chExt cx="7836061" cy="5224708"/>
          </a:xfrm>
        </p:grpSpPr>
        <p:grpSp>
          <p:nvGrpSpPr>
            <p:cNvPr id="4" name="Group 3">
              <a:extLst>
                <a:ext uri="{FF2B5EF4-FFF2-40B4-BE49-F238E27FC236}">
                  <a16:creationId xmlns:a16="http://schemas.microsoft.com/office/drawing/2014/main" id="{B075154F-FE4B-F806-826D-40A1C5B4F546}"/>
                </a:ext>
              </a:extLst>
            </p:cNvPr>
            <p:cNvGrpSpPr/>
            <p:nvPr/>
          </p:nvGrpSpPr>
          <p:grpSpPr>
            <a:xfrm>
              <a:off x="6145784" y="1718571"/>
              <a:ext cx="5518678" cy="3108072"/>
              <a:chOff x="6145784" y="1718571"/>
              <a:chExt cx="5518678" cy="3108072"/>
            </a:xfrm>
          </p:grpSpPr>
          <p:pic>
            <p:nvPicPr>
              <p:cNvPr id="5" name="Picture 4">
                <a:extLst>
                  <a:ext uri="{FF2B5EF4-FFF2-40B4-BE49-F238E27FC236}">
                    <a16:creationId xmlns:a16="http://schemas.microsoft.com/office/drawing/2014/main" id="{35209A49-37C6-994F-D89E-97CB47FF20A7}"/>
                  </a:ext>
                </a:extLst>
              </p:cNvPr>
              <p:cNvPicPr>
                <a:picLocks noChangeAspect="1"/>
              </p:cNvPicPr>
              <p:nvPr/>
            </p:nvPicPr>
            <p:blipFill>
              <a:blip r:embed="rId3"/>
              <a:stretch>
                <a:fillRect/>
              </a:stretch>
            </p:blipFill>
            <p:spPr>
              <a:xfrm>
                <a:off x="6145784" y="1718571"/>
                <a:ext cx="5518678" cy="2996250"/>
              </a:xfrm>
              <a:prstGeom prst="rect">
                <a:avLst/>
              </a:prstGeom>
              <a:noFill/>
            </p:spPr>
          </p:pic>
          <p:sp>
            <p:nvSpPr>
              <p:cNvPr id="6" name="Rectangle 5">
                <a:extLst>
                  <a:ext uri="{FF2B5EF4-FFF2-40B4-BE49-F238E27FC236}">
                    <a16:creationId xmlns:a16="http://schemas.microsoft.com/office/drawing/2014/main" id="{EA88C8D2-ED72-B4AC-19A4-8703BD01458E}"/>
                  </a:ext>
                </a:extLst>
              </p:cNvPr>
              <p:cNvSpPr/>
              <p:nvPr/>
            </p:nvSpPr>
            <p:spPr>
              <a:xfrm>
                <a:off x="6145784" y="4714821"/>
                <a:ext cx="5518678" cy="11182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Graphical user interface&#10;&#10;Description automatically generated">
              <a:extLst>
                <a:ext uri="{FF2B5EF4-FFF2-40B4-BE49-F238E27FC236}">
                  <a16:creationId xmlns:a16="http://schemas.microsoft.com/office/drawing/2014/main" id="{6FC228E2-EC38-F8C8-56EE-ABD549064EDA}"/>
                </a:ext>
              </a:extLst>
            </p:cNvPr>
            <p:cNvPicPr>
              <a:picLocks noChangeAspect="1"/>
            </p:cNvPicPr>
            <p:nvPr/>
          </p:nvPicPr>
          <p:blipFill>
            <a:blip r:embed="rId4"/>
            <a:stretch>
              <a:fillRect/>
            </a:stretch>
          </p:blipFill>
          <p:spPr>
            <a:xfrm>
              <a:off x="4965540" y="1124857"/>
              <a:ext cx="7836061" cy="5224708"/>
            </a:xfrm>
            <a:prstGeom prst="rect">
              <a:avLst/>
            </a:prstGeom>
          </p:spPr>
        </p:pic>
      </p:grpSp>
    </p:spTree>
    <p:extLst>
      <p:ext uri="{BB962C8B-B14F-4D97-AF65-F5344CB8AC3E}">
        <p14:creationId xmlns:p14="http://schemas.microsoft.com/office/powerpoint/2010/main" val="423825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11577-B682-143A-BE5A-411A21CE4D9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00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5B31BBCC-5EBA-A7EB-CF11-8EC6D379BD32}"/>
              </a:ext>
            </a:extLst>
          </p:cNvPr>
          <p:cNvPicPr>
            <a:picLocks noGrp="1" noChangeAspect="1"/>
          </p:cNvPicPr>
          <p:nvPr>
            <p:ph type="pic" sz="quarter" idx="10"/>
          </p:nvPr>
        </p:nvPicPr>
        <p:blipFill rotWithShape="1">
          <a:blip r:embed="rId3"/>
          <a:srcRect l="5070" r="5070"/>
          <a:stretch/>
        </p:blipFill>
        <p:spPr>
          <a:prstGeom prst="rect">
            <a:avLst/>
          </a:prstGeom>
          <a:noFill/>
        </p:spPr>
      </p:pic>
      <p:sp>
        <p:nvSpPr>
          <p:cNvPr id="5" name="Text Placeholder 1">
            <a:extLst>
              <a:ext uri="{FF2B5EF4-FFF2-40B4-BE49-F238E27FC236}">
                <a16:creationId xmlns:a16="http://schemas.microsoft.com/office/drawing/2014/main" id="{E2833B82-2D8F-F4E5-AAB3-1507F7F9F0A2}"/>
              </a:ext>
            </a:extLst>
          </p:cNvPr>
          <p:cNvSpPr txBox="1">
            <a:spLocks/>
          </p:cNvSpPr>
          <p:nvPr/>
        </p:nvSpPr>
        <p:spPr>
          <a:xfrm>
            <a:off x="-1303393" y="-484112"/>
            <a:ext cx="8562109" cy="2176870"/>
          </a:xfrm>
          <a:prstGeom prst="rect">
            <a:avLst/>
          </a:prstGeom>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6000" b="1">
              <a:solidFill>
                <a:srgbClr val="361D5C"/>
              </a:solidFill>
              <a:latin typeface="Segoe UI"/>
              <a:cs typeface="Segoe UI"/>
            </a:endParaRPr>
          </a:p>
          <a:p>
            <a:pPr marL="0" indent="0" algn="ctr">
              <a:buNone/>
            </a:pPr>
            <a:r>
              <a:rPr lang="en-US" sz="6000" b="1">
                <a:solidFill>
                  <a:srgbClr val="361D5C"/>
                </a:solidFill>
                <a:latin typeface="Segoe UI"/>
                <a:cs typeface="Segoe UI"/>
              </a:rPr>
              <a:t>Assisted setup</a:t>
            </a:r>
            <a:endParaRPr lang="en-US" sz="7200" b="1">
              <a:solidFill>
                <a:srgbClr val="361D5C"/>
              </a:solidFill>
              <a:latin typeface="Segoe UI"/>
              <a:cs typeface="Segoe UI"/>
            </a:endParaRPr>
          </a:p>
        </p:txBody>
      </p:sp>
    </p:spTree>
    <p:extLst>
      <p:ext uri="{BB962C8B-B14F-4D97-AF65-F5344CB8AC3E}">
        <p14:creationId xmlns:p14="http://schemas.microsoft.com/office/powerpoint/2010/main" val="192201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iding a bicycle on a road with the arms raised&#10;&#10;Description automatically generated with low confidence">
            <a:extLst>
              <a:ext uri="{FF2B5EF4-FFF2-40B4-BE49-F238E27FC236}">
                <a16:creationId xmlns:a16="http://schemas.microsoft.com/office/drawing/2014/main" id="{0815B376-44D9-D0ED-2979-FBBF0DD878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2" b="52"/>
          <a:stretch>
            <a:fillRect/>
          </a:stretch>
        </p:blipFill>
        <p:spPr>
          <a:xfrm>
            <a:off x="0" y="0"/>
            <a:ext cx="12191999" cy="6857999"/>
          </a:xfrm>
          <a:prstGeom prst="rect">
            <a:avLst/>
          </a:prstGeom>
        </p:spPr>
      </p:pic>
      <p:sp>
        <p:nvSpPr>
          <p:cNvPr id="4" name="Text Placeholder 1">
            <a:extLst>
              <a:ext uri="{FF2B5EF4-FFF2-40B4-BE49-F238E27FC236}">
                <a16:creationId xmlns:a16="http://schemas.microsoft.com/office/drawing/2014/main" id="{408ED5A5-6641-A6D7-41FD-D100D5E88B3D}"/>
              </a:ext>
            </a:extLst>
          </p:cNvPr>
          <p:cNvSpPr txBox="1">
            <a:spLocks/>
          </p:cNvSpPr>
          <p:nvPr/>
        </p:nvSpPr>
        <p:spPr>
          <a:xfrm>
            <a:off x="466686" y="212174"/>
            <a:ext cx="9558160" cy="1205565"/>
          </a:xfrm>
          <a:prstGeom prst="rect">
            <a:avLst/>
          </a:prstGeom>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361D5C"/>
                </a:solidFill>
                <a:latin typeface="Segoe UI"/>
                <a:cs typeface="Segoe UI"/>
              </a:rPr>
              <a:t>How can the this be improved to reach the finish line faster?  </a:t>
            </a:r>
          </a:p>
        </p:txBody>
      </p:sp>
    </p:spTree>
    <p:extLst>
      <p:ext uri="{BB962C8B-B14F-4D97-AF65-F5344CB8AC3E}">
        <p14:creationId xmlns:p14="http://schemas.microsoft.com/office/powerpoint/2010/main" val="3052757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840E9-2864-D03D-EE5D-F16D526EDF01}"/>
              </a:ext>
            </a:extLst>
          </p:cNvPr>
          <p:cNvSpPr>
            <a:spLocks noGrp="1"/>
          </p:cNvSpPr>
          <p:nvPr>
            <p:ph type="body" sz="quarter" idx="10"/>
          </p:nvPr>
        </p:nvSpPr>
        <p:spPr/>
        <p:txBody>
          <a:bodyPr/>
          <a:lstStyle/>
          <a:p>
            <a:r>
              <a:rPr lang="en-IS"/>
              <a:t>Thank you</a:t>
            </a:r>
          </a:p>
        </p:txBody>
      </p:sp>
    </p:spTree>
    <p:extLst>
      <p:ext uri="{BB962C8B-B14F-4D97-AF65-F5344CB8AC3E}">
        <p14:creationId xmlns:p14="http://schemas.microsoft.com/office/powerpoint/2010/main" val="132677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11577-B682-143A-BE5A-411A21CE4D97}"/>
              </a:ext>
            </a:extLst>
          </p:cNvPr>
          <p:cNvPicPr>
            <a:picLocks noChangeAspect="1"/>
          </p:cNvPicPr>
          <p:nvPr/>
        </p:nvPicPr>
        <p:blipFill>
          <a:blip r:embed="rId3"/>
          <a:srcRect/>
          <a:stretch/>
        </p:blipFill>
        <p:spPr>
          <a:xfrm>
            <a:off x="5639" y="1785"/>
            <a:ext cx="12180721" cy="6854429"/>
          </a:xfrm>
          <a:prstGeom prst="rect">
            <a:avLst/>
          </a:prstGeom>
        </p:spPr>
      </p:pic>
      <p:sp>
        <p:nvSpPr>
          <p:cNvPr id="2" name="TextBox 1">
            <a:extLst>
              <a:ext uri="{FF2B5EF4-FFF2-40B4-BE49-F238E27FC236}">
                <a16:creationId xmlns:a16="http://schemas.microsoft.com/office/drawing/2014/main" id="{9D17C55B-CEAA-F8E7-2CC2-DF329D42CA77}"/>
              </a:ext>
            </a:extLst>
          </p:cNvPr>
          <p:cNvSpPr txBox="1"/>
          <p:nvPr/>
        </p:nvSpPr>
        <p:spPr>
          <a:xfrm>
            <a:off x="6204318" y="2515258"/>
            <a:ext cx="5770125" cy="2308324"/>
          </a:xfrm>
          <a:prstGeom prst="rect">
            <a:avLst/>
          </a:prstGeom>
          <a:noFill/>
        </p:spPr>
        <p:txBody>
          <a:bodyPr wrap="square" lIns="91440" tIns="45720" rIns="91440" bIns="45720" rtlCol="0" anchor="t">
            <a:spAutoFit/>
          </a:bodyPr>
          <a:lstStyle/>
          <a:p>
            <a:pPr algn="ctr"/>
            <a:r>
              <a:rPr lang="is-IS" sz="3600" b="1">
                <a:solidFill>
                  <a:srgbClr val="361D5C"/>
                </a:solidFill>
                <a:latin typeface="Segoe UI"/>
                <a:cs typeface="Segoe UI"/>
              </a:rPr>
              <a:t>How can </a:t>
            </a:r>
            <a:r>
              <a:rPr lang="is-IS" sz="3600" b="1">
                <a:solidFill>
                  <a:srgbClr val="361D5C"/>
                </a:solidFill>
                <a:latin typeface="Segoe UI"/>
                <a:ea typeface="+mn-lt"/>
                <a:cs typeface="Segoe UI"/>
              </a:rPr>
              <a:t>implemenations be improved and achieved faster?</a:t>
            </a:r>
            <a:r>
              <a:rPr lang="is-IS" sz="3600">
                <a:solidFill>
                  <a:srgbClr val="242C2F"/>
                </a:solidFill>
                <a:latin typeface="Calibri"/>
                <a:ea typeface="+mn-lt"/>
                <a:cs typeface="Calibri"/>
              </a:rPr>
              <a:t> </a:t>
            </a:r>
            <a:endParaRPr lang="en-US">
              <a:solidFill>
                <a:srgbClr val="242C2F"/>
              </a:solidFill>
              <a:latin typeface="Calibri"/>
              <a:cs typeface="Calibri"/>
            </a:endParaRPr>
          </a:p>
          <a:p>
            <a:pPr algn="ctr"/>
            <a:endParaRPr lang="is-IS" sz="3600" b="1">
              <a:solidFill>
                <a:srgbClr val="361D5C"/>
              </a:solidFill>
              <a:latin typeface="Segoe UI"/>
              <a:cs typeface="Segoe UI"/>
            </a:endParaRPr>
          </a:p>
        </p:txBody>
      </p:sp>
      <p:sp>
        <p:nvSpPr>
          <p:cNvPr id="4" name="TextBox 3">
            <a:extLst>
              <a:ext uri="{FF2B5EF4-FFF2-40B4-BE49-F238E27FC236}">
                <a16:creationId xmlns:a16="http://schemas.microsoft.com/office/drawing/2014/main" id="{90C15432-9D6E-0610-27A5-4C7C323216BF}"/>
              </a:ext>
            </a:extLst>
          </p:cNvPr>
          <p:cNvSpPr txBox="1"/>
          <p:nvPr/>
        </p:nvSpPr>
        <p:spPr>
          <a:xfrm>
            <a:off x="6758610" y="3229742"/>
            <a:ext cx="4597995" cy="461665"/>
          </a:xfrm>
          <a:prstGeom prst="rect">
            <a:avLst/>
          </a:prstGeom>
          <a:noFill/>
        </p:spPr>
        <p:txBody>
          <a:bodyPr wrap="square" lIns="91440" tIns="45720" rIns="91440" bIns="45720" rtlCol="0" anchor="t">
            <a:spAutoFit/>
          </a:bodyPr>
          <a:lstStyle/>
          <a:p>
            <a:pPr algn="ctr"/>
            <a:endParaRPr lang="is-IS" sz="2400">
              <a:solidFill>
                <a:srgbClr val="29B4A9"/>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3A0ABE83-EC37-93D0-E615-178D302955BF}"/>
              </a:ext>
            </a:extLst>
          </p:cNvPr>
          <p:cNvSpPr txBox="1"/>
          <p:nvPr/>
        </p:nvSpPr>
        <p:spPr>
          <a:xfrm>
            <a:off x="6907867" y="5352218"/>
            <a:ext cx="4512365" cy="461665"/>
          </a:xfrm>
          <a:prstGeom prst="rect">
            <a:avLst/>
          </a:prstGeom>
          <a:noFill/>
        </p:spPr>
        <p:txBody>
          <a:bodyPr wrap="square" rtlCol="0">
            <a:spAutoFit/>
          </a:bodyPr>
          <a:lstStyle/>
          <a:p>
            <a:pPr algn="ctr"/>
            <a:r>
              <a:rPr lang="is-IS" sz="2400" b="1">
                <a:solidFill>
                  <a:srgbClr val="361D5C"/>
                </a:solidFill>
                <a:latin typeface="Segoe UI Semibold" panose="020B0502040204020203" pitchFamily="34" charset="0"/>
                <a:cs typeface="Segoe UI Semibold" panose="020B0502040204020203" pitchFamily="34" charset="0"/>
              </a:rPr>
              <a:t>Urdur Anna Bjornsdottir</a:t>
            </a:r>
            <a:endParaRPr lang="en-IS" sz="2400" b="1">
              <a:solidFill>
                <a:srgbClr val="361D5C"/>
              </a:solidFill>
              <a:latin typeface="Segoe UI Semibold" panose="020B0502040204020203" pitchFamily="34" charset="0"/>
              <a:cs typeface="Segoe UI Semibold" panose="020B0502040204020203" pitchFamily="34" charset="0"/>
            </a:endParaRPr>
          </a:p>
        </p:txBody>
      </p:sp>
      <p:sp>
        <p:nvSpPr>
          <p:cNvPr id="6" name="TextBox 5">
            <a:extLst>
              <a:ext uri="{FF2B5EF4-FFF2-40B4-BE49-F238E27FC236}">
                <a16:creationId xmlns:a16="http://schemas.microsoft.com/office/drawing/2014/main" id="{E4560F43-CAE0-5E00-7639-026342E30B72}"/>
              </a:ext>
            </a:extLst>
          </p:cNvPr>
          <p:cNvSpPr txBox="1"/>
          <p:nvPr/>
        </p:nvSpPr>
        <p:spPr>
          <a:xfrm>
            <a:off x="6845021" y="5696048"/>
            <a:ext cx="4512365" cy="461665"/>
          </a:xfrm>
          <a:prstGeom prst="rect">
            <a:avLst/>
          </a:prstGeom>
          <a:noFill/>
        </p:spPr>
        <p:txBody>
          <a:bodyPr wrap="square" rtlCol="0">
            <a:spAutoFit/>
          </a:bodyPr>
          <a:lstStyle/>
          <a:p>
            <a:pPr algn="ctr"/>
            <a:r>
              <a:rPr lang="is-IS" sz="2400">
                <a:solidFill>
                  <a:srgbClr val="29B4A9"/>
                </a:solidFill>
                <a:latin typeface="Segoe UI" panose="020B0502040204020203" pitchFamily="34" charset="0"/>
                <a:cs typeface="Segoe UI" panose="020B0502040204020203" pitchFamily="34" charset="0"/>
              </a:rPr>
              <a:t>Consulting manager</a:t>
            </a:r>
            <a:endParaRPr lang="en-IS" sz="2400">
              <a:solidFill>
                <a:srgbClr val="29B4A9"/>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4299C62A-A66A-2D0D-7E93-3B3D65B17BA7}"/>
              </a:ext>
            </a:extLst>
          </p:cNvPr>
          <p:cNvSpPr txBox="1"/>
          <p:nvPr/>
        </p:nvSpPr>
        <p:spPr>
          <a:xfrm>
            <a:off x="8115167" y="440231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61D5C"/>
                </a:solidFill>
                <a:latin typeface="Segoe UI Semibold"/>
                <a:cs typeface="Segoe UI Semibold"/>
              </a:rPr>
              <a:t>Seema Gupta </a:t>
            </a:r>
          </a:p>
        </p:txBody>
      </p:sp>
      <p:sp>
        <p:nvSpPr>
          <p:cNvPr id="9" name="TextBox 8">
            <a:extLst>
              <a:ext uri="{FF2B5EF4-FFF2-40B4-BE49-F238E27FC236}">
                <a16:creationId xmlns:a16="http://schemas.microsoft.com/office/drawing/2014/main" id="{2FFD6A9B-6347-A740-1735-0A1F93968386}"/>
              </a:ext>
            </a:extLst>
          </p:cNvPr>
          <p:cNvSpPr txBox="1"/>
          <p:nvPr/>
        </p:nvSpPr>
        <p:spPr>
          <a:xfrm>
            <a:off x="6931433" y="4721944"/>
            <a:ext cx="4512365" cy="461665"/>
          </a:xfrm>
          <a:prstGeom prst="rect">
            <a:avLst/>
          </a:prstGeom>
          <a:noFill/>
        </p:spPr>
        <p:txBody>
          <a:bodyPr wrap="square" lIns="91440" tIns="45720" rIns="91440" bIns="45720" rtlCol="0" anchor="t">
            <a:spAutoFit/>
          </a:bodyPr>
          <a:lstStyle/>
          <a:p>
            <a:pPr algn="ctr"/>
            <a:r>
              <a:rPr lang="is-IS" sz="2400" err="1">
                <a:solidFill>
                  <a:srgbClr val="29B4A9"/>
                </a:solidFill>
                <a:latin typeface="Segoe UI"/>
                <a:cs typeface="Segoe UI"/>
              </a:rPr>
              <a:t>Senior</a:t>
            </a:r>
            <a:r>
              <a:rPr lang="is-IS" sz="2400">
                <a:solidFill>
                  <a:srgbClr val="29B4A9"/>
                </a:solidFill>
                <a:latin typeface="Segoe UI"/>
                <a:cs typeface="Segoe UI"/>
              </a:rPr>
              <a:t> </a:t>
            </a:r>
            <a:r>
              <a:rPr lang="is-IS" sz="2400" err="1">
                <a:solidFill>
                  <a:srgbClr val="29B4A9"/>
                </a:solidFill>
                <a:latin typeface="Segoe UI"/>
                <a:cs typeface="Segoe UI"/>
              </a:rPr>
              <a:t>Consultant</a:t>
            </a:r>
            <a:endParaRPr lang="is-IS" sz="2400" err="1">
              <a:solidFill>
                <a:srgbClr val="29B4A9"/>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1198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riding bikes on a road&#10;&#10;Description automatically generated with medium confidence">
            <a:extLst>
              <a:ext uri="{FF2B5EF4-FFF2-40B4-BE49-F238E27FC236}">
                <a16:creationId xmlns:a16="http://schemas.microsoft.com/office/drawing/2014/main" id="{72F12903-FCC5-7A54-3828-B3077D15EFFE}"/>
              </a:ext>
            </a:extLst>
          </p:cNvPr>
          <p:cNvPicPr>
            <a:picLocks noGrp="1" noChangeAspect="1"/>
          </p:cNvPicPr>
          <p:nvPr>
            <p:ph type="pic" sz="quarter" idx="10"/>
          </p:nvPr>
        </p:nvPicPr>
        <p:blipFill>
          <a:blip r:embed="rId3"/>
          <a:srcRect t="7856" b="7856"/>
          <a:stretch>
            <a:fillRect/>
          </a:stretch>
        </p:blipFill>
        <p:spPr/>
      </p:pic>
      <p:pic>
        <p:nvPicPr>
          <p:cNvPr id="6" name="Picture 5" descr="Logo&#10;&#10;Description automatically generated">
            <a:extLst>
              <a:ext uri="{FF2B5EF4-FFF2-40B4-BE49-F238E27FC236}">
                <a16:creationId xmlns:a16="http://schemas.microsoft.com/office/drawing/2014/main" id="{8BD2A6B5-89D1-E7EF-34F2-C488BAD815B8}"/>
              </a:ext>
            </a:extLst>
          </p:cNvPr>
          <p:cNvPicPr>
            <a:picLocks noChangeAspect="1"/>
          </p:cNvPicPr>
          <p:nvPr/>
        </p:nvPicPr>
        <p:blipFill>
          <a:blip r:embed="rId4">
            <a:alphaModFix amt="90000"/>
          </a:blip>
          <a:stretch>
            <a:fillRect/>
          </a:stretch>
        </p:blipFill>
        <p:spPr>
          <a:xfrm rot="18900000">
            <a:off x="8382571" y="218659"/>
            <a:ext cx="5047938" cy="6858000"/>
          </a:xfrm>
          <a:prstGeom prst="rect">
            <a:avLst/>
          </a:prstGeom>
        </p:spPr>
      </p:pic>
    </p:spTree>
    <p:extLst>
      <p:ext uri="{BB962C8B-B14F-4D97-AF65-F5344CB8AC3E}">
        <p14:creationId xmlns:p14="http://schemas.microsoft.com/office/powerpoint/2010/main" val="2402542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DFE9C1-4B71-98B7-9C2E-EFE7D4E28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798" y="1799812"/>
            <a:ext cx="4026175" cy="724132"/>
          </a:xfrm>
          <a:prstGeom prst="rect">
            <a:avLst/>
          </a:prstGeom>
        </p:spPr>
      </p:pic>
      <p:sp>
        <p:nvSpPr>
          <p:cNvPr id="6" name="TextBox 5">
            <a:extLst>
              <a:ext uri="{FF2B5EF4-FFF2-40B4-BE49-F238E27FC236}">
                <a16:creationId xmlns:a16="http://schemas.microsoft.com/office/drawing/2014/main" id="{BD9784C5-7C33-87C8-120B-C6FF8158BBC4}"/>
              </a:ext>
            </a:extLst>
          </p:cNvPr>
          <p:cNvSpPr txBox="1"/>
          <p:nvPr/>
        </p:nvSpPr>
        <p:spPr>
          <a:xfrm>
            <a:off x="2840936" y="2981740"/>
            <a:ext cx="3350314" cy="2308324"/>
          </a:xfrm>
          <a:prstGeom prst="rect">
            <a:avLst/>
          </a:prstGeom>
          <a:noFill/>
        </p:spPr>
        <p:txBody>
          <a:bodyPr wrap="square" rtlCol="0">
            <a:spAutoFit/>
          </a:bodyPr>
          <a:lstStyle/>
          <a:p>
            <a:r>
              <a:rPr lang="en-US" sz="2400" b="0">
                <a:solidFill>
                  <a:schemeClr val="bg1"/>
                </a:solidFill>
                <a:latin typeface="Segoe UI" panose="020B0502040204020203" pitchFamily="34" charset="0"/>
                <a:cs typeface="Segoe UI" panose="020B0502040204020203" pitchFamily="34" charset="0"/>
              </a:rPr>
              <a:t>Unified within BC</a:t>
            </a:r>
          </a:p>
          <a:p>
            <a:r>
              <a:rPr lang="en-US" sz="2400" b="0">
                <a:solidFill>
                  <a:schemeClr val="bg1"/>
                </a:solidFill>
                <a:latin typeface="Segoe UI" panose="020B0502040204020203" pitchFamily="34" charset="0"/>
                <a:cs typeface="Segoe UI" panose="020B0502040204020203" pitchFamily="34" charset="0"/>
              </a:rPr>
              <a:t>Extensive functionality  </a:t>
            </a:r>
          </a:p>
          <a:p>
            <a:r>
              <a:rPr lang="en-US" sz="2400" b="0">
                <a:solidFill>
                  <a:schemeClr val="bg1"/>
                </a:solidFill>
                <a:latin typeface="Segoe UI" panose="020B0502040204020203" pitchFamily="34" charset="0"/>
                <a:cs typeface="Segoe UI" panose="020B0502040204020203" pitchFamily="34" charset="0"/>
              </a:rPr>
              <a:t>Flexible/complex</a:t>
            </a:r>
          </a:p>
          <a:p>
            <a:endParaRPr lang="en-US" sz="2400" b="0">
              <a:solidFill>
                <a:schemeClr val="bg1"/>
              </a:solidFill>
              <a:latin typeface="Segoe UI" panose="020B0502040204020203" pitchFamily="34" charset="0"/>
              <a:cs typeface="Segoe UI" panose="020B0502040204020203" pitchFamily="34" charset="0"/>
            </a:endParaRPr>
          </a:p>
          <a:p>
            <a:r>
              <a:rPr lang="en-US" sz="2400" b="0">
                <a:solidFill>
                  <a:schemeClr val="bg1"/>
                </a:solidFill>
                <a:latin typeface="Segoe UI" panose="020B0502040204020203" pitchFamily="34" charset="0"/>
                <a:cs typeface="Segoe UI" panose="020B0502040204020203" pitchFamily="34" charset="0"/>
              </a:rPr>
              <a:t>Long implementation</a:t>
            </a:r>
          </a:p>
          <a:p>
            <a:r>
              <a:rPr lang="en-US" sz="2400" b="0">
                <a:solidFill>
                  <a:schemeClr val="bg1"/>
                </a:solidFill>
                <a:latin typeface="Segoe UI" panose="020B0502040204020203" pitchFamily="34" charset="0"/>
                <a:cs typeface="Segoe UI" panose="020B0502040204020203" pitchFamily="34" charset="0"/>
              </a:rPr>
              <a:t>Upgrade processes</a:t>
            </a:r>
          </a:p>
        </p:txBody>
      </p:sp>
      <p:pic>
        <p:nvPicPr>
          <p:cNvPr id="10" name="Picture 9" descr="A picture containing text, display&#10;&#10;Description automatically generated">
            <a:extLst>
              <a:ext uri="{FF2B5EF4-FFF2-40B4-BE49-F238E27FC236}">
                <a16:creationId xmlns:a16="http://schemas.microsoft.com/office/drawing/2014/main" id="{77B639E1-B649-69F6-FAFD-ECE77FC1DA27}"/>
              </a:ext>
            </a:extLst>
          </p:cNvPr>
          <p:cNvPicPr>
            <a:picLocks noChangeAspect="1"/>
          </p:cNvPicPr>
          <p:nvPr/>
        </p:nvPicPr>
        <p:blipFill>
          <a:blip r:embed="rId5"/>
          <a:stretch>
            <a:fillRect/>
          </a:stretch>
        </p:blipFill>
        <p:spPr>
          <a:xfrm>
            <a:off x="6982633" y="1649895"/>
            <a:ext cx="4356997" cy="3876260"/>
          </a:xfrm>
          <a:prstGeom prst="rect">
            <a:avLst/>
          </a:prstGeom>
        </p:spPr>
      </p:pic>
    </p:spTree>
    <p:extLst>
      <p:ext uri="{BB962C8B-B14F-4D97-AF65-F5344CB8AC3E}">
        <p14:creationId xmlns:p14="http://schemas.microsoft.com/office/powerpoint/2010/main" val="125941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DFE9C1-4B71-98B7-9C2E-EFE7D4E28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798" y="1799812"/>
            <a:ext cx="4026175" cy="724132"/>
          </a:xfrm>
          <a:prstGeom prst="rect">
            <a:avLst/>
          </a:prstGeom>
        </p:spPr>
      </p:pic>
      <p:sp>
        <p:nvSpPr>
          <p:cNvPr id="6" name="TextBox 5">
            <a:extLst>
              <a:ext uri="{FF2B5EF4-FFF2-40B4-BE49-F238E27FC236}">
                <a16:creationId xmlns:a16="http://schemas.microsoft.com/office/drawing/2014/main" id="{BD9784C5-7C33-87C8-120B-C6FF8158BBC4}"/>
              </a:ext>
            </a:extLst>
          </p:cNvPr>
          <p:cNvSpPr txBox="1"/>
          <p:nvPr/>
        </p:nvSpPr>
        <p:spPr>
          <a:xfrm>
            <a:off x="2840936" y="2981740"/>
            <a:ext cx="3350314" cy="2308324"/>
          </a:xfrm>
          <a:prstGeom prst="rect">
            <a:avLst/>
          </a:prstGeom>
          <a:noFill/>
        </p:spPr>
        <p:txBody>
          <a:bodyPr wrap="square" rtlCol="0">
            <a:spAutoFit/>
          </a:bodyPr>
          <a:lstStyle/>
          <a:p>
            <a:r>
              <a:rPr lang="en-US" sz="2400" b="0">
                <a:solidFill>
                  <a:schemeClr val="bg1"/>
                </a:solidFill>
                <a:latin typeface="Segoe UI" panose="020B0502040204020203" pitchFamily="34" charset="0"/>
                <a:cs typeface="Segoe UI" panose="020B0502040204020203" pitchFamily="34" charset="0"/>
              </a:rPr>
              <a:t>Unified within BC</a:t>
            </a:r>
          </a:p>
          <a:p>
            <a:r>
              <a:rPr lang="en-US" sz="2400" b="0">
                <a:solidFill>
                  <a:schemeClr val="bg1"/>
                </a:solidFill>
                <a:latin typeface="Segoe UI" panose="020B0502040204020203" pitchFamily="34" charset="0"/>
                <a:cs typeface="Segoe UI" panose="020B0502040204020203" pitchFamily="34" charset="0"/>
              </a:rPr>
              <a:t>Extensive functionality  </a:t>
            </a:r>
          </a:p>
          <a:p>
            <a:r>
              <a:rPr lang="en-US" sz="2400" b="0">
                <a:solidFill>
                  <a:schemeClr val="bg1"/>
                </a:solidFill>
                <a:latin typeface="Segoe UI" panose="020B0502040204020203" pitchFamily="34" charset="0"/>
                <a:cs typeface="Segoe UI" panose="020B0502040204020203" pitchFamily="34" charset="0"/>
              </a:rPr>
              <a:t>Flexible/complex</a:t>
            </a:r>
          </a:p>
          <a:p>
            <a:endParaRPr lang="en-US" sz="2400" b="0">
              <a:solidFill>
                <a:schemeClr val="bg1"/>
              </a:solidFill>
              <a:latin typeface="Segoe UI" panose="020B0502040204020203" pitchFamily="34" charset="0"/>
              <a:cs typeface="Segoe UI" panose="020B0502040204020203" pitchFamily="34" charset="0"/>
            </a:endParaRPr>
          </a:p>
          <a:p>
            <a:r>
              <a:rPr lang="en-US" sz="2400" b="0">
                <a:solidFill>
                  <a:schemeClr val="bg1"/>
                </a:solidFill>
                <a:latin typeface="Segoe UI" panose="020B0502040204020203" pitchFamily="34" charset="0"/>
                <a:cs typeface="Segoe UI" panose="020B0502040204020203" pitchFamily="34" charset="0"/>
              </a:rPr>
              <a:t>Long implementation</a:t>
            </a:r>
          </a:p>
          <a:p>
            <a:r>
              <a:rPr lang="en-US" sz="2400" b="0">
                <a:solidFill>
                  <a:schemeClr val="bg1"/>
                </a:solidFill>
                <a:latin typeface="Segoe UI" panose="020B0502040204020203" pitchFamily="34" charset="0"/>
                <a:cs typeface="Segoe UI" panose="020B0502040204020203" pitchFamily="34" charset="0"/>
              </a:rPr>
              <a:t>Upgrade processes</a:t>
            </a:r>
          </a:p>
        </p:txBody>
      </p:sp>
      <p:sp>
        <p:nvSpPr>
          <p:cNvPr id="7" name="TextBox 6">
            <a:extLst>
              <a:ext uri="{FF2B5EF4-FFF2-40B4-BE49-F238E27FC236}">
                <a16:creationId xmlns:a16="http://schemas.microsoft.com/office/drawing/2014/main" id="{65F81292-4CEA-1112-C53D-31BD5BA7C39F}"/>
              </a:ext>
            </a:extLst>
          </p:cNvPr>
          <p:cNvSpPr txBox="1"/>
          <p:nvPr/>
        </p:nvSpPr>
        <p:spPr>
          <a:xfrm>
            <a:off x="6906867" y="2981740"/>
            <a:ext cx="3350314" cy="2308324"/>
          </a:xfrm>
          <a:prstGeom prst="rect">
            <a:avLst/>
          </a:prstGeom>
          <a:noFill/>
        </p:spPr>
        <p:txBody>
          <a:bodyPr wrap="square" rtlCol="0">
            <a:spAutoFit/>
          </a:bodyPr>
          <a:lstStyle/>
          <a:p>
            <a:r>
              <a:rPr lang="en-US" sz="2400" b="0">
                <a:solidFill>
                  <a:schemeClr val="bg1"/>
                </a:solidFill>
                <a:latin typeface="Segoe UI" panose="020B0502040204020203" pitchFamily="34" charset="0"/>
                <a:cs typeface="Segoe UI" panose="020B0502040204020203" pitchFamily="34" charset="0"/>
              </a:rPr>
              <a:t>Standalone </a:t>
            </a:r>
          </a:p>
          <a:p>
            <a:r>
              <a:rPr lang="en-US" sz="2400" b="0">
                <a:solidFill>
                  <a:schemeClr val="bg1"/>
                </a:solidFill>
                <a:latin typeface="Segoe UI" panose="020B0502040204020203" pitchFamily="34" charset="0"/>
                <a:cs typeface="Segoe UI" panose="020B0502040204020203" pitchFamily="34" charset="0"/>
              </a:rPr>
              <a:t>Limited functionality</a:t>
            </a:r>
          </a:p>
          <a:p>
            <a:r>
              <a:rPr lang="en-US" sz="2400" b="0">
                <a:solidFill>
                  <a:schemeClr val="bg1"/>
                </a:solidFill>
                <a:latin typeface="Segoe UI" panose="020B0502040204020203" pitchFamily="34" charset="0"/>
                <a:cs typeface="Segoe UI" panose="020B0502040204020203" pitchFamily="34" charset="0"/>
              </a:rPr>
              <a:t>Inflexible/simple  </a:t>
            </a:r>
          </a:p>
          <a:p>
            <a:endParaRPr lang="en-US" sz="2400" b="0">
              <a:solidFill>
                <a:schemeClr val="bg1"/>
              </a:solidFill>
              <a:latin typeface="Segoe UI" panose="020B0502040204020203" pitchFamily="34" charset="0"/>
              <a:cs typeface="Segoe UI" panose="020B0502040204020203" pitchFamily="34" charset="0"/>
            </a:endParaRPr>
          </a:p>
          <a:p>
            <a:r>
              <a:rPr lang="en-US" sz="2400" b="0">
                <a:solidFill>
                  <a:schemeClr val="bg1"/>
                </a:solidFill>
                <a:latin typeface="Segoe UI" panose="020B0502040204020203" pitchFamily="34" charset="0"/>
                <a:cs typeface="Segoe UI" panose="020B0502040204020203" pitchFamily="34" charset="0"/>
              </a:rPr>
              <a:t>Quick implementation</a:t>
            </a:r>
          </a:p>
          <a:p>
            <a:r>
              <a:rPr lang="en-US" sz="2400" b="0">
                <a:solidFill>
                  <a:schemeClr val="bg1"/>
                </a:solidFill>
                <a:latin typeface="Segoe UI" panose="020B0502040204020203" pitchFamily="34" charset="0"/>
                <a:cs typeface="Segoe UI" panose="020B0502040204020203" pitchFamily="34" charset="0"/>
              </a:rPr>
              <a:t>Auto updated </a:t>
            </a:r>
          </a:p>
        </p:txBody>
      </p:sp>
      <p:sp>
        <p:nvSpPr>
          <p:cNvPr id="8" name="TextBox 7">
            <a:extLst>
              <a:ext uri="{FF2B5EF4-FFF2-40B4-BE49-F238E27FC236}">
                <a16:creationId xmlns:a16="http://schemas.microsoft.com/office/drawing/2014/main" id="{FE96B848-E331-689B-3E4D-CA38F54FC0DC}"/>
              </a:ext>
            </a:extLst>
          </p:cNvPr>
          <p:cNvSpPr txBox="1"/>
          <p:nvPr/>
        </p:nvSpPr>
        <p:spPr>
          <a:xfrm>
            <a:off x="6191250" y="1838712"/>
            <a:ext cx="4026175" cy="646331"/>
          </a:xfrm>
          <a:prstGeom prst="rect">
            <a:avLst/>
          </a:prstGeom>
          <a:noFill/>
        </p:spPr>
        <p:txBody>
          <a:bodyPr wrap="square" rtlCol="0">
            <a:spAutoFit/>
          </a:bodyPr>
          <a:lstStyle/>
          <a:p>
            <a:r>
              <a:rPr lang="en-US" sz="3600" b="1">
                <a:solidFill>
                  <a:schemeClr val="bg1"/>
                </a:solidFill>
                <a:latin typeface="Segoe UI" panose="020B0502040204020203" pitchFamily="34" charset="0"/>
                <a:cs typeface="Segoe UI" panose="020B0502040204020203" pitchFamily="34" charset="0"/>
              </a:rPr>
              <a:t>vs. Competitors</a:t>
            </a:r>
          </a:p>
        </p:txBody>
      </p:sp>
    </p:spTree>
    <p:extLst>
      <p:ext uri="{BB962C8B-B14F-4D97-AF65-F5344CB8AC3E}">
        <p14:creationId xmlns:p14="http://schemas.microsoft.com/office/powerpoint/2010/main" val="19434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54BFB-0C30-CC58-F189-E196BEF60DCC}"/>
              </a:ext>
            </a:extLst>
          </p:cNvPr>
          <p:cNvSpPr>
            <a:spLocks noGrp="1"/>
          </p:cNvSpPr>
          <p:nvPr>
            <p:ph type="body" sz="quarter" idx="10"/>
          </p:nvPr>
        </p:nvSpPr>
        <p:spPr/>
        <p:txBody>
          <a:bodyPr lIns="91440" tIns="45720" rIns="91440" bIns="45720" anchor="t"/>
          <a:lstStyle/>
          <a:p>
            <a:pPr marL="114300" indent="-342900">
              <a:buFont typeface="Arial" panose="020B0604020202020204" pitchFamily="34" charset="0"/>
              <a:buChar char="•"/>
            </a:pPr>
            <a:r>
              <a:rPr lang="en-US" sz="2800"/>
              <a:t>Tools </a:t>
            </a:r>
          </a:p>
          <a:p>
            <a:pPr marL="114300" indent="-342900">
              <a:buFont typeface="Arial" panose="020B0604020202020204" pitchFamily="34" charset="0"/>
              <a:buChar char="•"/>
            </a:pPr>
            <a:r>
              <a:rPr lang="en-US" sz="2800"/>
              <a:t>Methods </a:t>
            </a:r>
          </a:p>
          <a:p>
            <a:pPr marL="114300" indent="-342900">
              <a:buFont typeface="Arial" panose="020B0604020202020204" pitchFamily="34" charset="0"/>
              <a:buChar char="•"/>
            </a:pPr>
            <a:r>
              <a:rPr lang="en-US" sz="2800"/>
              <a:t>Packages </a:t>
            </a:r>
          </a:p>
          <a:p>
            <a:pPr marL="114300" indent="-342900">
              <a:buFont typeface="Arial" panose="020B0604020202020204" pitchFamily="34" charset="0"/>
              <a:buChar char="•"/>
            </a:pPr>
            <a:r>
              <a:rPr lang="en-US" sz="2800"/>
              <a:t>Scripts </a:t>
            </a:r>
          </a:p>
          <a:p>
            <a:pPr marL="114300" indent="-342900">
              <a:buFont typeface="Arial" panose="020B0604020202020204" pitchFamily="34" charset="0"/>
              <a:buChar char="•"/>
            </a:pPr>
            <a:r>
              <a:rPr lang="en-US" sz="2800"/>
              <a:t>Automation </a:t>
            </a:r>
          </a:p>
          <a:p>
            <a:pPr marL="114300" indent="-342900">
              <a:buFont typeface="Arial" panose="020B0604020202020204" pitchFamily="34" charset="0"/>
              <a:buChar char="•"/>
            </a:pPr>
            <a:r>
              <a:rPr lang="en-US" sz="2800"/>
              <a:t>Power platforms </a:t>
            </a:r>
          </a:p>
          <a:p>
            <a:pPr marL="114300" indent="-342900">
              <a:buFont typeface="Arial" panose="020B0604020202020204" pitchFamily="34" charset="0"/>
              <a:buChar char="•"/>
            </a:pPr>
            <a:r>
              <a:rPr lang="en-US">
                <a:latin typeface="Segoe UI"/>
                <a:cs typeface="Segoe UI"/>
              </a:rPr>
              <a:t>Etc</a:t>
            </a:r>
            <a:r>
              <a:rPr lang="en-US" sz="2800">
                <a:latin typeface="Segoe UI"/>
                <a:cs typeface="Segoe UI"/>
              </a:rPr>
              <a:t>. </a:t>
            </a:r>
          </a:p>
          <a:p>
            <a:pPr marL="114300" indent="-342900">
              <a:buFont typeface="Arial" panose="020B0604020202020204" pitchFamily="34" charset="0"/>
              <a:buChar char="•"/>
            </a:pPr>
            <a:endParaRPr lang="en-US" sz="2800"/>
          </a:p>
          <a:p>
            <a:endParaRPr lang="en-US"/>
          </a:p>
          <a:p>
            <a:endParaRPr lang="en-IS"/>
          </a:p>
        </p:txBody>
      </p:sp>
      <p:sp>
        <p:nvSpPr>
          <p:cNvPr id="4" name="Title 3">
            <a:extLst>
              <a:ext uri="{FF2B5EF4-FFF2-40B4-BE49-F238E27FC236}">
                <a16:creationId xmlns:a16="http://schemas.microsoft.com/office/drawing/2014/main" id="{4699D394-93FB-07DE-185F-EA710C6F7C7D}"/>
              </a:ext>
            </a:extLst>
          </p:cNvPr>
          <p:cNvSpPr>
            <a:spLocks noGrp="1"/>
          </p:cNvSpPr>
          <p:nvPr>
            <p:ph type="title"/>
          </p:nvPr>
        </p:nvSpPr>
        <p:spPr/>
        <p:txBody>
          <a:bodyPr>
            <a:normAutofit fontScale="90000"/>
          </a:bodyPr>
          <a:lstStyle/>
          <a:p>
            <a:r>
              <a:rPr lang="en-US">
                <a:latin typeface="Segoe UI"/>
                <a:cs typeface="Segoe UI"/>
              </a:rPr>
              <a:t>How to simplify implementations? </a:t>
            </a:r>
            <a:br>
              <a:rPr lang="en-US"/>
            </a:br>
            <a:endParaRPr lang="en-IS"/>
          </a:p>
        </p:txBody>
      </p:sp>
      <p:pic>
        <p:nvPicPr>
          <p:cNvPr id="5" name="Picture Placeholder 7" descr="A picture containing text, person, working&#10;&#10;Description automatically generated">
            <a:extLst>
              <a:ext uri="{FF2B5EF4-FFF2-40B4-BE49-F238E27FC236}">
                <a16:creationId xmlns:a16="http://schemas.microsoft.com/office/drawing/2014/main" id="{BB7B04FA-9AE2-D4EA-1CCE-76781E85716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55" r="31473"/>
          <a:stretch/>
        </p:blipFill>
        <p:spPr>
          <a:xfrm>
            <a:off x="7609114" y="555177"/>
            <a:ext cx="4582886" cy="6302819"/>
          </a:xfrm>
        </p:spPr>
      </p:pic>
    </p:spTree>
    <p:extLst>
      <p:ext uri="{BB962C8B-B14F-4D97-AF65-F5344CB8AC3E}">
        <p14:creationId xmlns:p14="http://schemas.microsoft.com/office/powerpoint/2010/main" val="381513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riding a bicycle on a road&#10;&#10;Description automatically generated with medium confidence">
            <a:extLst>
              <a:ext uri="{FF2B5EF4-FFF2-40B4-BE49-F238E27FC236}">
                <a16:creationId xmlns:a16="http://schemas.microsoft.com/office/drawing/2014/main" id="{8620287B-1825-0E49-FDE0-67D6CBC16C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2" b="52"/>
          <a:stretch>
            <a:fillRect/>
          </a:stretch>
        </p:blipFill>
        <p:spPr>
          <a:prstGeom prst="rect">
            <a:avLst/>
          </a:prstGeom>
        </p:spPr>
      </p:pic>
      <p:sp>
        <p:nvSpPr>
          <p:cNvPr id="4" name="Text Placeholder 1">
            <a:extLst>
              <a:ext uri="{FF2B5EF4-FFF2-40B4-BE49-F238E27FC236}">
                <a16:creationId xmlns:a16="http://schemas.microsoft.com/office/drawing/2014/main" id="{5FD4D738-192F-63DB-7069-6F1142248A2E}"/>
              </a:ext>
            </a:extLst>
          </p:cNvPr>
          <p:cNvSpPr txBox="1">
            <a:spLocks/>
          </p:cNvSpPr>
          <p:nvPr/>
        </p:nvSpPr>
        <p:spPr>
          <a:xfrm>
            <a:off x="1814946" y="3806535"/>
            <a:ext cx="8562109" cy="2176870"/>
          </a:xfrm>
          <a:prstGeom prst="rect">
            <a:avLst/>
          </a:prstGeom>
          <a:effectLst>
            <a:outerShdw blurRad="127000" dist="76200" dir="5400000" algn="ctr" rotWithShape="0">
              <a:srgbClr val="000000">
                <a:alpha val="30000"/>
              </a:srgbClr>
            </a:outerShdw>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a:solidFill>
                <a:schemeClr val="bg1"/>
              </a:solidFill>
              <a:latin typeface="Segoe UI"/>
              <a:cs typeface="Segoe UI"/>
            </a:endParaRPr>
          </a:p>
          <a:p>
            <a:pPr marL="0" indent="0" algn="ctr">
              <a:buNone/>
            </a:pPr>
            <a:r>
              <a:rPr lang="en-US" sz="6000" b="1">
                <a:solidFill>
                  <a:schemeClr val="bg1"/>
                </a:solidFill>
                <a:latin typeface="Segoe UI"/>
                <a:cs typeface="Segoe UI"/>
              </a:rPr>
              <a:t>Easier, Simpler, Faster </a:t>
            </a:r>
          </a:p>
        </p:txBody>
      </p:sp>
    </p:spTree>
    <p:extLst>
      <p:ext uri="{BB962C8B-B14F-4D97-AF65-F5344CB8AC3E}">
        <p14:creationId xmlns:p14="http://schemas.microsoft.com/office/powerpoint/2010/main" val="1537861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D1940FB-53CE-67FB-83F6-32D7A396D5CE}"/>
              </a:ext>
            </a:extLst>
          </p:cNvPr>
          <p:cNvGrpSpPr/>
          <p:nvPr/>
        </p:nvGrpSpPr>
        <p:grpSpPr>
          <a:xfrm>
            <a:off x="4935549" y="1435911"/>
            <a:ext cx="7484477" cy="4990289"/>
            <a:chOff x="5240349" y="1435911"/>
            <a:chExt cx="7484477" cy="4990289"/>
          </a:xfrm>
        </p:grpSpPr>
        <p:pic>
          <p:nvPicPr>
            <p:cNvPr id="8" name="Picture 7">
              <a:extLst>
                <a:ext uri="{FF2B5EF4-FFF2-40B4-BE49-F238E27FC236}">
                  <a16:creationId xmlns:a16="http://schemas.microsoft.com/office/drawing/2014/main" id="{A97370DB-A214-BE26-E0CA-0CB42491CFC6}"/>
                </a:ext>
              </a:extLst>
            </p:cNvPr>
            <p:cNvPicPr>
              <a:picLocks noChangeAspect="1"/>
            </p:cNvPicPr>
            <p:nvPr/>
          </p:nvPicPr>
          <p:blipFill>
            <a:blip r:embed="rId3"/>
            <a:stretch>
              <a:fillRect/>
            </a:stretch>
          </p:blipFill>
          <p:spPr>
            <a:xfrm>
              <a:off x="6321204" y="1996954"/>
              <a:ext cx="5294325" cy="3008067"/>
            </a:xfrm>
            <a:prstGeom prst="rect">
              <a:avLst/>
            </a:prstGeom>
          </p:spPr>
        </p:pic>
        <p:pic>
          <p:nvPicPr>
            <p:cNvPr id="6" name="Picture 2" descr="Graphical user interface&#10;&#10;Description automatically generated">
              <a:extLst>
                <a:ext uri="{FF2B5EF4-FFF2-40B4-BE49-F238E27FC236}">
                  <a16:creationId xmlns:a16="http://schemas.microsoft.com/office/drawing/2014/main" id="{245FE66F-1B22-1992-7F59-57AE18CA8621}"/>
                </a:ext>
              </a:extLst>
            </p:cNvPr>
            <p:cNvPicPr>
              <a:picLocks noChangeAspect="1"/>
            </p:cNvPicPr>
            <p:nvPr/>
          </p:nvPicPr>
          <p:blipFill>
            <a:blip r:embed="rId4"/>
            <a:stretch>
              <a:fillRect/>
            </a:stretch>
          </p:blipFill>
          <p:spPr>
            <a:xfrm>
              <a:off x="5240349" y="1435911"/>
              <a:ext cx="7484477" cy="4990289"/>
            </a:xfrm>
            <a:prstGeom prst="rect">
              <a:avLst/>
            </a:prstGeom>
          </p:spPr>
        </p:pic>
      </p:grpSp>
      <p:sp>
        <p:nvSpPr>
          <p:cNvPr id="2" name="Title 1">
            <a:extLst>
              <a:ext uri="{FF2B5EF4-FFF2-40B4-BE49-F238E27FC236}">
                <a16:creationId xmlns:a16="http://schemas.microsoft.com/office/drawing/2014/main" id="{765F0B59-73C7-D9E0-3EDB-FE90B25F69FC}"/>
              </a:ext>
            </a:extLst>
          </p:cNvPr>
          <p:cNvSpPr>
            <a:spLocks noGrp="1"/>
          </p:cNvSpPr>
          <p:nvPr>
            <p:ph type="title"/>
          </p:nvPr>
        </p:nvSpPr>
        <p:spPr/>
        <p:txBody>
          <a:bodyPr>
            <a:normAutofit fontScale="90000"/>
          </a:bodyPr>
          <a:lstStyle/>
          <a:p>
            <a:r>
              <a:rPr lang="en-US"/>
              <a:t>Investment from LS Retail</a:t>
            </a:r>
            <a:endParaRPr lang="en-IS"/>
          </a:p>
        </p:txBody>
      </p:sp>
      <p:sp>
        <p:nvSpPr>
          <p:cNvPr id="3" name="Text Placeholder 2">
            <a:extLst>
              <a:ext uri="{FF2B5EF4-FFF2-40B4-BE49-F238E27FC236}">
                <a16:creationId xmlns:a16="http://schemas.microsoft.com/office/drawing/2014/main" id="{B9C8EEE3-2424-85D2-089A-B4F7833723BD}"/>
              </a:ext>
            </a:extLst>
          </p:cNvPr>
          <p:cNvSpPr>
            <a:spLocks noGrp="1"/>
          </p:cNvSpPr>
          <p:nvPr>
            <p:ph type="body" sz="quarter" idx="10"/>
          </p:nvPr>
        </p:nvSpPr>
        <p:spPr>
          <a:xfrm>
            <a:off x="340291" y="1352550"/>
            <a:ext cx="5755709" cy="5073650"/>
          </a:xfrm>
        </p:spPr>
        <p:txBody>
          <a:bodyPr/>
          <a:lstStyle/>
          <a:p>
            <a:pPr marL="0" indent="0">
              <a:buNone/>
            </a:pPr>
            <a:r>
              <a:rPr lang="en-US" b="1"/>
              <a:t>Strategic approach </a:t>
            </a:r>
          </a:p>
          <a:p>
            <a:pPr marL="342900" indent="-342900">
              <a:buFont typeface="Arial" panose="020B0604020202020204" pitchFamily="34" charset="0"/>
              <a:buChar char="•"/>
            </a:pPr>
            <a:r>
              <a:rPr lang="en-US" sz="2000">
                <a:latin typeface="Segoe UI"/>
                <a:cs typeface="Segoe UI"/>
              </a:rPr>
              <a:t>Support partners</a:t>
            </a:r>
          </a:p>
          <a:p>
            <a:pPr marL="342900" indent="-342900">
              <a:buFont typeface="Arial" panose="020B0604020202020204" pitchFamily="34" charset="0"/>
              <a:buChar char="•"/>
            </a:pPr>
            <a:r>
              <a:rPr lang="en-US" sz="2000"/>
              <a:t>Ease implementation process </a:t>
            </a:r>
          </a:p>
          <a:p>
            <a:pPr indent="0"/>
            <a:endParaRPr lang="en-US" sz="2000"/>
          </a:p>
          <a:p>
            <a:pPr marL="0" indent="0">
              <a:buNone/>
            </a:pPr>
            <a:r>
              <a:rPr lang="en-US" b="1"/>
              <a:t>Different tools and methods </a:t>
            </a:r>
          </a:p>
          <a:p>
            <a:pPr marL="114300" indent="-342900">
              <a:buFont typeface="Arial" panose="020B0604020202020204" pitchFamily="34" charset="0"/>
              <a:buChar char="•"/>
            </a:pPr>
            <a:r>
              <a:rPr lang="en-US" sz="2000"/>
              <a:t>LS Central Implementation guide</a:t>
            </a:r>
          </a:p>
          <a:p>
            <a:pPr marL="114300" indent="-342900">
              <a:buFont typeface="Arial" panose="020B0604020202020204" pitchFamily="34" charset="0"/>
              <a:buChar char="•"/>
            </a:pPr>
            <a:r>
              <a:rPr lang="en-US" sz="2000"/>
              <a:t>LS Retail Update service</a:t>
            </a:r>
          </a:p>
          <a:p>
            <a:pPr marL="114300" indent="-342900">
              <a:buFont typeface="Arial" panose="020B0604020202020204" pitchFamily="34" charset="0"/>
              <a:buChar char="•"/>
            </a:pPr>
            <a:r>
              <a:rPr lang="en-US" sz="2000"/>
              <a:t>LS Retail migration tools</a:t>
            </a:r>
          </a:p>
          <a:p>
            <a:endParaRPr lang="en-US"/>
          </a:p>
          <a:p>
            <a:endParaRPr lang="en-IS"/>
          </a:p>
        </p:txBody>
      </p:sp>
    </p:spTree>
    <p:extLst>
      <p:ext uri="{BB962C8B-B14F-4D97-AF65-F5344CB8AC3E}">
        <p14:creationId xmlns:p14="http://schemas.microsoft.com/office/powerpoint/2010/main" val="2288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5C5FD05A-3634-F448-BDB5-C27CC61F903F}"/>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71F9C1AD-5526-F144-A340-EF64AA228DFB}"/>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2E460B70-E7D2-EA41-B896-A43B50378A20}"/>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232FC006-03AF-7746-8B1A-26A282BC4DC2}"/>
    </a:ext>
  </a:extLst>
</a:theme>
</file>

<file path=ppt/theme/theme5.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Xion Apac - Template" id="{E6AA0569-C4D7-0E46-B977-B9257159679A}" vid="{F0B5F74A-29CD-C94B-ACE2-881D4DB5C65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1a525c2-d4eb-46fe-9b09-8f8634d7947d" xsi:nil="true"/>
    <lcf76f155ced4ddcb4097134ff3c332f xmlns="0ec22545-32f7-47c8-afbd-c0084660662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3" ma:contentTypeDescription="Create a new document." ma:contentTypeScope="" ma:versionID="9aca5eb1bfdd2e13153c7ab7c9c59fe1">
  <xsd:schema xmlns:xsd="http://www.w3.org/2001/XMLSchema" xmlns:xs="http://www.w3.org/2001/XMLSchema" xmlns:p="http://schemas.microsoft.com/office/2006/metadata/properties" xmlns:ns2="0ec22545-32f7-47c8-afbd-c0084660662b" xmlns:ns3="a1a525c2-d4eb-46fe-9b09-8f8634d7947d" targetNamespace="http://schemas.microsoft.com/office/2006/metadata/properties" ma:root="true" ma:fieldsID="2fc9f7f1d559baa33c354898c7e47feb" ns2:_="" ns3:_="">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5EE927-9583-49DC-96AF-95466EBF2CAC}">
  <ds:schemaRef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a1a525c2-d4eb-46fe-9b09-8f8634d7947d"/>
    <ds:schemaRef ds:uri="http://www.w3.org/XML/1998/namespace"/>
    <ds:schemaRef ds:uri="0ec22545-32f7-47c8-afbd-c0084660662b"/>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80A5476-4C39-4622-A8C7-D244B6E583D7}">
  <ds:schemaRefs>
    <ds:schemaRef ds:uri="0ec22545-32f7-47c8-afbd-c0084660662b"/>
    <ds:schemaRef ds:uri="a1a525c2-d4eb-46fe-9b09-8f8634d794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8A308B7-BED1-4FC3-894F-8B71C84867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Purple slides</Template>
  <TotalTime>0</TotalTime>
  <Words>647</Words>
  <Application>Microsoft Office PowerPoint</Application>
  <PresentationFormat>Widescreen</PresentationFormat>
  <Paragraphs>180</Paragraphs>
  <Slides>22</Slides>
  <Notes>19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Arial</vt:lpstr>
      <vt:lpstr>Arial,Sans-Serif</vt:lpstr>
      <vt:lpstr>Calibri</vt:lpstr>
      <vt:lpstr>Segoe UI</vt:lpstr>
      <vt:lpstr>Segoe UI Semibold</vt:lpstr>
      <vt:lpstr>Purple slides</vt:lpstr>
      <vt:lpstr>White slides</vt:lpstr>
      <vt:lpstr>Purple product slides</vt:lpstr>
      <vt:lpstr>White product slides</vt:lpstr>
      <vt:lpstr>White slides</vt:lpstr>
      <vt:lpstr>PowerPoint Presentation</vt:lpstr>
      <vt:lpstr>PowerPoint Presentation</vt:lpstr>
      <vt:lpstr>PowerPoint Presentation</vt:lpstr>
      <vt:lpstr>PowerPoint Presentation</vt:lpstr>
      <vt:lpstr>PowerPoint Presentation</vt:lpstr>
      <vt:lpstr>PowerPoint Presentation</vt:lpstr>
      <vt:lpstr>How to simplify implementations?  </vt:lpstr>
      <vt:lpstr>PowerPoint Presentation</vt:lpstr>
      <vt:lpstr>Investment from LS Retail</vt:lpstr>
      <vt:lpstr>Each customer is different</vt:lpstr>
      <vt:lpstr>Each customer is different</vt:lpstr>
      <vt:lpstr>PowerPoint Presentation</vt:lpstr>
      <vt:lpstr>Re-implementation </vt:lpstr>
      <vt:lpstr>Re-implementation </vt:lpstr>
      <vt:lpstr>Upgrade</vt:lpstr>
      <vt:lpstr>Upgrade</vt:lpstr>
      <vt:lpstr>Upgrade path for LS Central</vt:lpstr>
      <vt:lpstr>LS Retail Migration Process </vt:lpstr>
      <vt:lpstr>LS Central implementation guide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Hordur Olafsson</dc:creator>
  <cp:lastModifiedBy>Bjorn Jonsson</cp:lastModifiedBy>
  <cp:revision>1</cp:revision>
  <dcterms:created xsi:type="dcterms:W3CDTF">2022-09-29T16:21:50Z</dcterms:created>
  <dcterms:modified xsi:type="dcterms:W3CDTF">2023-03-08T13:21:54Z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0x01010069F778840D0E4448A76F7E32A9FBEAD5</vt:lpwstr>
  </property>
</Properties>
</file>