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23" r:id="rId5"/>
    <p:sldMasterId id="2147483681" r:id="rId6"/>
    <p:sldMasterId id="2147483668" r:id="rId7"/>
    <p:sldMasterId id="2147483692" r:id="rId8"/>
  </p:sldMasterIdLst>
  <p:notesMasterIdLst>
    <p:notesMasterId r:id="rId27"/>
  </p:notesMasterIdLst>
  <p:sldIdLst>
    <p:sldId id="280" r:id="rId9"/>
    <p:sldId id="289" r:id="rId10"/>
    <p:sldId id="314" r:id="rId11"/>
    <p:sldId id="307" r:id="rId12"/>
    <p:sldId id="304" r:id="rId13"/>
    <p:sldId id="315" r:id="rId14"/>
    <p:sldId id="316" r:id="rId15"/>
    <p:sldId id="293" r:id="rId16"/>
    <p:sldId id="299" r:id="rId17"/>
    <p:sldId id="294" r:id="rId18"/>
    <p:sldId id="295" r:id="rId19"/>
    <p:sldId id="301" r:id="rId20"/>
    <p:sldId id="312" r:id="rId21"/>
    <p:sldId id="305" r:id="rId22"/>
    <p:sldId id="306" r:id="rId23"/>
    <p:sldId id="313" r:id="rId24"/>
    <p:sldId id="286" r:id="rId25"/>
    <p:sldId id="256" r:id="rId26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31B0A6-AD23-3A4F-0D56-1ABCA4286A5F}" name="Jakob P. Nickelsen" initials="JN" userId="S::jakob@lsretail.com::2e785e72-29e2-44dc-9a69-b5d74769b9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8890"/>
    <a:srgbClr val="361D5C"/>
    <a:srgbClr val="EEEBF2"/>
    <a:srgbClr val="323133"/>
    <a:srgbClr val="29B4A9"/>
    <a:srgbClr val="928BE8"/>
    <a:srgbClr val="943267"/>
    <a:srgbClr val="C7DB80"/>
    <a:srgbClr val="94B465"/>
    <a:srgbClr val="F6C3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4"/>
    <p:restoredTop sz="84799"/>
  </p:normalViewPr>
  <p:slideViewPr>
    <p:cSldViewPr snapToGrid="0">
      <p:cViewPr varScale="1">
        <p:scale>
          <a:sx n="78" d="100"/>
          <a:sy n="78" d="100"/>
        </p:scale>
        <p:origin x="32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ob P. Nickelsen" userId="S::jakob@lsretail.com::2e785e72-29e2-44dc-9a69-b5d74769b937" providerId="AD" clId="Web-{DBAEDFA8-38DC-A9B9-F0B1-A54587E13417}"/>
    <pc:docChg chg="modSld">
      <pc:chgData name="Jakob P. Nickelsen" userId="S::jakob@lsretail.com::2e785e72-29e2-44dc-9a69-b5d74769b937" providerId="AD" clId="Web-{DBAEDFA8-38DC-A9B9-F0B1-A54587E13417}" dt="2023-05-15T06:53:32.532" v="101"/>
      <pc:docMkLst>
        <pc:docMk/>
      </pc:docMkLst>
      <pc:sldChg chg="modNotes">
        <pc:chgData name="Jakob P. Nickelsen" userId="S::jakob@lsretail.com::2e785e72-29e2-44dc-9a69-b5d74769b937" providerId="AD" clId="Web-{DBAEDFA8-38DC-A9B9-F0B1-A54587E13417}" dt="2023-05-15T06:41:22.544" v="2"/>
        <pc:sldMkLst>
          <pc:docMk/>
          <pc:sldMk cId="1823052831" sldId="280"/>
        </pc:sldMkLst>
      </pc:sldChg>
      <pc:sldChg chg="modNotes">
        <pc:chgData name="Jakob P. Nickelsen" userId="S::jakob@lsretail.com::2e785e72-29e2-44dc-9a69-b5d74769b937" providerId="AD" clId="Web-{DBAEDFA8-38DC-A9B9-F0B1-A54587E13417}" dt="2023-05-15T06:42:45.859" v="8"/>
        <pc:sldMkLst>
          <pc:docMk/>
          <pc:sldMk cId="1487135079" sldId="289"/>
        </pc:sldMkLst>
      </pc:sldChg>
      <pc:sldChg chg="modNotes">
        <pc:chgData name="Jakob P. Nickelsen" userId="S::jakob@lsretail.com::2e785e72-29e2-44dc-9a69-b5d74769b937" providerId="AD" clId="Web-{DBAEDFA8-38DC-A9B9-F0B1-A54587E13417}" dt="2023-05-15T06:44:48.612" v="13"/>
        <pc:sldMkLst>
          <pc:docMk/>
          <pc:sldMk cId="496882577" sldId="303"/>
        </pc:sldMkLst>
      </pc:sldChg>
      <pc:sldChg chg="modNotes">
        <pc:chgData name="Jakob P. Nickelsen" userId="S::jakob@lsretail.com::2e785e72-29e2-44dc-9a69-b5d74769b937" providerId="AD" clId="Web-{DBAEDFA8-38DC-A9B9-F0B1-A54587E13417}" dt="2023-05-15T06:47:22.522" v="32"/>
        <pc:sldMkLst>
          <pc:docMk/>
          <pc:sldMk cId="3143316611" sldId="304"/>
        </pc:sldMkLst>
      </pc:sldChg>
      <pc:sldChg chg="modNotes">
        <pc:chgData name="Jakob P. Nickelsen" userId="S::jakob@lsretail.com::2e785e72-29e2-44dc-9a69-b5d74769b937" providerId="AD" clId="Web-{DBAEDFA8-38DC-A9B9-F0B1-A54587E13417}" dt="2023-05-15T06:53:32.532" v="101"/>
        <pc:sldMkLst>
          <pc:docMk/>
          <pc:sldMk cId="4208372317" sldId="308"/>
        </pc:sldMkLst>
      </pc:sldChg>
      <pc:sldChg chg="modNotes">
        <pc:chgData name="Jakob P. Nickelsen" userId="S::jakob@lsretail.com::2e785e72-29e2-44dc-9a69-b5d74769b937" providerId="AD" clId="Web-{DBAEDFA8-38DC-A9B9-F0B1-A54587E13417}" dt="2023-05-15T06:51:51.170" v="95"/>
        <pc:sldMkLst>
          <pc:docMk/>
          <pc:sldMk cId="258906144" sldId="309"/>
        </pc:sldMkLst>
      </pc:sldChg>
    </pc:docChg>
  </pc:docChgLst>
  <pc:docChgLst>
    <pc:chgData name="Urdur Anna Bjornsdottir" userId="S::urdur@lsretail.com::75a0066e-fea1-4153-a356-05f494bd3cd0" providerId="AD" clId="Web-{EBAA8F23-AA0D-803D-CAFF-C40A4A928704}"/>
    <pc:docChg chg="addSld delSld modSld">
      <pc:chgData name="Urdur Anna Bjornsdottir" userId="S::urdur@lsretail.com::75a0066e-fea1-4153-a356-05f494bd3cd0" providerId="AD" clId="Web-{EBAA8F23-AA0D-803D-CAFF-C40A4A928704}" dt="2023-04-17T14:14:30.965" v="148" actId="20577"/>
      <pc:docMkLst>
        <pc:docMk/>
      </pc:docMkLst>
      <pc:sldChg chg="delSp modSp add del mod modClrScheme chgLayout">
        <pc:chgData name="Urdur Anna Bjornsdottir" userId="S::urdur@lsretail.com::75a0066e-fea1-4153-a356-05f494bd3cd0" providerId="AD" clId="Web-{EBAA8F23-AA0D-803D-CAFF-C40A4A928704}" dt="2023-04-17T14:08:53.392" v="44" actId="14100"/>
        <pc:sldMkLst>
          <pc:docMk/>
          <pc:sldMk cId="1487135079" sldId="289"/>
        </pc:sldMkLst>
        <pc:spChg chg="mod ord">
          <ac:chgData name="Urdur Anna Bjornsdottir" userId="S::urdur@lsretail.com::75a0066e-fea1-4153-a356-05f494bd3cd0" providerId="AD" clId="Web-{EBAA8F23-AA0D-803D-CAFF-C40A4A928704}" dt="2023-04-17T14:07:43.437" v="5"/>
          <ac:spMkLst>
            <pc:docMk/>
            <pc:sldMk cId="1487135079" sldId="289"/>
            <ac:spMk id="2" creationId="{18DA06F3-C041-737D-F377-12BD6F89B8F4}"/>
          </ac:spMkLst>
        </pc:spChg>
        <pc:spChg chg="mod ord">
          <ac:chgData name="Urdur Anna Bjornsdottir" userId="S::urdur@lsretail.com::75a0066e-fea1-4153-a356-05f494bd3cd0" providerId="AD" clId="Web-{EBAA8F23-AA0D-803D-CAFF-C40A4A928704}" dt="2023-04-17T14:08:53.392" v="44" actId="14100"/>
          <ac:spMkLst>
            <pc:docMk/>
            <pc:sldMk cId="1487135079" sldId="289"/>
            <ac:spMk id="3" creationId="{C82572A3-AA89-279A-D748-D8D5AF6C2BF9}"/>
          </ac:spMkLst>
        </pc:spChg>
        <pc:spChg chg="del">
          <ac:chgData name="Urdur Anna Bjornsdottir" userId="S::urdur@lsretail.com::75a0066e-fea1-4153-a356-05f494bd3cd0" providerId="AD" clId="Web-{EBAA8F23-AA0D-803D-CAFF-C40A4A928704}" dt="2023-04-17T14:07:43.437" v="5"/>
          <ac:spMkLst>
            <pc:docMk/>
            <pc:sldMk cId="1487135079" sldId="289"/>
            <ac:spMk id="5" creationId="{628B9A01-82F1-6DD3-BF78-E6CB87723A56}"/>
          </ac:spMkLst>
        </pc:spChg>
      </pc:sldChg>
      <pc:sldChg chg="modSp">
        <pc:chgData name="Urdur Anna Bjornsdottir" userId="S::urdur@lsretail.com::75a0066e-fea1-4153-a356-05f494bd3cd0" providerId="AD" clId="Web-{EBAA8F23-AA0D-803D-CAFF-C40A4A928704}" dt="2023-04-17T14:09:34.096" v="54" actId="20577"/>
        <pc:sldMkLst>
          <pc:docMk/>
          <pc:sldMk cId="102459802" sldId="293"/>
        </pc:sldMkLst>
        <pc:spChg chg="mod">
          <ac:chgData name="Urdur Anna Bjornsdottir" userId="S::urdur@lsretail.com::75a0066e-fea1-4153-a356-05f494bd3cd0" providerId="AD" clId="Web-{EBAA8F23-AA0D-803D-CAFF-C40A4A928704}" dt="2023-04-17T14:09:34.096" v="54" actId="20577"/>
          <ac:spMkLst>
            <pc:docMk/>
            <pc:sldMk cId="102459802" sldId="293"/>
            <ac:spMk id="3" creationId="{A0CB2D31-6A18-7B4F-1EF3-DA4AA65CE7DC}"/>
          </ac:spMkLst>
        </pc:spChg>
      </pc:sldChg>
      <pc:sldChg chg="addSp delSp modSp mod setBg modClrScheme setClrOvrMap chgLayout">
        <pc:chgData name="Urdur Anna Bjornsdottir" userId="S::urdur@lsretail.com::75a0066e-fea1-4153-a356-05f494bd3cd0" providerId="AD" clId="Web-{EBAA8F23-AA0D-803D-CAFF-C40A4A928704}" dt="2023-04-17T14:14:30.965" v="148" actId="20577"/>
        <pc:sldMkLst>
          <pc:docMk/>
          <pc:sldMk cId="2476444694" sldId="299"/>
        </pc:sldMkLst>
        <pc:spChg chg="mod">
          <ac:chgData name="Urdur Anna Bjornsdottir" userId="S::urdur@lsretail.com::75a0066e-fea1-4153-a356-05f494bd3cd0" providerId="AD" clId="Web-{EBAA8F23-AA0D-803D-CAFF-C40A4A928704}" dt="2023-04-17T14:14:18.589" v="145"/>
          <ac:spMkLst>
            <pc:docMk/>
            <pc:sldMk cId="2476444694" sldId="299"/>
            <ac:spMk id="2" creationId="{E6515646-9E6E-5352-3DF8-6461E6301A38}"/>
          </ac:spMkLst>
        </pc:spChg>
        <pc:spChg chg="mod ord">
          <ac:chgData name="Urdur Anna Bjornsdottir" userId="S::urdur@lsretail.com::75a0066e-fea1-4153-a356-05f494bd3cd0" providerId="AD" clId="Web-{EBAA8F23-AA0D-803D-CAFF-C40A4A928704}" dt="2023-04-17T14:14:30.965" v="148" actId="20577"/>
          <ac:spMkLst>
            <pc:docMk/>
            <pc:sldMk cId="2476444694" sldId="299"/>
            <ac:spMk id="3" creationId="{A0CB2D31-6A18-7B4F-1EF3-DA4AA65CE7DC}"/>
          </ac:spMkLst>
        </pc:spChg>
        <pc:spChg chg="del">
          <ac:chgData name="Urdur Anna Bjornsdottir" userId="S::urdur@lsretail.com::75a0066e-fea1-4153-a356-05f494bd3cd0" providerId="AD" clId="Web-{EBAA8F23-AA0D-803D-CAFF-C40A4A928704}" dt="2023-04-17T14:14:18.589" v="145"/>
          <ac:spMkLst>
            <pc:docMk/>
            <pc:sldMk cId="2476444694" sldId="299"/>
            <ac:spMk id="5" creationId="{B80857DD-310E-B825-1D7E-9E4B00C16D65}"/>
          </ac:spMkLst>
        </pc:spChg>
        <pc:spChg chg="add mod">
          <ac:chgData name="Urdur Anna Bjornsdottir" userId="S::urdur@lsretail.com::75a0066e-fea1-4153-a356-05f494bd3cd0" providerId="AD" clId="Web-{EBAA8F23-AA0D-803D-CAFF-C40A4A928704}" dt="2023-04-17T14:14:18.589" v="145"/>
          <ac:spMkLst>
            <pc:docMk/>
            <pc:sldMk cId="2476444694" sldId="299"/>
            <ac:spMk id="10" creationId="{30AF25BA-6998-76DE-3E5A-293DEB351E50}"/>
          </ac:spMkLst>
        </pc:spChg>
      </pc:sldChg>
      <pc:sldChg chg="delSp modSp mod modClrScheme chgLayout">
        <pc:chgData name="Urdur Anna Bjornsdottir" userId="S::urdur@lsretail.com::75a0066e-fea1-4153-a356-05f494bd3cd0" providerId="AD" clId="Web-{EBAA8F23-AA0D-803D-CAFF-C40A4A928704}" dt="2023-04-17T14:11:23.881" v="97" actId="14100"/>
        <pc:sldMkLst>
          <pc:docMk/>
          <pc:sldMk cId="3375463311" sldId="300"/>
        </pc:sldMkLst>
        <pc:spChg chg="mod ord">
          <ac:chgData name="Urdur Anna Bjornsdottir" userId="S::urdur@lsretail.com::75a0066e-fea1-4153-a356-05f494bd3cd0" providerId="AD" clId="Web-{EBAA8F23-AA0D-803D-CAFF-C40A4A928704}" dt="2023-04-17T14:06:43.716" v="0"/>
          <ac:spMkLst>
            <pc:docMk/>
            <pc:sldMk cId="3375463311" sldId="300"/>
            <ac:spMk id="2" creationId="{E6515646-9E6E-5352-3DF8-6461E6301A38}"/>
          </ac:spMkLst>
        </pc:spChg>
        <pc:spChg chg="mod ord">
          <ac:chgData name="Urdur Anna Bjornsdottir" userId="S::urdur@lsretail.com::75a0066e-fea1-4153-a356-05f494bd3cd0" providerId="AD" clId="Web-{EBAA8F23-AA0D-803D-CAFF-C40A4A928704}" dt="2023-04-17T14:11:23.881" v="97" actId="14100"/>
          <ac:spMkLst>
            <pc:docMk/>
            <pc:sldMk cId="3375463311" sldId="300"/>
            <ac:spMk id="3" creationId="{A0CB2D31-6A18-7B4F-1EF3-DA4AA65CE7DC}"/>
          </ac:spMkLst>
        </pc:spChg>
        <pc:spChg chg="del">
          <ac:chgData name="Urdur Anna Bjornsdottir" userId="S::urdur@lsretail.com::75a0066e-fea1-4153-a356-05f494bd3cd0" providerId="AD" clId="Web-{EBAA8F23-AA0D-803D-CAFF-C40A4A928704}" dt="2023-04-17T14:06:43.716" v="0"/>
          <ac:spMkLst>
            <pc:docMk/>
            <pc:sldMk cId="3375463311" sldId="300"/>
            <ac:spMk id="4" creationId="{5A54AC88-ECCF-007C-5E67-1A7C412B3E50}"/>
          </ac:spMkLst>
        </pc:spChg>
      </pc:sldChg>
      <pc:sldChg chg="modSp">
        <pc:chgData name="Urdur Anna Bjornsdottir" userId="S::urdur@lsretail.com::75a0066e-fea1-4153-a356-05f494bd3cd0" providerId="AD" clId="Web-{EBAA8F23-AA0D-803D-CAFF-C40A4A928704}" dt="2023-04-17T14:13:56.604" v="144" actId="1076"/>
        <pc:sldMkLst>
          <pc:docMk/>
          <pc:sldMk cId="557930897" sldId="301"/>
        </pc:sldMkLst>
        <pc:spChg chg="mod">
          <ac:chgData name="Urdur Anna Bjornsdottir" userId="S::urdur@lsretail.com::75a0066e-fea1-4153-a356-05f494bd3cd0" providerId="AD" clId="Web-{EBAA8F23-AA0D-803D-CAFF-C40A4A928704}" dt="2023-04-17T14:13:56.604" v="144" actId="1076"/>
          <ac:spMkLst>
            <pc:docMk/>
            <pc:sldMk cId="557930897" sldId="301"/>
            <ac:spMk id="3" creationId="{A0CB2D31-6A18-7B4F-1EF3-DA4AA65CE7DC}"/>
          </ac:spMkLst>
        </pc:spChg>
      </pc:sldChg>
      <pc:sldChg chg="modSp">
        <pc:chgData name="Urdur Anna Bjornsdottir" userId="S::urdur@lsretail.com::75a0066e-fea1-4153-a356-05f494bd3cd0" providerId="AD" clId="Web-{EBAA8F23-AA0D-803D-CAFF-C40A4A928704}" dt="2023-04-17T14:12:39.149" v="133" actId="20577"/>
        <pc:sldMkLst>
          <pc:docMk/>
          <pc:sldMk cId="768236832" sldId="305"/>
        </pc:sldMkLst>
        <pc:spChg chg="mod">
          <ac:chgData name="Urdur Anna Bjornsdottir" userId="S::urdur@lsretail.com::75a0066e-fea1-4153-a356-05f494bd3cd0" providerId="AD" clId="Web-{EBAA8F23-AA0D-803D-CAFF-C40A4A928704}" dt="2023-04-17T14:12:39.149" v="133" actId="20577"/>
          <ac:spMkLst>
            <pc:docMk/>
            <pc:sldMk cId="768236832" sldId="305"/>
            <ac:spMk id="3" creationId="{A0CB2D31-6A18-7B4F-1EF3-DA4AA65CE7DC}"/>
          </ac:spMkLst>
        </pc:spChg>
      </pc:sldChg>
      <pc:sldChg chg="modSp">
        <pc:chgData name="Urdur Anna Bjornsdottir" userId="S::urdur@lsretail.com::75a0066e-fea1-4153-a356-05f494bd3cd0" providerId="AD" clId="Web-{EBAA8F23-AA0D-803D-CAFF-C40A4A928704}" dt="2023-04-17T14:12:57.899" v="136" actId="20577"/>
        <pc:sldMkLst>
          <pc:docMk/>
          <pc:sldMk cId="1321358487" sldId="306"/>
        </pc:sldMkLst>
        <pc:spChg chg="mod">
          <ac:chgData name="Urdur Anna Bjornsdottir" userId="S::urdur@lsretail.com::75a0066e-fea1-4153-a356-05f494bd3cd0" providerId="AD" clId="Web-{EBAA8F23-AA0D-803D-CAFF-C40A4A928704}" dt="2023-04-17T14:12:57.899" v="136" actId="20577"/>
          <ac:spMkLst>
            <pc:docMk/>
            <pc:sldMk cId="1321358487" sldId="306"/>
            <ac:spMk id="3" creationId="{A0CB2D31-6A18-7B4F-1EF3-DA4AA65CE7DC}"/>
          </ac:spMkLst>
        </pc:spChg>
      </pc:sldChg>
    </pc:docChg>
  </pc:docChgLst>
  <pc:docChgLst>
    <pc:chgData name="Jakob P. Nickelsen" userId="S::jakob@lsretail.com::2e785e72-29e2-44dc-9a69-b5d74769b937" providerId="AD" clId="Web-{BF5D7DED-99F1-981F-41C3-E252CE11C43A}"/>
    <pc:docChg chg="modSld">
      <pc:chgData name="Jakob P. Nickelsen" userId="S::jakob@lsretail.com::2e785e72-29e2-44dc-9a69-b5d74769b937" providerId="AD" clId="Web-{BF5D7DED-99F1-981F-41C3-E252CE11C43A}" dt="2023-04-28T23:46:34.572" v="25" actId="20577"/>
      <pc:docMkLst>
        <pc:docMk/>
      </pc:docMkLst>
      <pc:sldChg chg="modSp">
        <pc:chgData name="Jakob P. Nickelsen" userId="S::jakob@lsretail.com::2e785e72-29e2-44dc-9a69-b5d74769b937" providerId="AD" clId="Web-{BF5D7DED-99F1-981F-41C3-E252CE11C43A}" dt="2023-04-28T23:46:34.572" v="25" actId="20577"/>
        <pc:sldMkLst>
          <pc:docMk/>
          <pc:sldMk cId="3143316611" sldId="304"/>
        </pc:sldMkLst>
        <pc:spChg chg="mod">
          <ac:chgData name="Jakob P. Nickelsen" userId="S::jakob@lsretail.com::2e785e72-29e2-44dc-9a69-b5d74769b937" providerId="AD" clId="Web-{BF5D7DED-99F1-981F-41C3-E252CE11C43A}" dt="2023-04-28T23:46:34.572" v="25" actId="20577"/>
          <ac:spMkLst>
            <pc:docMk/>
            <pc:sldMk cId="3143316611" sldId="304"/>
            <ac:spMk id="4" creationId="{EFBF05A9-7762-208A-4555-86DD898E1850}"/>
          </ac:spMkLst>
        </pc:spChg>
      </pc:sldChg>
    </pc:docChg>
  </pc:docChgLst>
  <pc:docChgLst>
    <pc:chgData name="Urdur Anna Bjornsdottir" userId="S::urdur@lsretail.com::75a0066e-fea1-4153-a356-05f494bd3cd0" providerId="AD" clId="Web-{10B3C0EE-38AD-695D-B5A6-E0FEF91A21D3}"/>
    <pc:docChg chg="modSld">
      <pc:chgData name="Urdur Anna Bjornsdottir" userId="S::urdur@lsretail.com::75a0066e-fea1-4153-a356-05f494bd3cd0" providerId="AD" clId="Web-{10B3C0EE-38AD-695D-B5A6-E0FEF91A21D3}" dt="2023-04-19T14:56:21.179" v="2"/>
      <pc:docMkLst>
        <pc:docMk/>
      </pc:docMkLst>
      <pc:sldChg chg="addSp delSp modSp">
        <pc:chgData name="Urdur Anna Bjornsdottir" userId="S::urdur@lsretail.com::75a0066e-fea1-4153-a356-05f494bd3cd0" providerId="AD" clId="Web-{10B3C0EE-38AD-695D-B5A6-E0FEF91A21D3}" dt="2023-04-19T14:56:21.179" v="2"/>
        <pc:sldMkLst>
          <pc:docMk/>
          <pc:sldMk cId="3425596624" sldId="294"/>
        </pc:sldMkLst>
        <pc:spChg chg="del">
          <ac:chgData name="Urdur Anna Bjornsdottir" userId="S::urdur@lsretail.com::75a0066e-fea1-4153-a356-05f494bd3cd0" providerId="AD" clId="Web-{10B3C0EE-38AD-695D-B5A6-E0FEF91A21D3}" dt="2023-04-19T14:56:21.179" v="2"/>
          <ac:spMkLst>
            <pc:docMk/>
            <pc:sldMk cId="3425596624" sldId="294"/>
            <ac:spMk id="10" creationId="{E941242A-6C25-1886-C1D7-4F640AF1B44A}"/>
          </ac:spMkLst>
        </pc:spChg>
        <pc:picChg chg="add mod ord">
          <ac:chgData name="Urdur Anna Bjornsdottir" userId="S::urdur@lsretail.com::75a0066e-fea1-4153-a356-05f494bd3cd0" providerId="AD" clId="Web-{10B3C0EE-38AD-695D-B5A6-E0FEF91A21D3}" dt="2023-04-19T14:56:21.179" v="2"/>
          <ac:picMkLst>
            <pc:docMk/>
            <pc:sldMk cId="3425596624" sldId="294"/>
            <ac:picMk id="4" creationId="{61789235-8951-8B6F-7F3A-8E6932A383E2}"/>
          </ac:picMkLst>
        </pc:picChg>
      </pc:sldChg>
      <pc:sldChg chg="addSp delSp modSp">
        <pc:chgData name="Urdur Anna Bjornsdottir" userId="S::urdur@lsretail.com::75a0066e-fea1-4153-a356-05f494bd3cd0" providerId="AD" clId="Web-{10B3C0EE-38AD-695D-B5A6-E0FEF91A21D3}" dt="2023-04-19T14:56:00.428" v="1"/>
        <pc:sldMkLst>
          <pc:docMk/>
          <pc:sldMk cId="421543764" sldId="295"/>
        </pc:sldMkLst>
        <pc:spChg chg="del">
          <ac:chgData name="Urdur Anna Bjornsdottir" userId="S::urdur@lsretail.com::75a0066e-fea1-4153-a356-05f494bd3cd0" providerId="AD" clId="Web-{10B3C0EE-38AD-695D-B5A6-E0FEF91A21D3}" dt="2023-04-19T14:56:00.428" v="1"/>
          <ac:spMkLst>
            <pc:docMk/>
            <pc:sldMk cId="421543764" sldId="295"/>
            <ac:spMk id="4" creationId="{C0978786-5D75-9389-EC83-19BD57AE834D}"/>
          </ac:spMkLst>
        </pc:spChg>
        <pc:picChg chg="add mod ord">
          <ac:chgData name="Urdur Anna Bjornsdottir" userId="S::urdur@lsretail.com::75a0066e-fea1-4153-a356-05f494bd3cd0" providerId="AD" clId="Web-{10B3C0EE-38AD-695D-B5A6-E0FEF91A21D3}" dt="2023-04-19T14:56:00.428" v="1"/>
          <ac:picMkLst>
            <pc:docMk/>
            <pc:sldMk cId="421543764" sldId="295"/>
            <ac:picMk id="5" creationId="{D31520F4-EFE1-52EB-F68D-DA34CAF8BA97}"/>
          </ac:picMkLst>
        </pc:picChg>
      </pc:sldChg>
      <pc:sldChg chg="addSp delSp modSp">
        <pc:chgData name="Urdur Anna Bjornsdottir" userId="S::urdur@lsretail.com::75a0066e-fea1-4153-a356-05f494bd3cd0" providerId="AD" clId="Web-{10B3C0EE-38AD-695D-B5A6-E0FEF91A21D3}" dt="2023-04-19T14:55:02.333" v="0"/>
        <pc:sldMkLst>
          <pc:docMk/>
          <pc:sldMk cId="2476444694" sldId="299"/>
        </pc:sldMkLst>
        <pc:spChg chg="del">
          <ac:chgData name="Urdur Anna Bjornsdottir" userId="S::urdur@lsretail.com::75a0066e-fea1-4153-a356-05f494bd3cd0" providerId="AD" clId="Web-{10B3C0EE-38AD-695D-B5A6-E0FEF91A21D3}" dt="2023-04-19T14:55:02.333" v="0"/>
          <ac:spMkLst>
            <pc:docMk/>
            <pc:sldMk cId="2476444694" sldId="299"/>
            <ac:spMk id="10" creationId="{30AF25BA-6998-76DE-3E5A-293DEB351E50}"/>
          </ac:spMkLst>
        </pc:spChg>
        <pc:picChg chg="add mod ord">
          <ac:chgData name="Urdur Anna Bjornsdottir" userId="S::urdur@lsretail.com::75a0066e-fea1-4153-a356-05f494bd3cd0" providerId="AD" clId="Web-{10B3C0EE-38AD-695D-B5A6-E0FEF91A21D3}" dt="2023-04-19T14:55:02.333" v="0"/>
          <ac:picMkLst>
            <pc:docMk/>
            <pc:sldMk cId="2476444694" sldId="299"/>
            <ac:picMk id="4" creationId="{1FCEEAAA-9D65-F8B3-261A-161079FC0C0A}"/>
          </ac:picMkLst>
        </pc:picChg>
      </pc:sldChg>
    </pc:docChg>
  </pc:docChgLst>
  <pc:docChgLst>
    <pc:chgData name="Jakob P. Nickelsen" userId="S::jakob@lsretail.com::2e785e72-29e2-44dc-9a69-b5d74769b937" providerId="AD" clId="Web-{CBC63D3A-D069-2770-7456-A9B726A0D0A8}"/>
    <pc:docChg chg="mod modSld">
      <pc:chgData name="Jakob P. Nickelsen" userId="S::jakob@lsretail.com::2e785e72-29e2-44dc-9a69-b5d74769b937" providerId="AD" clId="Web-{CBC63D3A-D069-2770-7456-A9B726A0D0A8}" dt="2023-04-17T08:54:23.202" v="86"/>
      <pc:docMkLst>
        <pc:docMk/>
      </pc:docMkLst>
      <pc:sldChg chg="modSp">
        <pc:chgData name="Jakob P. Nickelsen" userId="S::jakob@lsretail.com::2e785e72-29e2-44dc-9a69-b5d74769b937" providerId="AD" clId="Web-{CBC63D3A-D069-2770-7456-A9B726A0D0A8}" dt="2023-04-16T20:52:28.313" v="19" actId="20577"/>
        <pc:sldMkLst>
          <pc:docMk/>
          <pc:sldMk cId="1487135079" sldId="289"/>
        </pc:sldMkLst>
        <pc:spChg chg="mod">
          <ac:chgData name="Jakob P. Nickelsen" userId="S::jakob@lsretail.com::2e785e72-29e2-44dc-9a69-b5d74769b937" providerId="AD" clId="Web-{CBC63D3A-D069-2770-7456-A9B726A0D0A8}" dt="2023-04-16T20:52:28.313" v="19" actId="20577"/>
          <ac:spMkLst>
            <pc:docMk/>
            <pc:sldMk cId="1487135079" sldId="289"/>
            <ac:spMk id="3" creationId="{C82572A3-AA89-279A-D748-D8D5AF6C2BF9}"/>
          </ac:spMkLst>
        </pc:spChg>
      </pc:sldChg>
      <pc:sldChg chg="modSp">
        <pc:chgData name="Jakob P. Nickelsen" userId="S::jakob@lsretail.com::2e785e72-29e2-44dc-9a69-b5d74769b937" providerId="AD" clId="Web-{CBC63D3A-D069-2770-7456-A9B726A0D0A8}" dt="2023-04-16T20:56:00.733" v="78" actId="20577"/>
        <pc:sldMkLst>
          <pc:docMk/>
          <pc:sldMk cId="102459802" sldId="293"/>
        </pc:sldMkLst>
        <pc:spChg chg="mod">
          <ac:chgData name="Jakob P. Nickelsen" userId="S::jakob@lsretail.com::2e785e72-29e2-44dc-9a69-b5d74769b937" providerId="AD" clId="Web-{CBC63D3A-D069-2770-7456-A9B726A0D0A8}" dt="2023-04-16T20:56:00.733" v="78" actId="20577"/>
          <ac:spMkLst>
            <pc:docMk/>
            <pc:sldMk cId="102459802" sldId="293"/>
            <ac:spMk id="3" creationId="{A0CB2D31-6A18-7B4F-1EF3-DA4AA65CE7DC}"/>
          </ac:spMkLst>
        </pc:spChg>
      </pc:sldChg>
      <pc:sldChg chg="modSp">
        <pc:chgData name="Jakob P. Nickelsen" userId="S::jakob@lsretail.com::2e785e72-29e2-44dc-9a69-b5d74769b937" providerId="AD" clId="Web-{CBC63D3A-D069-2770-7456-A9B726A0D0A8}" dt="2023-04-16T19:35:37.776" v="16" actId="20577"/>
        <pc:sldMkLst>
          <pc:docMk/>
          <pc:sldMk cId="496882577" sldId="303"/>
        </pc:sldMkLst>
        <pc:spChg chg="mod">
          <ac:chgData name="Jakob P. Nickelsen" userId="S::jakob@lsretail.com::2e785e72-29e2-44dc-9a69-b5d74769b937" providerId="AD" clId="Web-{CBC63D3A-D069-2770-7456-A9B726A0D0A8}" dt="2023-04-16T19:35:37.776" v="16" actId="20577"/>
          <ac:spMkLst>
            <pc:docMk/>
            <pc:sldMk cId="496882577" sldId="303"/>
            <ac:spMk id="3" creationId="{21AE6E4C-0895-BE18-BFA5-BDA060CDC30C}"/>
          </ac:spMkLst>
        </pc:spChg>
      </pc:sldChg>
      <pc:sldChg chg="addSp delSp modSp addCm">
        <pc:chgData name="Jakob P. Nickelsen" userId="S::jakob@lsretail.com::2e785e72-29e2-44dc-9a69-b5d74769b937" providerId="AD" clId="Web-{CBC63D3A-D069-2770-7456-A9B726A0D0A8}" dt="2023-04-17T08:53:40.999" v="83"/>
        <pc:sldMkLst>
          <pc:docMk/>
          <pc:sldMk cId="3143316611" sldId="304"/>
        </pc:sldMkLst>
        <pc:spChg chg="mod">
          <ac:chgData name="Jakob P. Nickelsen" userId="S::jakob@lsretail.com::2e785e72-29e2-44dc-9a69-b5d74769b937" providerId="AD" clId="Web-{CBC63D3A-D069-2770-7456-A9B726A0D0A8}" dt="2023-04-16T20:53:21.723" v="20" actId="20577"/>
          <ac:spMkLst>
            <pc:docMk/>
            <pc:sldMk cId="3143316611" sldId="304"/>
            <ac:spMk id="3" creationId="{38312509-3E13-E1BE-375D-17CAA10E5DD6}"/>
          </ac:spMkLst>
        </pc:spChg>
        <pc:spChg chg="add del mod">
          <ac:chgData name="Jakob P. Nickelsen" userId="S::jakob@lsretail.com::2e785e72-29e2-44dc-9a69-b5d74769b937" providerId="AD" clId="Web-{CBC63D3A-D069-2770-7456-A9B726A0D0A8}" dt="2023-04-17T08:53:21.639" v="81"/>
          <ac:spMkLst>
            <pc:docMk/>
            <pc:sldMk cId="3143316611" sldId="304"/>
            <ac:spMk id="5" creationId="{4013DFDC-1DB0-CB0C-8354-5A39FE038B1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kob P. Nickelsen" userId="S::jakob@lsretail.com::2e785e72-29e2-44dc-9a69-b5d74769b937" providerId="AD" clId="Web-{CBC63D3A-D069-2770-7456-A9B726A0D0A8}" dt="2023-04-17T08:53:40.999" v="83"/>
              <pc2:cmMkLst xmlns:pc2="http://schemas.microsoft.com/office/powerpoint/2019/9/main/command">
                <pc:docMk/>
                <pc:sldMk cId="3143316611" sldId="304"/>
                <pc2:cmMk id="{9B0D6FFD-19F7-4020-A31E-4387E83033B5}"/>
              </pc2:cmMkLst>
            </pc226:cmChg>
          </p:ext>
        </pc:extLst>
      </pc:sldChg>
      <pc:sldChg chg="modSp addCm">
        <pc:chgData name="Jakob P. Nickelsen" userId="S::jakob@lsretail.com::2e785e72-29e2-44dc-9a69-b5d74769b937" providerId="AD" clId="Web-{CBC63D3A-D069-2770-7456-A9B726A0D0A8}" dt="2023-04-17T08:54:07.030" v="84"/>
        <pc:sldMkLst>
          <pc:docMk/>
          <pc:sldMk cId="1355646112" sldId="307"/>
        </pc:sldMkLst>
        <pc:spChg chg="mod">
          <ac:chgData name="Jakob P. Nickelsen" userId="S::jakob@lsretail.com::2e785e72-29e2-44dc-9a69-b5d74769b937" providerId="AD" clId="Web-{CBC63D3A-D069-2770-7456-A9B726A0D0A8}" dt="2023-04-16T20:53:28.364" v="22" actId="20577"/>
          <ac:spMkLst>
            <pc:docMk/>
            <pc:sldMk cId="1355646112" sldId="307"/>
            <ac:spMk id="3" creationId="{38312509-3E13-E1BE-375D-17CAA10E5DD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kob P. Nickelsen" userId="S::jakob@lsretail.com::2e785e72-29e2-44dc-9a69-b5d74769b937" providerId="AD" clId="Web-{CBC63D3A-D069-2770-7456-A9B726A0D0A8}" dt="2023-04-17T08:54:07.030" v="84"/>
              <pc2:cmMkLst xmlns:pc2="http://schemas.microsoft.com/office/powerpoint/2019/9/main/command">
                <pc:docMk/>
                <pc:sldMk cId="1355646112" sldId="307"/>
                <pc2:cmMk id="{4D0AAF23-749A-4BD2-8D77-67088170796B}"/>
              </pc2:cmMkLst>
            </pc226:cmChg>
          </p:ext>
        </pc:extLst>
      </pc:sldChg>
      <pc:sldChg chg="modSp addCm">
        <pc:chgData name="Jakob P. Nickelsen" userId="S::jakob@lsretail.com::2e785e72-29e2-44dc-9a69-b5d74769b937" providerId="AD" clId="Web-{CBC63D3A-D069-2770-7456-A9B726A0D0A8}" dt="2023-04-17T08:54:23.202" v="86"/>
        <pc:sldMkLst>
          <pc:docMk/>
          <pc:sldMk cId="4208372317" sldId="308"/>
        </pc:sldMkLst>
        <pc:spChg chg="mod">
          <ac:chgData name="Jakob P. Nickelsen" userId="S::jakob@lsretail.com::2e785e72-29e2-44dc-9a69-b5d74769b937" providerId="AD" clId="Web-{CBC63D3A-D069-2770-7456-A9B726A0D0A8}" dt="2023-04-16T20:54:37.634" v="49" actId="20577"/>
          <ac:spMkLst>
            <pc:docMk/>
            <pc:sldMk cId="4208372317" sldId="308"/>
            <ac:spMk id="3" creationId="{38312509-3E13-E1BE-375D-17CAA10E5DD6}"/>
          </ac:spMkLst>
        </pc:spChg>
        <pc:spChg chg="mod">
          <ac:chgData name="Jakob P. Nickelsen" userId="S::jakob@lsretail.com::2e785e72-29e2-44dc-9a69-b5d74769b937" providerId="AD" clId="Web-{CBC63D3A-D069-2770-7456-A9B726A0D0A8}" dt="2023-04-16T20:54:55.291" v="56" actId="20577"/>
          <ac:spMkLst>
            <pc:docMk/>
            <pc:sldMk cId="4208372317" sldId="308"/>
            <ac:spMk id="4" creationId="{EFBF05A9-7762-208A-4555-86DD898E185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kob P. Nickelsen" userId="S::jakob@lsretail.com::2e785e72-29e2-44dc-9a69-b5d74769b937" providerId="AD" clId="Web-{CBC63D3A-D069-2770-7456-A9B726A0D0A8}" dt="2023-04-17T08:54:23.202" v="86"/>
              <pc2:cmMkLst xmlns:pc2="http://schemas.microsoft.com/office/powerpoint/2019/9/main/command">
                <pc:docMk/>
                <pc:sldMk cId="4208372317" sldId="308"/>
                <pc2:cmMk id="{B94560F0-A180-49FD-9C86-07B670F98666}"/>
              </pc2:cmMkLst>
            </pc226:cmChg>
          </p:ext>
        </pc:extLst>
      </pc:sldChg>
      <pc:sldChg chg="modSp addCm">
        <pc:chgData name="Jakob P. Nickelsen" userId="S::jakob@lsretail.com::2e785e72-29e2-44dc-9a69-b5d74769b937" providerId="AD" clId="Web-{CBC63D3A-D069-2770-7456-A9B726A0D0A8}" dt="2023-04-17T08:54:15.186" v="85"/>
        <pc:sldMkLst>
          <pc:docMk/>
          <pc:sldMk cId="258906144" sldId="309"/>
        </pc:sldMkLst>
        <pc:spChg chg="mod">
          <ac:chgData name="Jakob P. Nickelsen" userId="S::jakob@lsretail.com::2e785e72-29e2-44dc-9a69-b5d74769b937" providerId="AD" clId="Web-{CBC63D3A-D069-2770-7456-A9B726A0D0A8}" dt="2023-04-16T20:53:35.630" v="23" actId="20577"/>
          <ac:spMkLst>
            <pc:docMk/>
            <pc:sldMk cId="258906144" sldId="309"/>
            <ac:spMk id="3" creationId="{38312509-3E13-E1BE-375D-17CAA10E5DD6}"/>
          </ac:spMkLst>
        </pc:spChg>
        <pc:spChg chg="mod">
          <ac:chgData name="Jakob P. Nickelsen" userId="S::jakob@lsretail.com::2e785e72-29e2-44dc-9a69-b5d74769b937" providerId="AD" clId="Web-{CBC63D3A-D069-2770-7456-A9B726A0D0A8}" dt="2023-04-16T20:55:38.388" v="74" actId="20577"/>
          <ac:spMkLst>
            <pc:docMk/>
            <pc:sldMk cId="258906144" sldId="309"/>
            <ac:spMk id="4" creationId="{EFBF05A9-7762-208A-4555-86DD898E185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kob P. Nickelsen" userId="S::jakob@lsretail.com::2e785e72-29e2-44dc-9a69-b5d74769b937" providerId="AD" clId="Web-{CBC63D3A-D069-2770-7456-A9B726A0D0A8}" dt="2023-04-17T08:54:15.186" v="85"/>
              <pc2:cmMkLst xmlns:pc2="http://schemas.microsoft.com/office/powerpoint/2019/9/main/command">
                <pc:docMk/>
                <pc:sldMk cId="258906144" sldId="309"/>
                <pc2:cmMk id="{CDE6E729-EE10-4F4C-AD50-CF0632EB7B13}"/>
              </pc2:cmMkLst>
            </pc226:cmChg>
          </p:ext>
        </pc:extLst>
      </pc:sldChg>
    </pc:docChg>
  </pc:docChgLst>
  <pc:docChgLst>
    <pc:chgData name="Gigja Eyjolfsdóttir" userId="S::gigja@lsretail.com::e08c0f03-4b2d-4c8a-a6fe-3322f6a5693b" providerId="AD" clId="Web-{26BC6A10-D81A-53DF-FA6A-C76FEB7C199B}"/>
    <pc:docChg chg="modSld">
      <pc:chgData name="Gigja Eyjolfsdóttir" userId="S::gigja@lsretail.com::e08c0f03-4b2d-4c8a-a6fe-3322f6a5693b" providerId="AD" clId="Web-{26BC6A10-D81A-53DF-FA6A-C76FEB7C199B}" dt="2023-05-20T14:46:18.566" v="4"/>
      <pc:docMkLst>
        <pc:docMk/>
      </pc:docMkLst>
      <pc:sldChg chg="modNotes">
        <pc:chgData name="Gigja Eyjolfsdóttir" userId="S::gigja@lsretail.com::e08c0f03-4b2d-4c8a-a6fe-3322f6a5693b" providerId="AD" clId="Web-{26BC6A10-D81A-53DF-FA6A-C76FEB7C199B}" dt="2023-05-20T14:37:35.013" v="1"/>
        <pc:sldMkLst>
          <pc:docMk/>
          <pc:sldMk cId="102459802" sldId="293"/>
        </pc:sldMkLst>
      </pc:sldChg>
      <pc:sldChg chg="modNotes">
        <pc:chgData name="Gigja Eyjolfsdóttir" userId="S::gigja@lsretail.com::e08c0f03-4b2d-4c8a-a6fe-3322f6a5693b" providerId="AD" clId="Web-{26BC6A10-D81A-53DF-FA6A-C76FEB7C199B}" dt="2023-05-20T14:46:18.566" v="4"/>
        <pc:sldMkLst>
          <pc:docMk/>
          <pc:sldMk cId="2476444694" sldId="299"/>
        </pc:sldMkLst>
      </pc:sldChg>
    </pc:docChg>
  </pc:docChgLst>
  <pc:docChgLst>
    <pc:chgData name="Jakob P. Nickelsen" userId="S::jakob@lsretail.com::2e785e72-29e2-44dc-9a69-b5d74769b937" providerId="AD" clId="Web-{6B923974-B58A-D12E-9EF7-39E709001ED2}"/>
    <pc:docChg chg="modSld">
      <pc:chgData name="Jakob P. Nickelsen" userId="S::jakob@lsretail.com::2e785e72-29e2-44dc-9a69-b5d74769b937" providerId="AD" clId="Web-{6B923974-B58A-D12E-9EF7-39E709001ED2}" dt="2023-05-14T20:24:24.349" v="2"/>
      <pc:docMkLst>
        <pc:docMk/>
      </pc:docMkLst>
      <pc:sldChg chg="modNotes">
        <pc:chgData name="Jakob P. Nickelsen" userId="S::jakob@lsretail.com::2e785e72-29e2-44dc-9a69-b5d74769b937" providerId="AD" clId="Web-{6B923974-B58A-D12E-9EF7-39E709001ED2}" dt="2023-05-14T20:24:24.349" v="2"/>
        <pc:sldMkLst>
          <pc:docMk/>
          <pc:sldMk cId="1487135079" sldId="289"/>
        </pc:sldMkLst>
      </pc:sldChg>
    </pc:docChg>
  </pc:docChgLst>
  <pc:docChgLst>
    <pc:chgData name="Jakob P. Nickelsen" userId="S::jakob@lsretail.com::2e785e72-29e2-44dc-9a69-b5d74769b937" providerId="AD" clId="Web-{C039FA3F-A42A-CA16-A82B-74533838A0C3}"/>
    <pc:docChg chg="modSld">
      <pc:chgData name="Jakob P. Nickelsen" userId="S::jakob@lsretail.com::2e785e72-29e2-44dc-9a69-b5d74769b937" providerId="AD" clId="Web-{C039FA3F-A42A-CA16-A82B-74533838A0C3}" dt="2023-05-01T12:42:17.596" v="204" actId="20577"/>
      <pc:docMkLst>
        <pc:docMk/>
      </pc:docMkLst>
      <pc:sldChg chg="modSp">
        <pc:chgData name="Jakob P. Nickelsen" userId="S::jakob@lsretail.com::2e785e72-29e2-44dc-9a69-b5d74769b937" providerId="AD" clId="Web-{C039FA3F-A42A-CA16-A82B-74533838A0C3}" dt="2023-05-01T12:40:53.501" v="155" actId="20577"/>
        <pc:sldMkLst>
          <pc:docMk/>
          <pc:sldMk cId="3143316611" sldId="304"/>
        </pc:sldMkLst>
        <pc:spChg chg="mod">
          <ac:chgData name="Jakob P. Nickelsen" userId="S::jakob@lsretail.com::2e785e72-29e2-44dc-9a69-b5d74769b937" providerId="AD" clId="Web-{C039FA3F-A42A-CA16-A82B-74533838A0C3}" dt="2023-05-01T12:40:53.501" v="155" actId="20577"/>
          <ac:spMkLst>
            <pc:docMk/>
            <pc:sldMk cId="3143316611" sldId="304"/>
            <ac:spMk id="4" creationId="{EFBF05A9-7762-208A-4555-86DD898E1850}"/>
          </ac:spMkLst>
        </pc:spChg>
      </pc:sldChg>
      <pc:sldChg chg="modSp">
        <pc:chgData name="Jakob P. Nickelsen" userId="S::jakob@lsretail.com::2e785e72-29e2-44dc-9a69-b5d74769b937" providerId="AD" clId="Web-{C039FA3F-A42A-CA16-A82B-74533838A0C3}" dt="2023-05-01T12:12:10.053" v="133" actId="20577"/>
        <pc:sldMkLst>
          <pc:docMk/>
          <pc:sldMk cId="1355646112" sldId="307"/>
        </pc:sldMkLst>
        <pc:spChg chg="mod">
          <ac:chgData name="Jakob P. Nickelsen" userId="S::jakob@lsretail.com::2e785e72-29e2-44dc-9a69-b5d74769b937" providerId="AD" clId="Web-{C039FA3F-A42A-CA16-A82B-74533838A0C3}" dt="2023-05-01T12:12:10.053" v="133" actId="20577"/>
          <ac:spMkLst>
            <pc:docMk/>
            <pc:sldMk cId="1355646112" sldId="307"/>
            <ac:spMk id="4" creationId="{EFBF05A9-7762-208A-4555-86DD898E1850}"/>
          </ac:spMkLst>
        </pc:spChg>
      </pc:sldChg>
      <pc:sldChg chg="modSp">
        <pc:chgData name="Jakob P. Nickelsen" userId="S::jakob@lsretail.com::2e785e72-29e2-44dc-9a69-b5d74769b937" providerId="AD" clId="Web-{C039FA3F-A42A-CA16-A82B-74533838A0C3}" dt="2023-05-01T12:42:17.596" v="204" actId="20577"/>
        <pc:sldMkLst>
          <pc:docMk/>
          <pc:sldMk cId="4208372317" sldId="308"/>
        </pc:sldMkLst>
        <pc:spChg chg="mod">
          <ac:chgData name="Jakob P. Nickelsen" userId="S::jakob@lsretail.com::2e785e72-29e2-44dc-9a69-b5d74769b937" providerId="AD" clId="Web-{C039FA3F-A42A-CA16-A82B-74533838A0C3}" dt="2023-05-01T12:42:17.596" v="204" actId="20577"/>
          <ac:spMkLst>
            <pc:docMk/>
            <pc:sldMk cId="4208372317" sldId="308"/>
            <ac:spMk id="4" creationId="{EFBF05A9-7762-208A-4555-86DD898E1850}"/>
          </ac:spMkLst>
        </pc:spChg>
      </pc:sldChg>
      <pc:sldChg chg="modSp">
        <pc:chgData name="Jakob P. Nickelsen" userId="S::jakob@lsretail.com::2e785e72-29e2-44dc-9a69-b5d74769b937" providerId="AD" clId="Web-{C039FA3F-A42A-CA16-A82B-74533838A0C3}" dt="2023-05-01T12:11:17.631" v="119" actId="20577"/>
        <pc:sldMkLst>
          <pc:docMk/>
          <pc:sldMk cId="258906144" sldId="309"/>
        </pc:sldMkLst>
        <pc:spChg chg="mod">
          <ac:chgData name="Jakob P. Nickelsen" userId="S::jakob@lsretail.com::2e785e72-29e2-44dc-9a69-b5d74769b937" providerId="AD" clId="Web-{C039FA3F-A42A-CA16-A82B-74533838A0C3}" dt="2023-05-01T12:11:17.631" v="119" actId="20577"/>
          <ac:spMkLst>
            <pc:docMk/>
            <pc:sldMk cId="258906144" sldId="309"/>
            <ac:spMk id="4" creationId="{EFBF05A9-7762-208A-4555-86DD898E1850}"/>
          </ac:spMkLst>
        </pc:spChg>
      </pc:sldChg>
    </pc:docChg>
  </pc:docChgLst>
  <pc:docChgLst>
    <pc:chgData name="Jakob P. Nickelsen" userId="S::jakob@lsretail.com::2e785e72-29e2-44dc-9a69-b5d74769b937" providerId="AD" clId="Web-{6CEF6C16-36DD-0B8C-7F8F-DEAC54A6E458}"/>
    <pc:docChg chg="addSld delSld modSld sldOrd">
      <pc:chgData name="Jakob P. Nickelsen" userId="S::jakob@lsretail.com::2e785e72-29e2-44dc-9a69-b5d74769b937" providerId="AD" clId="Web-{6CEF6C16-36DD-0B8C-7F8F-DEAC54A6E458}" dt="2023-05-09T18:53:41.661" v="2474"/>
      <pc:docMkLst>
        <pc:docMk/>
      </pc:docMkLst>
      <pc:sldChg chg="modNotes">
        <pc:chgData name="Jakob P. Nickelsen" userId="S::jakob@lsretail.com::2e785e72-29e2-44dc-9a69-b5d74769b937" providerId="AD" clId="Web-{6CEF6C16-36DD-0B8C-7F8F-DEAC54A6E458}" dt="2023-05-09T14:31:11.516" v="921"/>
        <pc:sldMkLst>
          <pc:docMk/>
          <pc:sldMk cId="1823052831" sldId="280"/>
        </pc:sldMkLst>
      </pc:sldChg>
      <pc:sldChg chg="modSp modNotes">
        <pc:chgData name="Jakob P. Nickelsen" userId="S::jakob@lsretail.com::2e785e72-29e2-44dc-9a69-b5d74769b937" providerId="AD" clId="Web-{6CEF6C16-36DD-0B8C-7F8F-DEAC54A6E458}" dt="2023-05-09T14:32:07.456" v="962"/>
        <pc:sldMkLst>
          <pc:docMk/>
          <pc:sldMk cId="1487135079" sldId="289"/>
        </pc:sldMkLst>
        <pc:spChg chg="mod">
          <ac:chgData name="Jakob P. Nickelsen" userId="S::jakob@lsretail.com::2e785e72-29e2-44dc-9a69-b5d74769b937" providerId="AD" clId="Web-{6CEF6C16-36DD-0B8C-7F8F-DEAC54A6E458}" dt="2023-05-09T14:31:25.798" v="924" actId="20577"/>
          <ac:spMkLst>
            <pc:docMk/>
            <pc:sldMk cId="1487135079" sldId="289"/>
            <ac:spMk id="3" creationId="{C82572A3-AA89-279A-D748-D8D5AF6C2BF9}"/>
          </ac:spMkLst>
        </pc:spChg>
      </pc:sldChg>
      <pc:sldChg chg="mod modShow addCm">
        <pc:chgData name="Jakob P. Nickelsen" userId="S::jakob@lsretail.com::2e785e72-29e2-44dc-9a69-b5d74769b937" providerId="AD" clId="Web-{6CEF6C16-36DD-0B8C-7F8F-DEAC54A6E458}" dt="2023-05-09T15:20:18.167" v="2322"/>
        <pc:sldMkLst>
          <pc:docMk/>
          <pc:sldMk cId="22327891" sldId="2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kob P. Nickelsen" userId="S::jakob@lsretail.com::2e785e72-29e2-44dc-9a69-b5d74769b937" providerId="AD" clId="Web-{6CEF6C16-36DD-0B8C-7F8F-DEAC54A6E458}" dt="2023-05-09T15:20:18.167" v="2322"/>
              <pc2:cmMkLst xmlns:pc2="http://schemas.microsoft.com/office/powerpoint/2019/9/main/command">
                <pc:docMk/>
                <pc:sldMk cId="22327891" sldId="296"/>
                <pc2:cmMk id="{99CD0367-A5B4-4C78-92CD-842B257A6588}"/>
              </pc2:cmMkLst>
            </pc226:cmChg>
          </p:ext>
        </pc:extLst>
      </pc:sldChg>
      <pc:sldChg chg="addSp delSp modSp add del modNotes">
        <pc:chgData name="Jakob P. Nickelsen" userId="S::jakob@lsretail.com::2e785e72-29e2-44dc-9a69-b5d74769b937" providerId="AD" clId="Web-{6CEF6C16-36DD-0B8C-7F8F-DEAC54A6E458}" dt="2023-05-09T14:33:29.255" v="971"/>
        <pc:sldMkLst>
          <pc:docMk/>
          <pc:sldMk cId="496882577" sldId="303"/>
        </pc:sldMkLst>
        <pc:spChg chg="del">
          <ac:chgData name="Jakob P. Nickelsen" userId="S::jakob@lsretail.com::2e785e72-29e2-44dc-9a69-b5d74769b937" providerId="AD" clId="Web-{6CEF6C16-36DD-0B8C-7F8F-DEAC54A6E458}" dt="2023-05-09T07:55:40.510" v="536"/>
          <ac:spMkLst>
            <pc:docMk/>
            <pc:sldMk cId="496882577" sldId="303"/>
            <ac:spMk id="2" creationId="{18B52958-8986-333F-437B-772A949A2A6E}"/>
          </ac:spMkLst>
        </pc:spChg>
        <pc:spChg chg="mod">
          <ac:chgData name="Jakob P. Nickelsen" userId="S::jakob@lsretail.com::2e785e72-29e2-44dc-9a69-b5d74769b937" providerId="AD" clId="Web-{6CEF6C16-36DD-0B8C-7F8F-DEAC54A6E458}" dt="2023-05-09T07:50:24.061" v="299" actId="20577"/>
          <ac:spMkLst>
            <pc:docMk/>
            <pc:sldMk cId="496882577" sldId="303"/>
            <ac:spMk id="3" creationId="{21AE6E4C-0895-BE18-BFA5-BDA060CDC30C}"/>
          </ac:spMkLst>
        </pc:spChg>
        <pc:spChg chg="add del mod">
          <ac:chgData name="Jakob P. Nickelsen" userId="S::jakob@lsretail.com::2e785e72-29e2-44dc-9a69-b5d74769b937" providerId="AD" clId="Web-{6CEF6C16-36DD-0B8C-7F8F-DEAC54A6E458}" dt="2023-05-09T07:56:27.996" v="545"/>
          <ac:spMkLst>
            <pc:docMk/>
            <pc:sldMk cId="496882577" sldId="303"/>
            <ac:spMk id="7" creationId="{AE80D849-1006-488C-D06D-C0194F831025}"/>
          </ac:spMkLst>
        </pc:spChg>
        <pc:spChg chg="add del mod">
          <ac:chgData name="Jakob P. Nickelsen" userId="S::jakob@lsretail.com::2e785e72-29e2-44dc-9a69-b5d74769b937" providerId="AD" clId="Web-{6CEF6C16-36DD-0B8C-7F8F-DEAC54A6E458}" dt="2023-05-09T08:05:04.999" v="603"/>
          <ac:spMkLst>
            <pc:docMk/>
            <pc:sldMk cId="496882577" sldId="303"/>
            <ac:spMk id="10" creationId="{872CA2F7-1599-648C-559C-4651417096E9}"/>
          </ac:spMkLst>
        </pc:spChg>
        <pc:picChg chg="add del mod ord">
          <ac:chgData name="Jakob P. Nickelsen" userId="S::jakob@lsretail.com::2e785e72-29e2-44dc-9a69-b5d74769b937" providerId="AD" clId="Web-{6CEF6C16-36DD-0B8C-7F8F-DEAC54A6E458}" dt="2023-05-09T07:56:31.433" v="546"/>
          <ac:picMkLst>
            <pc:docMk/>
            <pc:sldMk cId="496882577" sldId="303"/>
            <ac:picMk id="5" creationId="{6D4602F4-84D9-4B04-A0F0-6168A963E892}"/>
          </ac:picMkLst>
        </pc:picChg>
        <pc:picChg chg="add del mod ord">
          <ac:chgData name="Jakob P. Nickelsen" userId="S::jakob@lsretail.com::2e785e72-29e2-44dc-9a69-b5d74769b937" providerId="AD" clId="Web-{6CEF6C16-36DD-0B8C-7F8F-DEAC54A6E458}" dt="2023-05-09T07:56:24.636" v="544"/>
          <ac:picMkLst>
            <pc:docMk/>
            <pc:sldMk cId="496882577" sldId="303"/>
            <ac:picMk id="8" creationId="{FE046547-C7EA-1476-95D5-C1AB88561655}"/>
          </ac:picMkLst>
        </pc:picChg>
        <pc:picChg chg="add del mod ord">
          <ac:chgData name="Jakob P. Nickelsen" userId="S::jakob@lsretail.com::2e785e72-29e2-44dc-9a69-b5d74769b937" providerId="AD" clId="Web-{6CEF6C16-36DD-0B8C-7F8F-DEAC54A6E458}" dt="2023-05-09T07:57:25.998" v="548"/>
          <ac:picMkLst>
            <pc:docMk/>
            <pc:sldMk cId="496882577" sldId="303"/>
            <ac:picMk id="11" creationId="{0389BD87-856A-1A25-897B-BA8589909382}"/>
          </ac:picMkLst>
        </pc:picChg>
        <pc:picChg chg="add mod ord modCrop">
          <ac:chgData name="Jakob P. Nickelsen" userId="S::jakob@lsretail.com::2e785e72-29e2-44dc-9a69-b5d74769b937" providerId="AD" clId="Web-{6CEF6C16-36DD-0B8C-7F8F-DEAC54A6E458}" dt="2023-05-09T08:05:37.031" v="607" actId="1076"/>
          <ac:picMkLst>
            <pc:docMk/>
            <pc:sldMk cId="496882577" sldId="303"/>
            <ac:picMk id="12" creationId="{B6F2E69E-693B-EE03-450F-B1D92CC25AA1}"/>
          </ac:picMkLst>
        </pc:picChg>
      </pc:sldChg>
      <pc:sldChg chg="addSp delSp modSp delCm modNotes">
        <pc:chgData name="Jakob P. Nickelsen" userId="S::jakob@lsretail.com::2e785e72-29e2-44dc-9a69-b5d74769b937" providerId="AD" clId="Web-{6CEF6C16-36DD-0B8C-7F8F-DEAC54A6E458}" dt="2023-05-09T18:53:20.021" v="2473" actId="20577"/>
        <pc:sldMkLst>
          <pc:docMk/>
          <pc:sldMk cId="3143316611" sldId="304"/>
        </pc:sldMkLst>
        <pc:spChg chg="del">
          <ac:chgData name="Jakob P. Nickelsen" userId="S::jakob@lsretail.com::2e785e72-29e2-44dc-9a69-b5d74769b937" providerId="AD" clId="Web-{6CEF6C16-36DD-0B8C-7F8F-DEAC54A6E458}" dt="2023-05-09T18:18:46.846" v="2332"/>
          <ac:spMkLst>
            <pc:docMk/>
            <pc:sldMk cId="3143316611" sldId="304"/>
            <ac:spMk id="2" creationId="{1BE6C6C3-4964-5A75-34AE-ECDED9ADA763}"/>
          </ac:spMkLst>
        </pc:spChg>
        <pc:spChg chg="mod">
          <ac:chgData name="Jakob P. Nickelsen" userId="S::jakob@lsretail.com::2e785e72-29e2-44dc-9a69-b5d74769b937" providerId="AD" clId="Web-{6CEF6C16-36DD-0B8C-7F8F-DEAC54A6E458}" dt="2023-05-09T18:53:20.021" v="2473" actId="20577"/>
          <ac:spMkLst>
            <pc:docMk/>
            <pc:sldMk cId="3143316611" sldId="304"/>
            <ac:spMk id="4" creationId="{EFBF05A9-7762-208A-4555-86DD898E1850}"/>
          </ac:spMkLst>
        </pc:spChg>
        <pc:picChg chg="add mod">
          <ac:chgData name="Jakob P. Nickelsen" userId="S::jakob@lsretail.com::2e785e72-29e2-44dc-9a69-b5d74769b937" providerId="AD" clId="Web-{6CEF6C16-36DD-0B8C-7F8F-DEAC54A6E458}" dt="2023-05-09T15:17:47.178" v="2314" actId="1076"/>
          <ac:picMkLst>
            <pc:docMk/>
            <pc:sldMk cId="3143316611" sldId="304"/>
            <ac:picMk id="6" creationId="{A3504A20-EBCF-5EF4-31D3-C8663A17C44E}"/>
          </ac:picMkLst>
        </pc:picChg>
        <pc:picChg chg="add del mod">
          <ac:chgData name="Jakob P. Nickelsen" userId="S::jakob@lsretail.com::2e785e72-29e2-44dc-9a69-b5d74769b937" providerId="AD" clId="Web-{6CEF6C16-36DD-0B8C-7F8F-DEAC54A6E458}" dt="2023-05-09T15:09:29.303" v="2230"/>
          <ac:picMkLst>
            <pc:docMk/>
            <pc:sldMk cId="3143316611" sldId="304"/>
            <ac:picMk id="8" creationId="{CC2EAF21-2E53-685F-B779-468D325A305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kob P. Nickelsen" userId="S::jakob@lsretail.com::2e785e72-29e2-44dc-9a69-b5d74769b937" providerId="AD" clId="Web-{6CEF6C16-36DD-0B8C-7F8F-DEAC54A6E458}" dt="2023-05-09T18:18:39.830" v="2331"/>
              <pc2:cmMkLst xmlns:pc2="http://schemas.microsoft.com/office/powerpoint/2019/9/main/command">
                <pc:docMk/>
                <pc:sldMk cId="3143316611" sldId="304"/>
                <pc2:cmMk id="{9B0D6FFD-19F7-4020-A31E-4387E83033B5}"/>
              </pc2:cmMkLst>
            </pc226:cmChg>
          </p:ext>
        </pc:extLst>
      </pc:sldChg>
      <pc:sldChg chg="addSp delSp modSp add del ord delCm modCm modNotes">
        <pc:chgData name="Jakob P. Nickelsen" userId="S::jakob@lsretail.com::2e785e72-29e2-44dc-9a69-b5d74769b937" providerId="AD" clId="Web-{6CEF6C16-36DD-0B8C-7F8F-DEAC54A6E458}" dt="2023-05-09T18:19:47.627" v="2335"/>
        <pc:sldMkLst>
          <pc:docMk/>
          <pc:sldMk cId="1355646112" sldId="307"/>
        </pc:sldMkLst>
        <pc:spChg chg="add del">
          <ac:chgData name="Jakob P. Nickelsen" userId="S::jakob@lsretail.com::2e785e72-29e2-44dc-9a69-b5d74769b937" providerId="AD" clId="Web-{6CEF6C16-36DD-0B8C-7F8F-DEAC54A6E458}" dt="2023-05-09T18:17:51.549" v="2329"/>
          <ac:spMkLst>
            <pc:docMk/>
            <pc:sldMk cId="1355646112" sldId="307"/>
            <ac:spMk id="2" creationId="{1BE6C6C3-4964-5A75-34AE-ECDED9ADA763}"/>
          </ac:spMkLst>
        </pc:spChg>
        <pc:spChg chg="mod">
          <ac:chgData name="Jakob P. Nickelsen" userId="S::jakob@lsretail.com::2e785e72-29e2-44dc-9a69-b5d74769b937" providerId="AD" clId="Web-{6CEF6C16-36DD-0B8C-7F8F-DEAC54A6E458}" dt="2023-05-09T10:01:21.876" v="730" actId="20577"/>
          <ac:spMkLst>
            <pc:docMk/>
            <pc:sldMk cId="1355646112" sldId="307"/>
            <ac:spMk id="3" creationId="{38312509-3E13-E1BE-375D-17CAA10E5DD6}"/>
          </ac:spMkLst>
        </pc:spChg>
        <pc:spChg chg="mod">
          <ac:chgData name="Jakob P. Nickelsen" userId="S::jakob@lsretail.com::2e785e72-29e2-44dc-9a69-b5d74769b937" providerId="AD" clId="Web-{6CEF6C16-36DD-0B8C-7F8F-DEAC54A6E458}" dt="2023-05-09T14:34:12.382" v="992" actId="20577"/>
          <ac:spMkLst>
            <pc:docMk/>
            <pc:sldMk cId="1355646112" sldId="307"/>
            <ac:spMk id="4" creationId="{EFBF05A9-7762-208A-4555-86DD898E1850}"/>
          </ac:spMkLst>
        </pc:spChg>
        <pc:spChg chg="add mod">
          <ac:chgData name="Jakob P. Nickelsen" userId="S::jakob@lsretail.com::2e785e72-29e2-44dc-9a69-b5d74769b937" providerId="AD" clId="Web-{6CEF6C16-36DD-0B8C-7F8F-DEAC54A6E458}" dt="2023-05-09T15:16:34.051" v="2307" actId="1076"/>
          <ac:spMkLst>
            <pc:docMk/>
            <pc:sldMk cId="1355646112" sldId="307"/>
            <ac:spMk id="356" creationId="{1D02EFCF-E8FB-5AD1-C973-7CD1566E14C7}"/>
          </ac:spMkLst>
        </pc:spChg>
        <pc:graphicFrameChg chg="add del mod modGraphic">
          <ac:chgData name="Jakob P. Nickelsen" userId="S::jakob@lsretail.com::2e785e72-29e2-44dc-9a69-b5d74769b937" providerId="AD" clId="Web-{6CEF6C16-36DD-0B8C-7F8F-DEAC54A6E458}" dt="2023-05-09T15:15:08.142" v="2279"/>
          <ac:graphicFrameMkLst>
            <pc:docMk/>
            <pc:sldMk cId="1355646112" sldId="307"/>
            <ac:graphicFrameMk id="5" creationId="{106AE410-D36A-4864-4ABB-1D27429929DD}"/>
          </ac:graphicFrameMkLst>
        </pc:graphicFrameChg>
        <pc:picChg chg="add del mod">
          <ac:chgData name="Jakob P. Nickelsen" userId="S::jakob@lsretail.com::2e785e72-29e2-44dc-9a69-b5d74769b937" providerId="AD" clId="Web-{6CEF6C16-36DD-0B8C-7F8F-DEAC54A6E458}" dt="2023-05-09T18:19:47.627" v="2335"/>
          <ac:picMkLst>
            <pc:docMk/>
            <pc:sldMk cId="1355646112" sldId="307"/>
            <ac:picMk id="5" creationId="{4FED4217-7C46-1FBB-FD84-8E7F024DD23E}"/>
          </ac:picMkLst>
        </pc:picChg>
        <pc:picChg chg="add del mod ord">
          <ac:chgData name="Jakob P. Nickelsen" userId="S::jakob@lsretail.com::2e785e72-29e2-44dc-9a69-b5d74769b937" providerId="AD" clId="Web-{6CEF6C16-36DD-0B8C-7F8F-DEAC54A6E458}" dt="2023-05-09T15:18:48.133" v="2320"/>
          <ac:picMkLst>
            <pc:docMk/>
            <pc:sldMk cId="1355646112" sldId="307"/>
            <ac:picMk id="357" creationId="{DF53F5C1-FA06-D1A8-5848-9D94FB12F3B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kob P. Nickelsen" userId="S::jakob@lsretail.com::2e785e72-29e2-44dc-9a69-b5d74769b937" providerId="AD" clId="Web-{6CEF6C16-36DD-0B8C-7F8F-DEAC54A6E458}" dt="2023-05-09T18:18:31.768" v="2330"/>
              <pc2:cmMkLst xmlns:pc2="http://schemas.microsoft.com/office/powerpoint/2019/9/main/command">
                <pc:docMk/>
                <pc:sldMk cId="1355646112" sldId="307"/>
                <pc2:cmMk id="{4D0AAF23-749A-4BD2-8D77-67088170796B}"/>
              </pc2:cmMkLst>
              <pc226:cmRplyChg chg="add del">
                <pc226:chgData name="Jakob P. Nickelsen" userId="S::jakob@lsretail.com::2e785e72-29e2-44dc-9a69-b5d74769b937" providerId="AD" clId="Web-{6CEF6C16-36DD-0B8C-7F8F-DEAC54A6E458}" dt="2023-05-09T15:17:29.771" v="2312"/>
                <pc2:cmRplyMkLst xmlns:pc2="http://schemas.microsoft.com/office/powerpoint/2019/9/main/command">
                  <pc:docMk/>
                  <pc:sldMk cId="1355646112" sldId="307"/>
                  <pc2:cmMk id="{4D0AAF23-749A-4BD2-8D77-67088170796B}"/>
                  <pc2:cmRplyMk id="{4F7A2C3B-7830-4B8D-9C6A-FB56AAB285C8}"/>
                </pc2:cmRplyMkLst>
              </pc226:cmRplyChg>
            </pc226:cmChg>
          </p:ext>
        </pc:extLst>
      </pc:sldChg>
      <pc:sldChg chg="addSp delSp modSp delCm modNotes">
        <pc:chgData name="Jakob P. Nickelsen" userId="S::jakob@lsretail.com::2e785e72-29e2-44dc-9a69-b5d74769b937" providerId="AD" clId="Web-{6CEF6C16-36DD-0B8C-7F8F-DEAC54A6E458}" dt="2023-05-09T18:52:20.583" v="2457"/>
        <pc:sldMkLst>
          <pc:docMk/>
          <pc:sldMk cId="4208372317" sldId="308"/>
        </pc:sldMkLst>
        <pc:spChg chg="add del">
          <ac:chgData name="Jakob P. Nickelsen" userId="S::jakob@lsretail.com::2e785e72-29e2-44dc-9a69-b5d74769b937" providerId="AD" clId="Web-{6CEF6C16-36DD-0B8C-7F8F-DEAC54A6E458}" dt="2023-05-09T18:19:53.752" v="2336"/>
          <ac:spMkLst>
            <pc:docMk/>
            <pc:sldMk cId="4208372317" sldId="308"/>
            <ac:spMk id="2" creationId="{1BE6C6C3-4964-5A75-34AE-ECDED9ADA763}"/>
          </ac:spMkLst>
        </pc:spChg>
        <pc:spChg chg="mod">
          <ac:chgData name="Jakob P. Nickelsen" userId="S::jakob@lsretail.com::2e785e72-29e2-44dc-9a69-b5d74769b937" providerId="AD" clId="Web-{6CEF6C16-36DD-0B8C-7F8F-DEAC54A6E458}" dt="2023-05-09T09:23:59.896" v="672" actId="20577"/>
          <ac:spMkLst>
            <pc:docMk/>
            <pc:sldMk cId="4208372317" sldId="308"/>
            <ac:spMk id="4" creationId="{EFBF05A9-7762-208A-4555-86DD898E1850}"/>
          </ac:spMkLst>
        </pc:spChg>
        <pc:spChg chg="add del mod">
          <ac:chgData name="Jakob P. Nickelsen" userId="S::jakob@lsretail.com::2e785e72-29e2-44dc-9a69-b5d74769b937" providerId="AD" clId="Web-{6CEF6C16-36DD-0B8C-7F8F-DEAC54A6E458}" dt="2023-05-09T18:32:05.458" v="2390"/>
          <ac:spMkLst>
            <pc:docMk/>
            <pc:sldMk cId="4208372317" sldId="308"/>
            <ac:spMk id="8" creationId="{9A2E419B-DE68-F7CC-38F7-56627ECA6403}"/>
          </ac:spMkLst>
        </pc:spChg>
        <pc:spChg chg="add del mod">
          <ac:chgData name="Jakob P. Nickelsen" userId="S::jakob@lsretail.com::2e785e72-29e2-44dc-9a69-b5d74769b937" providerId="AD" clId="Web-{6CEF6C16-36DD-0B8C-7F8F-DEAC54A6E458}" dt="2023-05-09T18:52:05.661" v="2455"/>
          <ac:spMkLst>
            <pc:docMk/>
            <pc:sldMk cId="4208372317" sldId="308"/>
            <ac:spMk id="14" creationId="{2E834D67-18A1-AB6D-15A9-550E2F129F0F}"/>
          </ac:spMkLst>
        </pc:spChg>
        <pc:spChg chg="add del mod">
          <ac:chgData name="Jakob P. Nickelsen" userId="S::jakob@lsretail.com::2e785e72-29e2-44dc-9a69-b5d74769b937" providerId="AD" clId="Web-{6CEF6C16-36DD-0B8C-7F8F-DEAC54A6E458}" dt="2023-05-09T18:52:05.661" v="2454"/>
          <ac:spMkLst>
            <pc:docMk/>
            <pc:sldMk cId="4208372317" sldId="308"/>
            <ac:spMk id="15" creationId="{57CC168A-E159-F90C-969A-AFF2C8D81566}"/>
          </ac:spMkLst>
        </pc:spChg>
        <pc:spChg chg="add del mod">
          <ac:chgData name="Jakob P. Nickelsen" userId="S::jakob@lsretail.com::2e785e72-29e2-44dc-9a69-b5d74769b937" providerId="AD" clId="Web-{6CEF6C16-36DD-0B8C-7F8F-DEAC54A6E458}" dt="2023-05-09T18:52:05.661" v="2453"/>
          <ac:spMkLst>
            <pc:docMk/>
            <pc:sldMk cId="4208372317" sldId="308"/>
            <ac:spMk id="16" creationId="{AEF9CFF6-0D8A-56A3-D847-F8FF39BFA6D9}"/>
          </ac:spMkLst>
        </pc:spChg>
        <pc:spChg chg="add del mod">
          <ac:chgData name="Jakob P. Nickelsen" userId="S::jakob@lsretail.com::2e785e72-29e2-44dc-9a69-b5d74769b937" providerId="AD" clId="Web-{6CEF6C16-36DD-0B8C-7F8F-DEAC54A6E458}" dt="2023-05-09T18:52:05.661" v="2452"/>
          <ac:spMkLst>
            <pc:docMk/>
            <pc:sldMk cId="4208372317" sldId="308"/>
            <ac:spMk id="17" creationId="{1203E42A-7CBB-2FA2-2B53-1162852D0FB9}"/>
          </ac:spMkLst>
        </pc:spChg>
        <pc:picChg chg="add del mod ord">
          <ac:chgData name="Jakob P. Nickelsen" userId="S::jakob@lsretail.com::2e785e72-29e2-44dc-9a69-b5d74769b937" providerId="AD" clId="Web-{6CEF6C16-36DD-0B8C-7F8F-DEAC54A6E458}" dt="2023-05-09T15:21:32.826" v="2324"/>
          <ac:picMkLst>
            <pc:docMk/>
            <pc:sldMk cId="4208372317" sldId="308"/>
            <ac:picMk id="5" creationId="{69A76D7F-739B-5644-A274-0FAC05E931A0}"/>
          </ac:picMkLst>
        </pc:picChg>
        <pc:picChg chg="add del mod ord">
          <ac:chgData name="Jakob P. Nickelsen" userId="S::jakob@lsretail.com::2e785e72-29e2-44dc-9a69-b5d74769b937" providerId="AD" clId="Web-{6CEF6C16-36DD-0B8C-7F8F-DEAC54A6E458}" dt="2023-05-09T18:31:50.270" v="2388"/>
          <ac:picMkLst>
            <pc:docMk/>
            <pc:sldMk cId="4208372317" sldId="308"/>
            <ac:picMk id="5" creationId="{7F4E62B5-3BA9-77A8-2500-DC6B5874B2FE}"/>
          </ac:picMkLst>
        </pc:picChg>
        <pc:picChg chg="add del mod ord">
          <ac:chgData name="Jakob P. Nickelsen" userId="S::jakob@lsretail.com::2e785e72-29e2-44dc-9a69-b5d74769b937" providerId="AD" clId="Web-{6CEF6C16-36DD-0B8C-7F8F-DEAC54A6E458}" dt="2023-05-09T15:22:22.812" v="2326"/>
          <ac:picMkLst>
            <pc:docMk/>
            <pc:sldMk cId="4208372317" sldId="308"/>
            <ac:picMk id="6" creationId="{61EA9260-D4D1-D2D1-6DD5-CDA0D0D065D1}"/>
          </ac:picMkLst>
        </pc:picChg>
        <pc:picChg chg="add del mod">
          <ac:chgData name="Jakob P. Nickelsen" userId="S::jakob@lsretail.com::2e785e72-29e2-44dc-9a69-b5d74769b937" providerId="AD" clId="Web-{6CEF6C16-36DD-0B8C-7F8F-DEAC54A6E458}" dt="2023-05-09T18:38:13.099" v="2413"/>
          <ac:picMkLst>
            <pc:docMk/>
            <pc:sldMk cId="4208372317" sldId="308"/>
            <ac:picMk id="6" creationId="{C4E542B4-9538-5365-A358-B44F0078A1E4}"/>
          </ac:picMkLst>
        </pc:picChg>
        <pc:picChg chg="add del mod">
          <ac:chgData name="Jakob P. Nickelsen" userId="S::jakob@lsretail.com::2e785e72-29e2-44dc-9a69-b5d74769b937" providerId="AD" clId="Web-{6CEF6C16-36DD-0B8C-7F8F-DEAC54A6E458}" dt="2023-05-09T18:33:48.380" v="2394"/>
          <ac:picMkLst>
            <pc:docMk/>
            <pc:sldMk cId="4208372317" sldId="308"/>
            <ac:picMk id="9" creationId="{ADC1DE5F-7FC0-E0BD-5741-52CDDC7B9079}"/>
          </ac:picMkLst>
        </pc:picChg>
        <pc:picChg chg="add del mod">
          <ac:chgData name="Jakob P. Nickelsen" userId="S::jakob@lsretail.com::2e785e72-29e2-44dc-9a69-b5d74769b937" providerId="AD" clId="Web-{6CEF6C16-36DD-0B8C-7F8F-DEAC54A6E458}" dt="2023-05-09T18:34:22.942" v="2396"/>
          <ac:picMkLst>
            <pc:docMk/>
            <pc:sldMk cId="4208372317" sldId="308"/>
            <ac:picMk id="10" creationId="{D9D890CE-B76F-B202-A60B-0F9753EE62B2}"/>
          </ac:picMkLst>
        </pc:picChg>
        <pc:picChg chg="add del mod">
          <ac:chgData name="Jakob P. Nickelsen" userId="S::jakob@lsretail.com::2e785e72-29e2-44dc-9a69-b5d74769b937" providerId="AD" clId="Web-{6CEF6C16-36DD-0B8C-7F8F-DEAC54A6E458}" dt="2023-05-09T18:36:36.208" v="2398"/>
          <ac:picMkLst>
            <pc:docMk/>
            <pc:sldMk cId="4208372317" sldId="308"/>
            <ac:picMk id="11" creationId="{5E6AE956-4227-60C8-F17F-D961F666BA98}"/>
          </ac:picMkLst>
        </pc:picChg>
        <pc:picChg chg="add del mod">
          <ac:chgData name="Jakob P. Nickelsen" userId="S::jakob@lsretail.com::2e785e72-29e2-44dc-9a69-b5d74769b937" providerId="AD" clId="Web-{6CEF6C16-36DD-0B8C-7F8F-DEAC54A6E458}" dt="2023-05-09T18:36:58.833" v="2400"/>
          <ac:picMkLst>
            <pc:docMk/>
            <pc:sldMk cId="4208372317" sldId="308"/>
            <ac:picMk id="12" creationId="{7A501A43-A284-592B-9D45-C7D0E9C41B9F}"/>
          </ac:picMkLst>
        </pc:picChg>
        <pc:picChg chg="add del mod">
          <ac:chgData name="Jakob P. Nickelsen" userId="S::jakob@lsretail.com::2e785e72-29e2-44dc-9a69-b5d74769b937" providerId="AD" clId="Web-{6CEF6C16-36DD-0B8C-7F8F-DEAC54A6E458}" dt="2023-05-09T18:37:11.395" v="2404"/>
          <ac:picMkLst>
            <pc:docMk/>
            <pc:sldMk cId="4208372317" sldId="308"/>
            <ac:picMk id="13" creationId="{6AE26670-E88D-B13D-CE0E-BD9524A95028}"/>
          </ac:picMkLst>
        </pc:picChg>
        <pc:picChg chg="add del mod">
          <ac:chgData name="Jakob P. Nickelsen" userId="S::jakob@lsretail.com::2e785e72-29e2-44dc-9a69-b5d74769b937" providerId="AD" clId="Web-{6CEF6C16-36DD-0B8C-7F8F-DEAC54A6E458}" dt="2023-05-09T18:42:49.958" v="2435"/>
          <ac:picMkLst>
            <pc:docMk/>
            <pc:sldMk cId="4208372317" sldId="308"/>
            <ac:picMk id="20" creationId="{682C2113-9D1D-9D09-4954-CAF20D3EA014}"/>
          </ac:picMkLst>
        </pc:picChg>
        <pc:picChg chg="add del mod">
          <ac:chgData name="Jakob P. Nickelsen" userId="S::jakob@lsretail.com::2e785e72-29e2-44dc-9a69-b5d74769b937" providerId="AD" clId="Web-{6CEF6C16-36DD-0B8C-7F8F-DEAC54A6E458}" dt="2023-05-09T18:43:25.380" v="2437"/>
          <ac:picMkLst>
            <pc:docMk/>
            <pc:sldMk cId="4208372317" sldId="308"/>
            <ac:picMk id="21" creationId="{46BA1A9E-D644-770E-4ABF-EAC94F2128CC}"/>
          </ac:picMkLst>
        </pc:picChg>
        <pc:picChg chg="add del mod">
          <ac:chgData name="Jakob P. Nickelsen" userId="S::jakob@lsretail.com::2e785e72-29e2-44dc-9a69-b5d74769b937" providerId="AD" clId="Web-{6CEF6C16-36DD-0B8C-7F8F-DEAC54A6E458}" dt="2023-05-09T18:44:30.599" v="2441"/>
          <ac:picMkLst>
            <pc:docMk/>
            <pc:sldMk cId="4208372317" sldId="308"/>
            <ac:picMk id="22" creationId="{BE102A4E-D8D3-8E03-FF0D-50ECEC652866}"/>
          </ac:picMkLst>
        </pc:picChg>
        <pc:picChg chg="add del mod">
          <ac:chgData name="Jakob P. Nickelsen" userId="S::jakob@lsretail.com::2e785e72-29e2-44dc-9a69-b5d74769b937" providerId="AD" clId="Web-{6CEF6C16-36DD-0B8C-7F8F-DEAC54A6E458}" dt="2023-05-09T18:50:10.740" v="2446"/>
          <ac:picMkLst>
            <pc:docMk/>
            <pc:sldMk cId="4208372317" sldId="308"/>
            <ac:picMk id="23" creationId="{87F475ED-90F4-5ABC-28A6-24708B0811A2}"/>
          </ac:picMkLst>
        </pc:picChg>
        <pc:picChg chg="add del mod">
          <ac:chgData name="Jakob P. Nickelsen" userId="S::jakob@lsretail.com::2e785e72-29e2-44dc-9a69-b5d74769b937" providerId="AD" clId="Web-{6CEF6C16-36DD-0B8C-7F8F-DEAC54A6E458}" dt="2023-05-09T18:51:30.786" v="2448"/>
          <ac:picMkLst>
            <pc:docMk/>
            <pc:sldMk cId="4208372317" sldId="308"/>
            <ac:picMk id="24" creationId="{647849DE-F57A-EA85-66FC-018BBF2BCBF2}"/>
          </ac:picMkLst>
        </pc:picChg>
        <pc:picChg chg="add mod">
          <ac:chgData name="Jakob P. Nickelsen" userId="S::jakob@lsretail.com::2e785e72-29e2-44dc-9a69-b5d74769b937" providerId="AD" clId="Web-{6CEF6C16-36DD-0B8C-7F8F-DEAC54A6E458}" dt="2023-05-09T18:52:15.896" v="2456" actId="1076"/>
          <ac:picMkLst>
            <pc:docMk/>
            <pc:sldMk cId="4208372317" sldId="308"/>
            <ac:picMk id="25" creationId="{03D1E337-CBE2-9359-CF09-0A1E54B418CF}"/>
          </ac:picMkLst>
        </pc:picChg>
        <pc:cxnChg chg="add del mod">
          <ac:chgData name="Jakob P. Nickelsen" userId="S::jakob@lsretail.com::2e785e72-29e2-44dc-9a69-b5d74769b937" providerId="AD" clId="Web-{6CEF6C16-36DD-0B8C-7F8F-DEAC54A6E458}" dt="2023-05-09T18:39:53.255" v="2420"/>
          <ac:cxnSpMkLst>
            <pc:docMk/>
            <pc:sldMk cId="4208372317" sldId="308"/>
            <ac:cxnSpMk id="18" creationId="{94DA65B0-541B-F2EF-1F88-E2D826480DA0}"/>
          </ac:cxnSpMkLst>
        </pc:cxnChg>
        <pc:cxnChg chg="add del mod">
          <ac:chgData name="Jakob P. Nickelsen" userId="S::jakob@lsretail.com::2e785e72-29e2-44dc-9a69-b5d74769b937" providerId="AD" clId="Web-{6CEF6C16-36DD-0B8C-7F8F-DEAC54A6E458}" dt="2023-05-09T18:41:40.958" v="2433"/>
          <ac:cxnSpMkLst>
            <pc:docMk/>
            <pc:sldMk cId="4208372317" sldId="308"/>
            <ac:cxnSpMk id="19" creationId="{EF9AF073-10CD-8E0A-8EB7-162FB998EBE1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kob P. Nickelsen" userId="S::jakob@lsretail.com::2e785e72-29e2-44dc-9a69-b5d74769b937" providerId="AD" clId="Web-{6CEF6C16-36DD-0B8C-7F8F-DEAC54A6E458}" dt="2023-05-09T18:52:20.583" v="2457"/>
              <pc2:cmMkLst xmlns:pc2="http://schemas.microsoft.com/office/powerpoint/2019/9/main/command">
                <pc:docMk/>
                <pc:sldMk cId="4208372317" sldId="308"/>
                <pc2:cmMk id="{B94560F0-A180-49FD-9C86-07B670F98666}"/>
              </pc2:cmMkLst>
            </pc226:cmChg>
          </p:ext>
        </pc:extLst>
      </pc:sldChg>
      <pc:sldChg chg="addSp delSp modSp delCm modNotes">
        <pc:chgData name="Jakob P. Nickelsen" userId="S::jakob@lsretail.com::2e785e72-29e2-44dc-9a69-b5d74769b937" providerId="AD" clId="Web-{6CEF6C16-36DD-0B8C-7F8F-DEAC54A6E458}" dt="2023-05-09T18:53:41.661" v="2474"/>
        <pc:sldMkLst>
          <pc:docMk/>
          <pc:sldMk cId="258906144" sldId="309"/>
        </pc:sldMkLst>
        <pc:spChg chg="del">
          <ac:chgData name="Jakob P. Nickelsen" userId="S::jakob@lsretail.com::2e785e72-29e2-44dc-9a69-b5d74769b937" providerId="AD" clId="Web-{6CEF6C16-36DD-0B8C-7F8F-DEAC54A6E458}" dt="2023-05-09T15:09:31.819" v="2231"/>
          <ac:spMkLst>
            <pc:docMk/>
            <pc:sldMk cId="258906144" sldId="309"/>
            <ac:spMk id="2" creationId="{1BE6C6C3-4964-5A75-34AE-ECDED9ADA763}"/>
          </ac:spMkLst>
        </pc:spChg>
        <pc:spChg chg="mod">
          <ac:chgData name="Jakob P. Nickelsen" userId="S::jakob@lsretail.com::2e785e72-29e2-44dc-9a69-b5d74769b937" providerId="AD" clId="Web-{6CEF6C16-36DD-0B8C-7F8F-DEAC54A6E458}" dt="2023-05-09T14:50:30.464" v="2095" actId="20577"/>
          <ac:spMkLst>
            <pc:docMk/>
            <pc:sldMk cId="258906144" sldId="309"/>
            <ac:spMk id="4" creationId="{EFBF05A9-7762-208A-4555-86DD898E1850}"/>
          </ac:spMkLst>
        </pc:spChg>
        <pc:picChg chg="add mod ord">
          <ac:chgData name="Jakob P. Nickelsen" userId="S::jakob@lsretail.com::2e785e72-29e2-44dc-9a69-b5d74769b937" providerId="AD" clId="Web-{6CEF6C16-36DD-0B8C-7F8F-DEAC54A6E458}" dt="2023-05-09T15:18:02.147" v="2316" actId="1076"/>
          <ac:picMkLst>
            <pc:docMk/>
            <pc:sldMk cId="258906144" sldId="309"/>
            <ac:picMk id="5" creationId="{4CD872F2-A008-8621-491E-E12206110A6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kob P. Nickelsen" userId="S::jakob@lsretail.com::2e785e72-29e2-44dc-9a69-b5d74769b937" providerId="AD" clId="Web-{6CEF6C16-36DD-0B8C-7F8F-DEAC54A6E458}" dt="2023-05-09T18:53:41.661" v="2474"/>
              <pc2:cmMkLst xmlns:pc2="http://schemas.microsoft.com/office/powerpoint/2019/9/main/command">
                <pc:docMk/>
                <pc:sldMk cId="258906144" sldId="309"/>
                <pc2:cmMk id="{CDE6E729-EE10-4F4C-AD50-CF0632EB7B13}"/>
              </pc2:cmMkLst>
            </pc226:cmChg>
          </p:ext>
        </pc:extLst>
      </pc:sldChg>
    </pc:docChg>
  </pc:docChgLst>
  <pc:docChgLst>
    <pc:chgData name="Jakob P. Nickelsen" userId="S::jakob@lsretail.com::2e785e72-29e2-44dc-9a69-b5d74769b937" providerId="AD" clId="Web-{635EC52C-6738-8EDD-DCC7-98FD5D2BC1B1}"/>
    <pc:docChg chg="modSld">
      <pc:chgData name="Jakob P. Nickelsen" userId="S::jakob@lsretail.com::2e785e72-29e2-44dc-9a69-b5d74769b937" providerId="AD" clId="Web-{635EC52C-6738-8EDD-DCC7-98FD5D2BC1B1}" dt="2023-05-15T11:29:42.549" v="11"/>
      <pc:docMkLst>
        <pc:docMk/>
      </pc:docMkLst>
      <pc:sldChg chg="modNotes">
        <pc:chgData name="Jakob P. Nickelsen" userId="S::jakob@lsretail.com::2e785e72-29e2-44dc-9a69-b5d74769b937" providerId="AD" clId="Web-{635EC52C-6738-8EDD-DCC7-98FD5D2BC1B1}" dt="2023-05-15T11:29:42.549" v="11"/>
        <pc:sldMkLst>
          <pc:docMk/>
          <pc:sldMk cId="1823052831" sldId="280"/>
        </pc:sldMkLst>
      </pc:sldChg>
    </pc:docChg>
  </pc:docChgLst>
  <pc:docChgLst>
    <pc:chgData name="Bjorn Jonsson" userId="0ba677ab-dff8-4d69-911d-adef4ed2de49" providerId="ADAL" clId="{8A5CC008-8667-489E-9DA0-84CFC284CE93}"/>
    <pc:docChg chg="custSel delSld modSld">
      <pc:chgData name="Bjorn Jonsson" userId="0ba677ab-dff8-4d69-911d-adef4ed2de49" providerId="ADAL" clId="{8A5CC008-8667-489E-9DA0-84CFC284CE93}" dt="2023-05-22T13:22:52.947" v="33" actId="368"/>
      <pc:docMkLst>
        <pc:docMk/>
      </pc:docMkLst>
      <pc:sldChg chg="modNotes">
        <pc:chgData name="Bjorn Jonsson" userId="0ba677ab-dff8-4d69-911d-adef4ed2de49" providerId="ADAL" clId="{8A5CC008-8667-489E-9DA0-84CFC284CE93}" dt="2023-05-22T13:22:52.861" v="3" actId="368"/>
        <pc:sldMkLst>
          <pc:docMk/>
          <pc:sldMk cId="1823052831" sldId="280"/>
        </pc:sldMkLst>
      </pc:sldChg>
      <pc:sldChg chg="del">
        <pc:chgData name="Bjorn Jonsson" userId="0ba677ab-dff8-4d69-911d-adef4ed2de49" providerId="ADAL" clId="{8A5CC008-8667-489E-9DA0-84CFC284CE93}" dt="2023-05-22T13:22:38.445" v="1" actId="47"/>
        <pc:sldMkLst>
          <pc:docMk/>
          <pc:sldMk cId="3681829188" sldId="287"/>
        </pc:sldMkLst>
      </pc:sldChg>
      <pc:sldChg chg="modNotes">
        <pc:chgData name="Bjorn Jonsson" userId="0ba677ab-dff8-4d69-911d-adef4ed2de49" providerId="ADAL" clId="{8A5CC008-8667-489E-9DA0-84CFC284CE93}" dt="2023-05-22T13:22:52.867" v="5" actId="368"/>
        <pc:sldMkLst>
          <pc:docMk/>
          <pc:sldMk cId="1487135079" sldId="289"/>
        </pc:sldMkLst>
      </pc:sldChg>
      <pc:sldChg chg="modNotes">
        <pc:chgData name="Bjorn Jonsson" userId="0ba677ab-dff8-4d69-911d-adef4ed2de49" providerId="ADAL" clId="{8A5CC008-8667-489E-9DA0-84CFC284CE93}" dt="2023-05-22T13:22:52.904" v="17" actId="368"/>
        <pc:sldMkLst>
          <pc:docMk/>
          <pc:sldMk cId="102459802" sldId="293"/>
        </pc:sldMkLst>
      </pc:sldChg>
      <pc:sldChg chg="modNotes">
        <pc:chgData name="Bjorn Jonsson" userId="0ba677ab-dff8-4d69-911d-adef4ed2de49" providerId="ADAL" clId="{8A5CC008-8667-489E-9DA0-84CFC284CE93}" dt="2023-05-22T13:22:52.915" v="21" actId="368"/>
        <pc:sldMkLst>
          <pc:docMk/>
          <pc:sldMk cId="3425596624" sldId="294"/>
        </pc:sldMkLst>
      </pc:sldChg>
      <pc:sldChg chg="modNotes">
        <pc:chgData name="Bjorn Jonsson" userId="0ba677ab-dff8-4d69-911d-adef4ed2de49" providerId="ADAL" clId="{8A5CC008-8667-489E-9DA0-84CFC284CE93}" dt="2023-05-22T13:22:52.919" v="23" actId="368"/>
        <pc:sldMkLst>
          <pc:docMk/>
          <pc:sldMk cId="421543764" sldId="295"/>
        </pc:sldMkLst>
      </pc:sldChg>
      <pc:sldChg chg="modNotes">
        <pc:chgData name="Bjorn Jonsson" userId="0ba677ab-dff8-4d69-911d-adef4ed2de49" providerId="ADAL" clId="{8A5CC008-8667-489E-9DA0-84CFC284CE93}" dt="2023-05-22T13:22:52.910" v="19" actId="368"/>
        <pc:sldMkLst>
          <pc:docMk/>
          <pc:sldMk cId="2476444694" sldId="299"/>
        </pc:sldMkLst>
      </pc:sldChg>
      <pc:sldChg chg="modNotes">
        <pc:chgData name="Bjorn Jonsson" userId="0ba677ab-dff8-4d69-911d-adef4ed2de49" providerId="ADAL" clId="{8A5CC008-8667-489E-9DA0-84CFC284CE93}" dt="2023-05-22T13:22:52.925" v="25" actId="368"/>
        <pc:sldMkLst>
          <pc:docMk/>
          <pc:sldMk cId="557930897" sldId="301"/>
        </pc:sldMkLst>
      </pc:sldChg>
      <pc:sldChg chg="del">
        <pc:chgData name="Bjorn Jonsson" userId="0ba677ab-dff8-4d69-911d-adef4ed2de49" providerId="ADAL" clId="{8A5CC008-8667-489E-9DA0-84CFC284CE93}" dt="2023-05-22T13:22:34.199" v="0" actId="47"/>
        <pc:sldMkLst>
          <pc:docMk/>
          <pc:sldMk cId="908348275" sldId="302"/>
        </pc:sldMkLst>
      </pc:sldChg>
      <pc:sldChg chg="modNotes">
        <pc:chgData name="Bjorn Jonsson" userId="0ba677ab-dff8-4d69-911d-adef4ed2de49" providerId="ADAL" clId="{8A5CC008-8667-489E-9DA0-84CFC284CE93}" dt="2023-05-22T13:22:52.887" v="11" actId="368"/>
        <pc:sldMkLst>
          <pc:docMk/>
          <pc:sldMk cId="3143316611" sldId="304"/>
        </pc:sldMkLst>
      </pc:sldChg>
      <pc:sldChg chg="modNotes">
        <pc:chgData name="Bjorn Jonsson" userId="0ba677ab-dff8-4d69-911d-adef4ed2de49" providerId="ADAL" clId="{8A5CC008-8667-489E-9DA0-84CFC284CE93}" dt="2023-05-22T13:22:52.936" v="29" actId="368"/>
        <pc:sldMkLst>
          <pc:docMk/>
          <pc:sldMk cId="768236832" sldId="305"/>
        </pc:sldMkLst>
      </pc:sldChg>
      <pc:sldChg chg="modNotes">
        <pc:chgData name="Bjorn Jonsson" userId="0ba677ab-dff8-4d69-911d-adef4ed2de49" providerId="ADAL" clId="{8A5CC008-8667-489E-9DA0-84CFC284CE93}" dt="2023-05-22T13:22:52.942" v="31" actId="368"/>
        <pc:sldMkLst>
          <pc:docMk/>
          <pc:sldMk cId="1321358487" sldId="306"/>
        </pc:sldMkLst>
      </pc:sldChg>
      <pc:sldChg chg="modNotes">
        <pc:chgData name="Bjorn Jonsson" userId="0ba677ab-dff8-4d69-911d-adef4ed2de49" providerId="ADAL" clId="{8A5CC008-8667-489E-9DA0-84CFC284CE93}" dt="2023-05-22T13:22:52.881" v="9" actId="368"/>
        <pc:sldMkLst>
          <pc:docMk/>
          <pc:sldMk cId="1355646112" sldId="307"/>
        </pc:sldMkLst>
      </pc:sldChg>
      <pc:sldChg chg="modNotes">
        <pc:chgData name="Bjorn Jonsson" userId="0ba677ab-dff8-4d69-911d-adef4ed2de49" providerId="ADAL" clId="{8A5CC008-8667-489E-9DA0-84CFC284CE93}" dt="2023-05-22T13:22:52.930" v="27" actId="368"/>
        <pc:sldMkLst>
          <pc:docMk/>
          <pc:sldMk cId="3095050111" sldId="312"/>
        </pc:sldMkLst>
      </pc:sldChg>
      <pc:sldChg chg="modNotes">
        <pc:chgData name="Bjorn Jonsson" userId="0ba677ab-dff8-4d69-911d-adef4ed2de49" providerId="ADAL" clId="{8A5CC008-8667-489E-9DA0-84CFC284CE93}" dt="2023-05-22T13:22:52.947" v="33" actId="368"/>
        <pc:sldMkLst>
          <pc:docMk/>
          <pc:sldMk cId="4211233308" sldId="313"/>
        </pc:sldMkLst>
      </pc:sldChg>
      <pc:sldChg chg="modNotes">
        <pc:chgData name="Bjorn Jonsson" userId="0ba677ab-dff8-4d69-911d-adef4ed2de49" providerId="ADAL" clId="{8A5CC008-8667-489E-9DA0-84CFC284CE93}" dt="2023-05-22T13:22:52.874" v="7" actId="368"/>
        <pc:sldMkLst>
          <pc:docMk/>
          <pc:sldMk cId="2345524974" sldId="314"/>
        </pc:sldMkLst>
      </pc:sldChg>
      <pc:sldChg chg="modNotes">
        <pc:chgData name="Bjorn Jonsson" userId="0ba677ab-dff8-4d69-911d-adef4ed2de49" providerId="ADAL" clId="{8A5CC008-8667-489E-9DA0-84CFC284CE93}" dt="2023-05-22T13:22:52.892" v="13" actId="368"/>
        <pc:sldMkLst>
          <pc:docMk/>
          <pc:sldMk cId="1185562231" sldId="315"/>
        </pc:sldMkLst>
      </pc:sldChg>
      <pc:sldChg chg="modNotes">
        <pc:chgData name="Bjorn Jonsson" userId="0ba677ab-dff8-4d69-911d-adef4ed2de49" providerId="ADAL" clId="{8A5CC008-8667-489E-9DA0-84CFC284CE93}" dt="2023-05-22T13:22:52.897" v="15" actId="368"/>
        <pc:sldMkLst>
          <pc:docMk/>
          <pc:sldMk cId="414413454" sldId="316"/>
        </pc:sldMkLst>
      </pc:sldChg>
    </pc:docChg>
  </pc:docChgLst>
  <pc:docChgLst>
    <pc:chgData name="Jakob P. Nickelsen" userId="S::jakob@lsretail.com::2e785e72-29e2-44dc-9a69-b5d74769b937" providerId="AD" clId="Web-{4114C1D4-6589-D963-626E-24CE34D5EBBD}"/>
    <pc:docChg chg="modSld">
      <pc:chgData name="Jakob P. Nickelsen" userId="S::jakob@lsretail.com::2e785e72-29e2-44dc-9a69-b5d74769b937" providerId="AD" clId="Web-{4114C1D4-6589-D963-626E-24CE34D5EBBD}" dt="2023-04-23T20:57:16.564" v="104" actId="20577"/>
      <pc:docMkLst>
        <pc:docMk/>
      </pc:docMkLst>
      <pc:sldChg chg="modSp">
        <pc:chgData name="Jakob P. Nickelsen" userId="S::jakob@lsretail.com::2e785e72-29e2-44dc-9a69-b5d74769b937" providerId="AD" clId="Web-{4114C1D4-6589-D963-626E-24CE34D5EBBD}" dt="2023-04-23T20:57:16.564" v="104" actId="20577"/>
        <pc:sldMkLst>
          <pc:docMk/>
          <pc:sldMk cId="4208372317" sldId="308"/>
        </pc:sldMkLst>
        <pc:spChg chg="mod">
          <ac:chgData name="Jakob P. Nickelsen" userId="S::jakob@lsretail.com::2e785e72-29e2-44dc-9a69-b5d74769b937" providerId="AD" clId="Web-{4114C1D4-6589-D963-626E-24CE34D5EBBD}" dt="2023-04-23T20:57:16.564" v="104" actId="20577"/>
          <ac:spMkLst>
            <pc:docMk/>
            <pc:sldMk cId="4208372317" sldId="308"/>
            <ac:spMk id="4" creationId="{EFBF05A9-7762-208A-4555-86DD898E1850}"/>
          </ac:spMkLst>
        </pc:spChg>
      </pc:sldChg>
      <pc:sldChg chg="modSp">
        <pc:chgData name="Jakob P. Nickelsen" userId="S::jakob@lsretail.com::2e785e72-29e2-44dc-9a69-b5d74769b937" providerId="AD" clId="Web-{4114C1D4-6589-D963-626E-24CE34D5EBBD}" dt="2023-04-21T11:06:17.746" v="102" actId="20577"/>
        <pc:sldMkLst>
          <pc:docMk/>
          <pc:sldMk cId="258906144" sldId="309"/>
        </pc:sldMkLst>
        <pc:spChg chg="mod">
          <ac:chgData name="Jakob P. Nickelsen" userId="S::jakob@lsretail.com::2e785e72-29e2-44dc-9a69-b5d74769b937" providerId="AD" clId="Web-{4114C1D4-6589-D963-626E-24CE34D5EBBD}" dt="2023-04-21T11:02:45.695" v="3" actId="20577"/>
          <ac:spMkLst>
            <pc:docMk/>
            <pc:sldMk cId="258906144" sldId="309"/>
            <ac:spMk id="3" creationId="{38312509-3E13-E1BE-375D-17CAA10E5DD6}"/>
          </ac:spMkLst>
        </pc:spChg>
        <pc:spChg chg="mod">
          <ac:chgData name="Jakob P. Nickelsen" userId="S::jakob@lsretail.com::2e785e72-29e2-44dc-9a69-b5d74769b937" providerId="AD" clId="Web-{4114C1D4-6589-D963-626E-24CE34D5EBBD}" dt="2023-04-21T11:06:17.746" v="102" actId="20577"/>
          <ac:spMkLst>
            <pc:docMk/>
            <pc:sldMk cId="258906144" sldId="309"/>
            <ac:spMk id="4" creationId="{EFBF05A9-7762-208A-4555-86DD898E1850}"/>
          </ac:spMkLst>
        </pc:spChg>
      </pc:sldChg>
    </pc:docChg>
  </pc:docChgLst>
  <pc:docChgLst>
    <pc:chgData name="Gigja Eyjolfsdóttir" userId="S::gigja@lsretail.com::e08c0f03-4b2d-4c8a-a6fe-3322f6a5693b" providerId="AD" clId="Web-{177C0683-7FDF-420F-612E-CF8B88509E6E}"/>
    <pc:docChg chg="addSld delSld modSld sldOrd">
      <pc:chgData name="Gigja Eyjolfsdóttir" userId="S::gigja@lsretail.com::e08c0f03-4b2d-4c8a-a6fe-3322f6a5693b" providerId="AD" clId="Web-{177C0683-7FDF-420F-612E-CF8B88509E6E}" dt="2023-04-26T11:30:56.722" v="2460" actId="20577"/>
      <pc:docMkLst>
        <pc:docMk/>
      </pc:docMkLst>
      <pc:sldChg chg="modSp modNotes">
        <pc:chgData name="Gigja Eyjolfsdóttir" userId="S::gigja@lsretail.com::e08c0f03-4b2d-4c8a-a6fe-3322f6a5693b" providerId="AD" clId="Web-{177C0683-7FDF-420F-612E-CF8B88509E6E}" dt="2023-04-26T11:24:04.365" v="2422"/>
        <pc:sldMkLst>
          <pc:docMk/>
          <pc:sldMk cId="3425596624" sldId="294"/>
        </pc:sldMkLst>
        <pc:spChg chg="mod">
          <ac:chgData name="Gigja Eyjolfsdóttir" userId="S::gigja@lsretail.com::e08c0f03-4b2d-4c8a-a6fe-3322f6a5693b" providerId="AD" clId="Web-{177C0683-7FDF-420F-612E-CF8B88509E6E}" dt="2023-04-26T10:54:10.588" v="725" actId="20577"/>
          <ac:spMkLst>
            <pc:docMk/>
            <pc:sldMk cId="3425596624" sldId="294"/>
            <ac:spMk id="3" creationId="{A0CB2D31-6A18-7B4F-1EF3-DA4AA65CE7DC}"/>
          </ac:spMkLst>
        </pc:spChg>
      </pc:sldChg>
      <pc:sldChg chg="modSp modNotes">
        <pc:chgData name="Gigja Eyjolfsdóttir" userId="S::gigja@lsretail.com::e08c0f03-4b2d-4c8a-a6fe-3322f6a5693b" providerId="AD" clId="Web-{177C0683-7FDF-420F-612E-CF8B88509E6E}" dt="2023-04-26T11:26:52.261" v="2448"/>
        <pc:sldMkLst>
          <pc:docMk/>
          <pc:sldMk cId="421543764" sldId="295"/>
        </pc:sldMkLst>
        <pc:spChg chg="mod">
          <ac:chgData name="Gigja Eyjolfsdóttir" userId="S::gigja@lsretail.com::e08c0f03-4b2d-4c8a-a6fe-3322f6a5693b" providerId="AD" clId="Web-{177C0683-7FDF-420F-612E-CF8B88509E6E}" dt="2023-04-26T11:13:44.470" v="1681" actId="20577"/>
          <ac:spMkLst>
            <pc:docMk/>
            <pc:sldMk cId="421543764" sldId="295"/>
            <ac:spMk id="2" creationId="{E6515646-9E6E-5352-3DF8-6461E6301A38}"/>
          </ac:spMkLst>
        </pc:spChg>
        <pc:spChg chg="mod">
          <ac:chgData name="Gigja Eyjolfsdóttir" userId="S::gigja@lsretail.com::e08c0f03-4b2d-4c8a-a6fe-3322f6a5693b" providerId="AD" clId="Web-{177C0683-7FDF-420F-612E-CF8B88509E6E}" dt="2023-04-26T11:13:29.438" v="1677" actId="20577"/>
          <ac:spMkLst>
            <pc:docMk/>
            <pc:sldMk cId="421543764" sldId="295"/>
            <ac:spMk id="3" creationId="{A0CB2D31-6A18-7B4F-1EF3-DA4AA65CE7DC}"/>
          </ac:spMkLst>
        </pc:spChg>
      </pc:sldChg>
      <pc:sldChg chg="modNotes">
        <pc:chgData name="Gigja Eyjolfsdóttir" userId="S::gigja@lsretail.com::e08c0f03-4b2d-4c8a-a6fe-3322f6a5693b" providerId="AD" clId="Web-{177C0683-7FDF-420F-612E-CF8B88509E6E}" dt="2023-04-26T10:53:13.977" v="717"/>
        <pc:sldMkLst>
          <pc:docMk/>
          <pc:sldMk cId="2476444694" sldId="299"/>
        </pc:sldMkLst>
      </pc:sldChg>
      <pc:sldChg chg="modSp modNotes">
        <pc:chgData name="Gigja Eyjolfsdóttir" userId="S::gigja@lsretail.com::e08c0f03-4b2d-4c8a-a6fe-3322f6a5693b" providerId="AD" clId="Web-{177C0683-7FDF-420F-612E-CF8B88509E6E}" dt="2023-04-26T11:30:56.722" v="2460" actId="20577"/>
        <pc:sldMkLst>
          <pc:docMk/>
          <pc:sldMk cId="557930897" sldId="301"/>
        </pc:sldMkLst>
        <pc:spChg chg="mod">
          <ac:chgData name="Gigja Eyjolfsdóttir" userId="S::gigja@lsretail.com::e08c0f03-4b2d-4c8a-a6fe-3322f6a5693b" providerId="AD" clId="Web-{177C0683-7FDF-420F-612E-CF8B88509E6E}" dt="2023-04-26T11:13:34.766" v="1680" actId="20577"/>
          <ac:spMkLst>
            <pc:docMk/>
            <pc:sldMk cId="557930897" sldId="301"/>
            <ac:spMk id="2" creationId="{E6515646-9E6E-5352-3DF8-6461E6301A38}"/>
          </ac:spMkLst>
        </pc:spChg>
        <pc:spChg chg="mod">
          <ac:chgData name="Gigja Eyjolfsdóttir" userId="S::gigja@lsretail.com::e08c0f03-4b2d-4c8a-a6fe-3322f6a5693b" providerId="AD" clId="Web-{177C0683-7FDF-420F-612E-CF8B88509E6E}" dt="2023-04-26T11:30:56.722" v="2460" actId="20577"/>
          <ac:spMkLst>
            <pc:docMk/>
            <pc:sldMk cId="557930897" sldId="301"/>
            <ac:spMk id="3" creationId="{A0CB2D31-6A18-7B4F-1EF3-DA4AA65CE7DC}"/>
          </ac:spMkLst>
        </pc:spChg>
      </pc:sldChg>
      <pc:sldChg chg="modSp add del replId modNotes">
        <pc:chgData name="Gigja Eyjolfsdóttir" userId="S::gigja@lsretail.com::e08c0f03-4b2d-4c8a-a6fe-3322f6a5693b" providerId="AD" clId="Web-{177C0683-7FDF-420F-612E-CF8B88509E6E}" dt="2023-04-26T11:26:33.135" v="2447"/>
        <pc:sldMkLst>
          <pc:docMk/>
          <pc:sldMk cId="2497157541" sldId="310"/>
        </pc:sldMkLst>
        <pc:spChg chg="mod">
          <ac:chgData name="Gigja Eyjolfsdóttir" userId="S::gigja@lsretail.com::e08c0f03-4b2d-4c8a-a6fe-3322f6a5693b" providerId="AD" clId="Web-{177C0683-7FDF-420F-612E-CF8B88509E6E}" dt="2023-04-26T11:13:57.689" v="1683" actId="20577"/>
          <ac:spMkLst>
            <pc:docMk/>
            <pc:sldMk cId="2497157541" sldId="310"/>
            <ac:spMk id="2" creationId="{E6515646-9E6E-5352-3DF8-6461E6301A38}"/>
          </ac:spMkLst>
        </pc:spChg>
        <pc:spChg chg="mod">
          <ac:chgData name="Gigja Eyjolfsdóttir" userId="S::gigja@lsretail.com::e08c0f03-4b2d-4c8a-a6fe-3322f6a5693b" providerId="AD" clId="Web-{177C0683-7FDF-420F-612E-CF8B88509E6E}" dt="2023-04-26T11:25:32.821" v="2428" actId="20577"/>
          <ac:spMkLst>
            <pc:docMk/>
            <pc:sldMk cId="2497157541" sldId="310"/>
            <ac:spMk id="3" creationId="{A0CB2D31-6A18-7B4F-1EF3-DA4AA65CE7DC}"/>
          </ac:spMkLst>
        </pc:spChg>
      </pc:sldChg>
      <pc:sldChg chg="modSp add del ord replId modNotes">
        <pc:chgData name="Gigja Eyjolfsdóttir" userId="S::gigja@lsretail.com::e08c0f03-4b2d-4c8a-a6fe-3322f6a5693b" providerId="AD" clId="Web-{177C0683-7FDF-420F-612E-CF8B88509E6E}" dt="2023-04-26T11:27:02.214" v="2449"/>
        <pc:sldMkLst>
          <pc:docMk/>
          <pc:sldMk cId="949998394" sldId="311"/>
        </pc:sldMkLst>
        <pc:spChg chg="mod">
          <ac:chgData name="Gigja Eyjolfsdóttir" userId="S::gigja@lsretail.com::e08c0f03-4b2d-4c8a-a6fe-3322f6a5693b" providerId="AD" clId="Web-{177C0683-7FDF-420F-612E-CF8B88509E6E}" dt="2023-04-26T11:23:41.817" v="2019" actId="20577"/>
          <ac:spMkLst>
            <pc:docMk/>
            <pc:sldMk cId="949998394" sldId="311"/>
            <ac:spMk id="3" creationId="{A0CB2D31-6A18-7B4F-1EF3-DA4AA65CE7DC}"/>
          </ac:spMkLst>
        </pc:spChg>
      </pc:sldChg>
      <pc:sldChg chg="modSp add">
        <pc:chgData name="Gigja Eyjolfsdóttir" userId="S::gigja@lsretail.com::e08c0f03-4b2d-4c8a-a6fe-3322f6a5693b" providerId="AD" clId="Web-{177C0683-7FDF-420F-612E-CF8B88509E6E}" dt="2023-04-26T11:26:06.025" v="2446" actId="20577"/>
        <pc:sldMkLst>
          <pc:docMk/>
          <pc:sldMk cId="3095050111" sldId="312"/>
        </pc:sldMkLst>
        <pc:spChg chg="mod">
          <ac:chgData name="Gigja Eyjolfsdóttir" userId="S::gigja@lsretail.com::e08c0f03-4b2d-4c8a-a6fe-3322f6a5693b" providerId="AD" clId="Web-{177C0683-7FDF-420F-612E-CF8B88509E6E}" dt="2023-04-26T11:26:06.025" v="2446" actId="20577"/>
          <ac:spMkLst>
            <pc:docMk/>
            <pc:sldMk cId="3095050111" sldId="312"/>
            <ac:spMk id="3" creationId="{A0CB2D31-6A18-7B4F-1EF3-DA4AA65CE7DC}"/>
          </ac:spMkLst>
        </pc:spChg>
      </pc:sldChg>
    </pc:docChg>
  </pc:docChgLst>
  <pc:docChgLst>
    <pc:chgData name="Jakob P. Nickelsen" userId="S::jakob@lsretail.com::2e785e72-29e2-44dc-9a69-b5d74769b937" providerId="AD" clId="Web-{6631664B-42D8-8CAA-9387-583E7E8858FA}"/>
    <pc:docChg chg="modSld">
      <pc:chgData name="Jakob P. Nickelsen" userId="S::jakob@lsretail.com::2e785e72-29e2-44dc-9a69-b5d74769b937" providerId="AD" clId="Web-{6631664B-42D8-8CAA-9387-583E7E8858FA}" dt="2023-05-10T17:56:03.438" v="553"/>
      <pc:docMkLst>
        <pc:docMk/>
      </pc:docMkLst>
      <pc:sldChg chg="modNotes">
        <pc:chgData name="Jakob P. Nickelsen" userId="S::jakob@lsretail.com::2e785e72-29e2-44dc-9a69-b5d74769b937" providerId="AD" clId="Web-{6631664B-42D8-8CAA-9387-583E7E8858FA}" dt="2023-05-10T17:36:36.027" v="3"/>
        <pc:sldMkLst>
          <pc:docMk/>
          <pc:sldMk cId="1823052831" sldId="280"/>
        </pc:sldMkLst>
      </pc:sldChg>
      <pc:sldChg chg="modNotes">
        <pc:chgData name="Jakob P. Nickelsen" userId="S::jakob@lsretail.com::2e785e72-29e2-44dc-9a69-b5d74769b937" providerId="AD" clId="Web-{6631664B-42D8-8CAA-9387-583E7E8858FA}" dt="2023-05-10T17:43:38.968" v="290"/>
        <pc:sldMkLst>
          <pc:docMk/>
          <pc:sldMk cId="1487135079" sldId="289"/>
        </pc:sldMkLst>
      </pc:sldChg>
      <pc:sldChg chg="modNotes">
        <pc:chgData name="Jakob P. Nickelsen" userId="S::jakob@lsretail.com::2e785e72-29e2-44dc-9a69-b5d74769b937" providerId="AD" clId="Web-{6631664B-42D8-8CAA-9387-583E7E8858FA}" dt="2023-05-10T17:46:50.142" v="366"/>
        <pc:sldMkLst>
          <pc:docMk/>
          <pc:sldMk cId="496882577" sldId="303"/>
        </pc:sldMkLst>
      </pc:sldChg>
      <pc:sldChg chg="modNotes">
        <pc:chgData name="Jakob P. Nickelsen" userId="S::jakob@lsretail.com::2e785e72-29e2-44dc-9a69-b5d74769b937" providerId="AD" clId="Web-{6631664B-42D8-8CAA-9387-583E7E8858FA}" dt="2023-05-10T17:51:06.816" v="434"/>
        <pc:sldMkLst>
          <pc:docMk/>
          <pc:sldMk cId="3143316611" sldId="304"/>
        </pc:sldMkLst>
      </pc:sldChg>
      <pc:sldChg chg="modNotes">
        <pc:chgData name="Jakob P. Nickelsen" userId="S::jakob@lsretail.com::2e785e72-29e2-44dc-9a69-b5d74769b937" providerId="AD" clId="Web-{6631664B-42D8-8CAA-9387-583E7E8858FA}" dt="2023-05-10T17:47:37.268" v="379"/>
        <pc:sldMkLst>
          <pc:docMk/>
          <pc:sldMk cId="1355646112" sldId="307"/>
        </pc:sldMkLst>
      </pc:sldChg>
      <pc:sldChg chg="modNotes">
        <pc:chgData name="Jakob P. Nickelsen" userId="S::jakob@lsretail.com::2e785e72-29e2-44dc-9a69-b5d74769b937" providerId="AD" clId="Web-{6631664B-42D8-8CAA-9387-583E7E8858FA}" dt="2023-05-10T17:56:03.438" v="553"/>
        <pc:sldMkLst>
          <pc:docMk/>
          <pc:sldMk cId="4208372317" sldId="308"/>
        </pc:sldMkLst>
      </pc:sldChg>
      <pc:sldChg chg="modNotes">
        <pc:chgData name="Jakob P. Nickelsen" userId="S::jakob@lsretail.com::2e785e72-29e2-44dc-9a69-b5d74769b937" providerId="AD" clId="Web-{6631664B-42D8-8CAA-9387-583E7E8858FA}" dt="2023-05-10T17:55:16.453" v="535"/>
        <pc:sldMkLst>
          <pc:docMk/>
          <pc:sldMk cId="258906144" sldId="309"/>
        </pc:sldMkLst>
      </pc:sldChg>
    </pc:docChg>
  </pc:docChgLst>
  <pc:docChgLst>
    <pc:chgData name="Hordur Olafsson" userId="35673f1e-1533-427a-a84f-da77feac3cd7" providerId="ADAL" clId="{156FD1EA-CD5B-1F4C-A929-B79D57A489CB}"/>
    <pc:docChg chg="undo redo custSel addSld delSld modSld modMainMaster">
      <pc:chgData name="Hordur Olafsson" userId="35673f1e-1533-427a-a84f-da77feac3cd7" providerId="ADAL" clId="{156FD1EA-CD5B-1F4C-A929-B79D57A489CB}" dt="2023-05-17T22:03:34.117" v="517" actId="1076"/>
      <pc:docMkLst>
        <pc:docMk/>
      </pc:docMkLst>
      <pc:sldChg chg="modSp mod">
        <pc:chgData name="Hordur Olafsson" userId="35673f1e-1533-427a-a84f-da77feac3cd7" providerId="ADAL" clId="{156FD1EA-CD5B-1F4C-A929-B79D57A489CB}" dt="2023-05-17T22:03:34.117" v="517" actId="1076"/>
        <pc:sldMkLst>
          <pc:docMk/>
          <pc:sldMk cId="1823052831" sldId="280"/>
        </pc:sldMkLst>
        <pc:spChg chg="mod">
          <ac:chgData name="Hordur Olafsson" userId="35673f1e-1533-427a-a84f-da77feac3cd7" providerId="ADAL" clId="{156FD1EA-CD5B-1F4C-A929-B79D57A489CB}" dt="2023-05-17T22:03:21.170" v="514" actId="403"/>
          <ac:spMkLst>
            <pc:docMk/>
            <pc:sldMk cId="1823052831" sldId="280"/>
            <ac:spMk id="2" creationId="{01B83CFD-FB9F-8AC1-455F-967A2E52F23D}"/>
          </ac:spMkLst>
        </pc:spChg>
        <pc:spChg chg="mod">
          <ac:chgData name="Hordur Olafsson" userId="35673f1e-1533-427a-a84f-da77feac3cd7" providerId="ADAL" clId="{156FD1EA-CD5B-1F4C-A929-B79D57A489CB}" dt="2023-05-17T22:03:34.117" v="517" actId="1076"/>
          <ac:spMkLst>
            <pc:docMk/>
            <pc:sldMk cId="1823052831" sldId="280"/>
            <ac:spMk id="3" creationId="{C8106B22-AEE6-1101-7B60-888ED107A5DE}"/>
          </ac:spMkLst>
        </pc:spChg>
        <pc:spChg chg="mod">
          <ac:chgData name="Hordur Olafsson" userId="35673f1e-1533-427a-a84f-da77feac3cd7" providerId="ADAL" clId="{156FD1EA-CD5B-1F4C-A929-B79D57A489CB}" dt="2023-05-17T22:03:34.117" v="517" actId="1076"/>
          <ac:spMkLst>
            <pc:docMk/>
            <pc:sldMk cId="1823052831" sldId="280"/>
            <ac:spMk id="4" creationId="{64AA5201-39AD-DB60-7F77-C04E171C04A1}"/>
          </ac:spMkLst>
        </pc:spChg>
      </pc:sldChg>
      <pc:sldChg chg="modSp mod">
        <pc:chgData name="Hordur Olafsson" userId="35673f1e-1533-427a-a84f-da77feac3cd7" providerId="ADAL" clId="{156FD1EA-CD5B-1F4C-A929-B79D57A489CB}" dt="2023-05-17T21:56:38.696" v="457" actId="207"/>
        <pc:sldMkLst>
          <pc:docMk/>
          <pc:sldMk cId="364034780" sldId="286"/>
        </pc:sldMkLst>
        <pc:spChg chg="mod">
          <ac:chgData name="Hordur Olafsson" userId="35673f1e-1533-427a-a84f-da77feac3cd7" providerId="ADAL" clId="{156FD1EA-CD5B-1F4C-A929-B79D57A489CB}" dt="2023-05-17T21:56:38.696" v="457" actId="207"/>
          <ac:spMkLst>
            <pc:docMk/>
            <pc:sldMk cId="364034780" sldId="286"/>
            <ac:spMk id="2" creationId="{DC048C12-AF4E-59DE-2086-14E86A2EA711}"/>
          </ac:spMkLst>
        </pc:spChg>
      </pc:sldChg>
      <pc:sldChg chg="modSp mod">
        <pc:chgData name="Hordur Olafsson" userId="35673f1e-1533-427a-a84f-da77feac3cd7" providerId="ADAL" clId="{156FD1EA-CD5B-1F4C-A929-B79D57A489CB}" dt="2023-05-17T21:25:03.955" v="1" actId="20577"/>
        <pc:sldMkLst>
          <pc:docMk/>
          <pc:sldMk cId="1487135079" sldId="289"/>
        </pc:sldMkLst>
        <pc:spChg chg="mod">
          <ac:chgData name="Hordur Olafsson" userId="35673f1e-1533-427a-a84f-da77feac3cd7" providerId="ADAL" clId="{156FD1EA-CD5B-1F4C-A929-B79D57A489CB}" dt="2023-05-17T21:25:03.955" v="1" actId="20577"/>
          <ac:spMkLst>
            <pc:docMk/>
            <pc:sldMk cId="1487135079" sldId="289"/>
            <ac:spMk id="3" creationId="{C82572A3-AA89-279A-D748-D8D5AF6C2BF9}"/>
          </ac:spMkLst>
        </pc:spChg>
      </pc:sldChg>
      <pc:sldChg chg="modSp mod">
        <pc:chgData name="Hordur Olafsson" userId="35673f1e-1533-427a-a84f-da77feac3cd7" providerId="ADAL" clId="{156FD1EA-CD5B-1F4C-A929-B79D57A489CB}" dt="2023-05-17T22:00:30.707" v="484" actId="14100"/>
        <pc:sldMkLst>
          <pc:docMk/>
          <pc:sldMk cId="102459802" sldId="293"/>
        </pc:sldMkLst>
        <pc:spChg chg="mod">
          <ac:chgData name="Hordur Olafsson" userId="35673f1e-1533-427a-a84f-da77feac3cd7" providerId="ADAL" clId="{156FD1EA-CD5B-1F4C-A929-B79D57A489CB}" dt="2023-05-17T21:50:23.793" v="389" actId="255"/>
          <ac:spMkLst>
            <pc:docMk/>
            <pc:sldMk cId="102459802" sldId="293"/>
            <ac:spMk id="2" creationId="{E6515646-9E6E-5352-3DF8-6461E6301A38}"/>
          </ac:spMkLst>
        </pc:spChg>
        <pc:spChg chg="mod">
          <ac:chgData name="Hordur Olafsson" userId="35673f1e-1533-427a-a84f-da77feac3cd7" providerId="ADAL" clId="{156FD1EA-CD5B-1F4C-A929-B79D57A489CB}" dt="2023-05-17T22:00:30.707" v="484" actId="14100"/>
          <ac:spMkLst>
            <pc:docMk/>
            <pc:sldMk cId="102459802" sldId="293"/>
            <ac:spMk id="3" creationId="{A0CB2D31-6A18-7B4F-1EF3-DA4AA65CE7DC}"/>
          </ac:spMkLst>
        </pc:spChg>
      </pc:sldChg>
      <pc:sldChg chg="modSp mod">
        <pc:chgData name="Hordur Olafsson" userId="35673f1e-1533-427a-a84f-da77feac3cd7" providerId="ADAL" clId="{156FD1EA-CD5B-1F4C-A929-B79D57A489CB}" dt="2023-05-17T22:01:18.365" v="490" actId="12"/>
        <pc:sldMkLst>
          <pc:docMk/>
          <pc:sldMk cId="3425596624" sldId="294"/>
        </pc:sldMkLst>
        <pc:spChg chg="mod">
          <ac:chgData name="Hordur Olafsson" userId="35673f1e-1533-427a-a84f-da77feac3cd7" providerId="ADAL" clId="{156FD1EA-CD5B-1F4C-A929-B79D57A489CB}" dt="2023-05-17T21:50:43.168" v="391" actId="404"/>
          <ac:spMkLst>
            <pc:docMk/>
            <pc:sldMk cId="3425596624" sldId="294"/>
            <ac:spMk id="2" creationId="{E6515646-9E6E-5352-3DF8-6461E6301A38}"/>
          </ac:spMkLst>
        </pc:spChg>
        <pc:spChg chg="mod">
          <ac:chgData name="Hordur Olafsson" userId="35673f1e-1533-427a-a84f-da77feac3cd7" providerId="ADAL" clId="{156FD1EA-CD5B-1F4C-A929-B79D57A489CB}" dt="2023-05-17T22:01:18.365" v="490" actId="12"/>
          <ac:spMkLst>
            <pc:docMk/>
            <pc:sldMk cId="3425596624" sldId="294"/>
            <ac:spMk id="3" creationId="{A0CB2D31-6A18-7B4F-1EF3-DA4AA65CE7DC}"/>
          </ac:spMkLst>
        </pc:spChg>
      </pc:sldChg>
      <pc:sldChg chg="modSp mod">
        <pc:chgData name="Hordur Olafsson" userId="35673f1e-1533-427a-a84f-da77feac3cd7" providerId="ADAL" clId="{156FD1EA-CD5B-1F4C-A929-B79D57A489CB}" dt="2023-05-17T22:01:34.500" v="492" actId="12"/>
        <pc:sldMkLst>
          <pc:docMk/>
          <pc:sldMk cId="421543764" sldId="295"/>
        </pc:sldMkLst>
        <pc:spChg chg="mod">
          <ac:chgData name="Hordur Olafsson" userId="35673f1e-1533-427a-a84f-da77feac3cd7" providerId="ADAL" clId="{156FD1EA-CD5B-1F4C-A929-B79D57A489CB}" dt="2023-05-17T22:01:34.500" v="492" actId="12"/>
          <ac:spMkLst>
            <pc:docMk/>
            <pc:sldMk cId="421543764" sldId="295"/>
            <ac:spMk id="3" creationId="{A0CB2D31-6A18-7B4F-1EF3-DA4AA65CE7DC}"/>
          </ac:spMkLst>
        </pc:spChg>
      </pc:sldChg>
      <pc:sldChg chg="modSp mod">
        <pc:chgData name="Hordur Olafsson" userId="35673f1e-1533-427a-a84f-da77feac3cd7" providerId="ADAL" clId="{156FD1EA-CD5B-1F4C-A929-B79D57A489CB}" dt="2023-05-17T22:00:51.563" v="488" actId="20577"/>
        <pc:sldMkLst>
          <pc:docMk/>
          <pc:sldMk cId="2476444694" sldId="299"/>
        </pc:sldMkLst>
        <pc:spChg chg="mod">
          <ac:chgData name="Hordur Olafsson" userId="35673f1e-1533-427a-a84f-da77feac3cd7" providerId="ADAL" clId="{156FD1EA-CD5B-1F4C-A929-B79D57A489CB}" dt="2023-05-17T21:50:30.118" v="390" actId="404"/>
          <ac:spMkLst>
            <pc:docMk/>
            <pc:sldMk cId="2476444694" sldId="299"/>
            <ac:spMk id="2" creationId="{E6515646-9E6E-5352-3DF8-6461E6301A38}"/>
          </ac:spMkLst>
        </pc:spChg>
        <pc:spChg chg="mod">
          <ac:chgData name="Hordur Olafsson" userId="35673f1e-1533-427a-a84f-da77feac3cd7" providerId="ADAL" clId="{156FD1EA-CD5B-1F4C-A929-B79D57A489CB}" dt="2023-05-17T22:00:51.563" v="488" actId="20577"/>
          <ac:spMkLst>
            <pc:docMk/>
            <pc:sldMk cId="2476444694" sldId="299"/>
            <ac:spMk id="3" creationId="{A0CB2D31-6A18-7B4F-1EF3-DA4AA65CE7DC}"/>
          </ac:spMkLst>
        </pc:spChg>
      </pc:sldChg>
      <pc:sldChg chg="modSp mod">
        <pc:chgData name="Hordur Olafsson" userId="35673f1e-1533-427a-a84f-da77feac3cd7" providerId="ADAL" clId="{156FD1EA-CD5B-1F4C-A929-B79D57A489CB}" dt="2023-05-17T22:01:43.669" v="494" actId="12"/>
        <pc:sldMkLst>
          <pc:docMk/>
          <pc:sldMk cId="557930897" sldId="301"/>
        </pc:sldMkLst>
        <pc:spChg chg="mod">
          <ac:chgData name="Hordur Olafsson" userId="35673f1e-1533-427a-a84f-da77feac3cd7" providerId="ADAL" clId="{156FD1EA-CD5B-1F4C-A929-B79D57A489CB}" dt="2023-05-17T22:01:43.669" v="494" actId="12"/>
          <ac:spMkLst>
            <pc:docMk/>
            <pc:sldMk cId="557930897" sldId="301"/>
            <ac:spMk id="3" creationId="{A0CB2D31-6A18-7B4F-1EF3-DA4AA65CE7DC}"/>
          </ac:spMkLst>
        </pc:spChg>
      </pc:sldChg>
      <pc:sldChg chg="del mod modShow">
        <pc:chgData name="Hordur Olafsson" userId="35673f1e-1533-427a-a84f-da77feac3cd7" providerId="ADAL" clId="{156FD1EA-CD5B-1F4C-A929-B79D57A489CB}" dt="2023-05-17T21:57:08.843" v="458" actId="2696"/>
        <pc:sldMkLst>
          <pc:docMk/>
          <pc:sldMk cId="496882577" sldId="303"/>
        </pc:sldMkLst>
      </pc:sldChg>
      <pc:sldChg chg="addSp modSp mod modClrScheme chgLayout">
        <pc:chgData name="Hordur Olafsson" userId="35673f1e-1533-427a-a84f-da77feac3cd7" providerId="ADAL" clId="{156FD1EA-CD5B-1F4C-A929-B79D57A489CB}" dt="2023-05-17T21:59:54.846" v="482" actId="20577"/>
        <pc:sldMkLst>
          <pc:docMk/>
          <pc:sldMk cId="3143316611" sldId="304"/>
        </pc:sldMkLst>
        <pc:spChg chg="add mod">
          <ac:chgData name="Hordur Olafsson" userId="35673f1e-1533-427a-a84f-da77feac3cd7" providerId="ADAL" clId="{156FD1EA-CD5B-1F4C-A929-B79D57A489CB}" dt="2023-05-17T21:59:34.544" v="477" actId="113"/>
          <ac:spMkLst>
            <pc:docMk/>
            <pc:sldMk cId="3143316611" sldId="304"/>
            <ac:spMk id="2" creationId="{25CE520E-9EAD-B915-D1F4-0839D708A008}"/>
          </ac:spMkLst>
        </pc:spChg>
        <pc:spChg chg="mod ord">
          <ac:chgData name="Hordur Olafsson" userId="35673f1e-1533-427a-a84f-da77feac3cd7" providerId="ADAL" clId="{156FD1EA-CD5B-1F4C-A929-B79D57A489CB}" dt="2023-05-17T21:41:37.088" v="217" actId="700"/>
          <ac:spMkLst>
            <pc:docMk/>
            <pc:sldMk cId="3143316611" sldId="304"/>
            <ac:spMk id="3" creationId="{38312509-3E13-E1BE-375D-17CAA10E5DD6}"/>
          </ac:spMkLst>
        </pc:spChg>
        <pc:spChg chg="mod ord">
          <ac:chgData name="Hordur Olafsson" userId="35673f1e-1533-427a-a84f-da77feac3cd7" providerId="ADAL" clId="{156FD1EA-CD5B-1F4C-A929-B79D57A489CB}" dt="2023-05-17T21:59:54.846" v="482" actId="20577"/>
          <ac:spMkLst>
            <pc:docMk/>
            <pc:sldMk cId="3143316611" sldId="304"/>
            <ac:spMk id="4" creationId="{EFBF05A9-7762-208A-4555-86DD898E1850}"/>
          </ac:spMkLst>
        </pc:spChg>
        <pc:picChg chg="mod">
          <ac:chgData name="Hordur Olafsson" userId="35673f1e-1533-427a-a84f-da77feac3cd7" providerId="ADAL" clId="{156FD1EA-CD5B-1F4C-A929-B79D57A489CB}" dt="2023-05-17T21:42:38.705" v="259" actId="1076"/>
          <ac:picMkLst>
            <pc:docMk/>
            <pc:sldMk cId="3143316611" sldId="304"/>
            <ac:picMk id="6" creationId="{A3504A20-EBCF-5EF4-31D3-C8663A17C44E}"/>
          </ac:picMkLst>
        </pc:picChg>
      </pc:sldChg>
      <pc:sldChg chg="modSp mod">
        <pc:chgData name="Hordur Olafsson" userId="35673f1e-1533-427a-a84f-da77feac3cd7" providerId="ADAL" clId="{156FD1EA-CD5B-1F4C-A929-B79D57A489CB}" dt="2023-05-17T22:02:14.760" v="503" actId="12"/>
        <pc:sldMkLst>
          <pc:docMk/>
          <pc:sldMk cId="768236832" sldId="305"/>
        </pc:sldMkLst>
        <pc:spChg chg="mod">
          <ac:chgData name="Hordur Olafsson" userId="35673f1e-1533-427a-a84f-da77feac3cd7" providerId="ADAL" clId="{156FD1EA-CD5B-1F4C-A929-B79D57A489CB}" dt="2023-05-17T22:02:14.760" v="503" actId="12"/>
          <ac:spMkLst>
            <pc:docMk/>
            <pc:sldMk cId="768236832" sldId="305"/>
            <ac:spMk id="3" creationId="{A0CB2D31-6A18-7B4F-1EF3-DA4AA65CE7DC}"/>
          </ac:spMkLst>
        </pc:spChg>
      </pc:sldChg>
      <pc:sldChg chg="modSp mod">
        <pc:chgData name="Hordur Olafsson" userId="35673f1e-1533-427a-a84f-da77feac3cd7" providerId="ADAL" clId="{156FD1EA-CD5B-1F4C-A929-B79D57A489CB}" dt="2023-05-17T22:02:48.019" v="509" actId="1076"/>
        <pc:sldMkLst>
          <pc:docMk/>
          <pc:sldMk cId="1321358487" sldId="306"/>
        </pc:sldMkLst>
        <pc:spChg chg="mod">
          <ac:chgData name="Hordur Olafsson" userId="35673f1e-1533-427a-a84f-da77feac3cd7" providerId="ADAL" clId="{156FD1EA-CD5B-1F4C-A929-B79D57A489CB}" dt="2023-05-17T22:02:44.612" v="508" actId="1076"/>
          <ac:spMkLst>
            <pc:docMk/>
            <pc:sldMk cId="1321358487" sldId="306"/>
            <ac:spMk id="3" creationId="{A0CB2D31-6A18-7B4F-1EF3-DA4AA65CE7DC}"/>
          </ac:spMkLst>
        </pc:spChg>
        <pc:spChg chg="mod">
          <ac:chgData name="Hordur Olafsson" userId="35673f1e-1533-427a-a84f-da77feac3cd7" providerId="ADAL" clId="{156FD1EA-CD5B-1F4C-A929-B79D57A489CB}" dt="2023-05-17T22:02:48.019" v="509" actId="1076"/>
          <ac:spMkLst>
            <pc:docMk/>
            <pc:sldMk cId="1321358487" sldId="306"/>
            <ac:spMk id="4" creationId="{BA132A5E-E48F-F849-017E-C097B31D5928}"/>
          </ac:spMkLst>
        </pc:spChg>
        <pc:picChg chg="mod">
          <ac:chgData name="Hordur Olafsson" userId="35673f1e-1533-427a-a84f-da77feac3cd7" providerId="ADAL" clId="{156FD1EA-CD5B-1F4C-A929-B79D57A489CB}" dt="2023-05-17T21:52:46.973" v="415" actId="1076"/>
          <ac:picMkLst>
            <pc:docMk/>
            <pc:sldMk cId="1321358487" sldId="306"/>
            <ac:picMk id="9" creationId="{9924048E-540C-11AF-339B-B036DE22F8AB}"/>
          </ac:picMkLst>
        </pc:picChg>
      </pc:sldChg>
      <pc:sldChg chg="addSp delSp modSp mod modClrScheme chgLayout">
        <pc:chgData name="Hordur Olafsson" userId="35673f1e-1533-427a-a84f-da77feac3cd7" providerId="ADAL" clId="{156FD1EA-CD5B-1F4C-A929-B79D57A489CB}" dt="2023-05-17T21:57:55.379" v="460" actId="207"/>
        <pc:sldMkLst>
          <pc:docMk/>
          <pc:sldMk cId="1355646112" sldId="307"/>
        </pc:sldMkLst>
        <pc:spChg chg="add mod">
          <ac:chgData name="Hordur Olafsson" userId="35673f1e-1533-427a-a84f-da77feac3cd7" providerId="ADAL" clId="{156FD1EA-CD5B-1F4C-A929-B79D57A489CB}" dt="2023-05-17T21:57:55.379" v="460" actId="207"/>
          <ac:spMkLst>
            <pc:docMk/>
            <pc:sldMk cId="1355646112" sldId="307"/>
            <ac:spMk id="2" creationId="{B772ADB3-8109-DBBF-6C26-C958949D5C91}"/>
          </ac:spMkLst>
        </pc:spChg>
        <pc:spChg chg="mod ord">
          <ac:chgData name="Hordur Olafsson" userId="35673f1e-1533-427a-a84f-da77feac3cd7" providerId="ADAL" clId="{156FD1EA-CD5B-1F4C-A929-B79D57A489CB}" dt="2023-05-17T21:36:03.896" v="134" actId="700"/>
          <ac:spMkLst>
            <pc:docMk/>
            <pc:sldMk cId="1355646112" sldId="307"/>
            <ac:spMk id="3" creationId="{38312509-3E13-E1BE-375D-17CAA10E5DD6}"/>
          </ac:spMkLst>
        </pc:spChg>
        <pc:spChg chg="mod ord">
          <ac:chgData name="Hordur Olafsson" userId="35673f1e-1533-427a-a84f-da77feac3cd7" providerId="ADAL" clId="{156FD1EA-CD5B-1F4C-A929-B79D57A489CB}" dt="2023-05-17T21:36:03.896" v="134" actId="700"/>
          <ac:spMkLst>
            <pc:docMk/>
            <pc:sldMk cId="1355646112" sldId="307"/>
            <ac:spMk id="4" creationId="{EFBF05A9-7762-208A-4555-86DD898E1850}"/>
          </ac:spMkLst>
        </pc:spChg>
        <pc:spChg chg="add del mod ord">
          <ac:chgData name="Hordur Olafsson" userId="35673f1e-1533-427a-a84f-da77feac3cd7" providerId="ADAL" clId="{156FD1EA-CD5B-1F4C-A929-B79D57A489CB}" dt="2023-05-17T21:35:46.932" v="130"/>
          <ac:spMkLst>
            <pc:docMk/>
            <pc:sldMk cId="1355646112" sldId="307"/>
            <ac:spMk id="5" creationId="{3D665348-9645-4117-E763-B0737853A524}"/>
          </ac:spMkLst>
        </pc:spChg>
        <pc:spChg chg="del mod">
          <ac:chgData name="Hordur Olafsson" userId="35673f1e-1533-427a-a84f-da77feac3cd7" providerId="ADAL" clId="{156FD1EA-CD5B-1F4C-A929-B79D57A489CB}" dt="2023-05-17T21:33:32.313" v="124" actId="478"/>
          <ac:spMkLst>
            <pc:docMk/>
            <pc:sldMk cId="1355646112" sldId="307"/>
            <ac:spMk id="356" creationId="{1D02EFCF-E8FB-5AD1-C973-7CD1566E14C7}"/>
          </ac:spMkLst>
        </pc:spChg>
        <pc:picChg chg="add mod ord modCrop">
          <ac:chgData name="Hordur Olafsson" userId="35673f1e-1533-427a-a84f-da77feac3cd7" providerId="ADAL" clId="{156FD1EA-CD5B-1F4C-A929-B79D57A489CB}" dt="2023-05-17T21:36:15.194" v="135" actId="18131"/>
          <ac:picMkLst>
            <pc:docMk/>
            <pc:sldMk cId="1355646112" sldId="307"/>
            <ac:picMk id="7" creationId="{0327AE9C-7252-ABCC-908E-26056BF36BC5}"/>
          </ac:picMkLst>
        </pc:picChg>
      </pc:sldChg>
      <pc:sldChg chg="del">
        <pc:chgData name="Hordur Olafsson" userId="35673f1e-1533-427a-a84f-da77feac3cd7" providerId="ADAL" clId="{156FD1EA-CD5B-1F4C-A929-B79D57A489CB}" dt="2023-05-17T21:49:22.735" v="369" actId="2696"/>
        <pc:sldMkLst>
          <pc:docMk/>
          <pc:sldMk cId="4208372317" sldId="308"/>
        </pc:sldMkLst>
      </pc:sldChg>
      <pc:sldChg chg="del">
        <pc:chgData name="Hordur Olafsson" userId="35673f1e-1533-427a-a84f-da77feac3cd7" providerId="ADAL" clId="{156FD1EA-CD5B-1F4C-A929-B79D57A489CB}" dt="2023-05-17T21:43:58.307" v="299" actId="2696"/>
        <pc:sldMkLst>
          <pc:docMk/>
          <pc:sldMk cId="258906144" sldId="309"/>
        </pc:sldMkLst>
      </pc:sldChg>
      <pc:sldChg chg="modSp mod">
        <pc:chgData name="Hordur Olafsson" userId="35673f1e-1533-427a-a84f-da77feac3cd7" providerId="ADAL" clId="{156FD1EA-CD5B-1F4C-A929-B79D57A489CB}" dt="2023-05-17T22:01:57.578" v="497" actId="12"/>
        <pc:sldMkLst>
          <pc:docMk/>
          <pc:sldMk cId="3095050111" sldId="312"/>
        </pc:sldMkLst>
        <pc:spChg chg="mod">
          <ac:chgData name="Hordur Olafsson" userId="35673f1e-1533-427a-a84f-da77feac3cd7" providerId="ADAL" clId="{156FD1EA-CD5B-1F4C-A929-B79D57A489CB}" dt="2023-05-17T22:01:57.578" v="497" actId="12"/>
          <ac:spMkLst>
            <pc:docMk/>
            <pc:sldMk cId="3095050111" sldId="312"/>
            <ac:spMk id="3" creationId="{A0CB2D31-6A18-7B4F-1EF3-DA4AA65CE7DC}"/>
          </ac:spMkLst>
        </pc:spChg>
      </pc:sldChg>
      <pc:sldChg chg="addSp delSp modSp mod modClrScheme chgLayout">
        <pc:chgData name="Hordur Olafsson" userId="35673f1e-1533-427a-a84f-da77feac3cd7" providerId="ADAL" clId="{156FD1EA-CD5B-1F4C-A929-B79D57A489CB}" dt="2023-05-17T21:56:22.430" v="452" actId="14100"/>
        <pc:sldMkLst>
          <pc:docMk/>
          <pc:sldMk cId="4211233308" sldId="313"/>
        </pc:sldMkLst>
        <pc:spChg chg="mod ord">
          <ac:chgData name="Hordur Olafsson" userId="35673f1e-1533-427a-a84f-da77feac3cd7" providerId="ADAL" clId="{156FD1EA-CD5B-1F4C-A929-B79D57A489CB}" dt="2023-05-17T21:54:56.925" v="427" actId="700"/>
          <ac:spMkLst>
            <pc:docMk/>
            <pc:sldMk cId="4211233308" sldId="313"/>
            <ac:spMk id="2" creationId="{E6515646-9E6E-5352-3DF8-6461E6301A38}"/>
          </ac:spMkLst>
        </pc:spChg>
        <pc:spChg chg="mod ord">
          <ac:chgData name="Hordur Olafsson" userId="35673f1e-1533-427a-a84f-da77feac3cd7" providerId="ADAL" clId="{156FD1EA-CD5B-1F4C-A929-B79D57A489CB}" dt="2023-05-17T21:56:22.430" v="452" actId="14100"/>
          <ac:spMkLst>
            <pc:docMk/>
            <pc:sldMk cId="4211233308" sldId="313"/>
            <ac:spMk id="3" creationId="{A0CB2D31-6A18-7B4F-1EF3-DA4AA65CE7DC}"/>
          </ac:spMkLst>
        </pc:spChg>
        <pc:spChg chg="add del mod ord">
          <ac:chgData name="Hordur Olafsson" userId="35673f1e-1533-427a-a84f-da77feac3cd7" providerId="ADAL" clId="{156FD1EA-CD5B-1F4C-A929-B79D57A489CB}" dt="2023-05-17T21:54:59.294" v="428"/>
          <ac:spMkLst>
            <pc:docMk/>
            <pc:sldMk cId="4211233308" sldId="313"/>
            <ac:spMk id="4" creationId="{499AFC7B-6560-3139-F29D-819810348CCF}"/>
          </ac:spMkLst>
        </pc:spChg>
        <pc:picChg chg="add mod modCrop">
          <ac:chgData name="Hordur Olafsson" userId="35673f1e-1533-427a-a84f-da77feac3cd7" providerId="ADAL" clId="{156FD1EA-CD5B-1F4C-A929-B79D57A489CB}" dt="2023-05-17T21:55:08.048" v="429" actId="18131"/>
          <ac:picMkLst>
            <pc:docMk/>
            <pc:sldMk cId="4211233308" sldId="313"/>
            <ac:picMk id="5" creationId="{609ABF09-C9B7-3985-4916-C46153399722}"/>
          </ac:picMkLst>
        </pc:picChg>
        <pc:picChg chg="del mod modCrop">
          <ac:chgData name="Hordur Olafsson" userId="35673f1e-1533-427a-a84f-da77feac3cd7" providerId="ADAL" clId="{156FD1EA-CD5B-1F4C-A929-B79D57A489CB}" dt="2023-05-17T21:54:53.287" v="426" actId="21"/>
          <ac:picMkLst>
            <pc:docMk/>
            <pc:sldMk cId="4211233308" sldId="313"/>
            <ac:picMk id="6" creationId="{92CFB750-093F-9414-1A49-1C8265788BA0}"/>
          </ac:picMkLst>
        </pc:picChg>
      </pc:sldChg>
      <pc:sldChg chg="addSp delSp modSp add mod modClrScheme chgLayout">
        <pc:chgData name="Hordur Olafsson" userId="35673f1e-1533-427a-a84f-da77feac3cd7" providerId="ADAL" clId="{156FD1EA-CD5B-1F4C-A929-B79D57A489CB}" dt="2023-05-17T21:32:06.063" v="66" actId="1076"/>
        <pc:sldMkLst>
          <pc:docMk/>
          <pc:sldMk cId="2345524974" sldId="314"/>
        </pc:sldMkLst>
        <pc:spChg chg="mod ord">
          <ac:chgData name="Hordur Olafsson" userId="35673f1e-1533-427a-a84f-da77feac3cd7" providerId="ADAL" clId="{156FD1EA-CD5B-1F4C-A929-B79D57A489CB}" dt="2023-05-17T21:32:06.063" v="66" actId="1076"/>
          <ac:spMkLst>
            <pc:docMk/>
            <pc:sldMk cId="2345524974" sldId="314"/>
            <ac:spMk id="3" creationId="{21AE6E4C-0895-BE18-BFA5-BDA060CDC30C}"/>
          </ac:spMkLst>
        </pc:spChg>
        <pc:spChg chg="mod ord">
          <ac:chgData name="Hordur Olafsson" userId="35673f1e-1533-427a-a84f-da77feac3cd7" providerId="ADAL" clId="{156FD1EA-CD5B-1F4C-A929-B79D57A489CB}" dt="2023-05-17T21:32:06.063" v="66" actId="1076"/>
          <ac:spMkLst>
            <pc:docMk/>
            <pc:sldMk cId="2345524974" sldId="314"/>
            <ac:spMk id="4" creationId="{BE24B987-1C57-5464-2D40-6A3996218637}"/>
          </ac:spMkLst>
        </pc:spChg>
        <pc:spChg chg="add del mod ord">
          <ac:chgData name="Hordur Olafsson" userId="35673f1e-1533-427a-a84f-da77feac3cd7" providerId="ADAL" clId="{156FD1EA-CD5B-1F4C-A929-B79D57A489CB}" dt="2023-05-17T21:31:17.897" v="55" actId="700"/>
          <ac:spMkLst>
            <pc:docMk/>
            <pc:sldMk cId="2345524974" sldId="314"/>
            <ac:spMk id="5" creationId="{3C6407FF-FC48-F036-26AD-A5B9385F1890}"/>
          </ac:spMkLst>
        </pc:spChg>
        <pc:spChg chg="add del mod ord">
          <ac:chgData name="Hordur Olafsson" userId="35673f1e-1533-427a-a84f-da77feac3cd7" providerId="ADAL" clId="{156FD1EA-CD5B-1F4C-A929-B79D57A489CB}" dt="2023-05-17T21:31:25.373" v="56" actId="931"/>
          <ac:spMkLst>
            <pc:docMk/>
            <pc:sldMk cId="2345524974" sldId="314"/>
            <ac:spMk id="6" creationId="{076381DD-3D5F-877A-7826-875F98E221C8}"/>
          </ac:spMkLst>
        </pc:spChg>
        <pc:picChg chg="add mod modCrop">
          <ac:chgData name="Hordur Olafsson" userId="35673f1e-1533-427a-a84f-da77feac3cd7" providerId="ADAL" clId="{156FD1EA-CD5B-1F4C-A929-B79D57A489CB}" dt="2023-05-17T21:31:35.097" v="59" actId="18131"/>
          <ac:picMkLst>
            <pc:docMk/>
            <pc:sldMk cId="2345524974" sldId="314"/>
            <ac:picMk id="8" creationId="{5EC693C0-05E8-D4B1-D8B5-8D152EAFCA25}"/>
          </ac:picMkLst>
        </pc:picChg>
        <pc:picChg chg="del">
          <ac:chgData name="Hordur Olafsson" userId="35673f1e-1533-427a-a84f-da77feac3cd7" providerId="ADAL" clId="{156FD1EA-CD5B-1F4C-A929-B79D57A489CB}" dt="2023-05-17T21:30:00.002" v="3" actId="478"/>
          <ac:picMkLst>
            <pc:docMk/>
            <pc:sldMk cId="2345524974" sldId="314"/>
            <ac:picMk id="12" creationId="{B6F2E69E-693B-EE03-450F-B1D92CC25AA1}"/>
          </ac:picMkLst>
        </pc:picChg>
      </pc:sldChg>
      <pc:sldChg chg="addSp delSp modSp add mod modClrScheme chgLayout">
        <pc:chgData name="Hordur Olafsson" userId="35673f1e-1533-427a-a84f-da77feac3cd7" providerId="ADAL" clId="{156FD1EA-CD5B-1F4C-A929-B79D57A489CB}" dt="2023-05-17T21:59:14.484" v="471" actId="113"/>
        <pc:sldMkLst>
          <pc:docMk/>
          <pc:sldMk cId="1185562231" sldId="315"/>
        </pc:sldMkLst>
        <pc:spChg chg="mod ord">
          <ac:chgData name="Hordur Olafsson" userId="35673f1e-1533-427a-a84f-da77feac3cd7" providerId="ADAL" clId="{156FD1EA-CD5B-1F4C-A929-B79D57A489CB}" dt="2023-05-17T21:43:22.488" v="265" actId="403"/>
          <ac:spMkLst>
            <pc:docMk/>
            <pc:sldMk cId="1185562231" sldId="315"/>
            <ac:spMk id="3" creationId="{38312509-3E13-E1BE-375D-17CAA10E5DD6}"/>
          </ac:spMkLst>
        </pc:spChg>
        <pc:spChg chg="mod ord">
          <ac:chgData name="Hordur Olafsson" userId="35673f1e-1533-427a-a84f-da77feac3cd7" providerId="ADAL" clId="{156FD1EA-CD5B-1F4C-A929-B79D57A489CB}" dt="2023-05-17T21:59:14.484" v="471" actId="113"/>
          <ac:spMkLst>
            <pc:docMk/>
            <pc:sldMk cId="1185562231" sldId="315"/>
            <ac:spMk id="4" creationId="{EFBF05A9-7762-208A-4555-86DD898E1850}"/>
          </ac:spMkLst>
        </pc:spChg>
        <pc:spChg chg="add del mod ord">
          <ac:chgData name="Hordur Olafsson" userId="35673f1e-1533-427a-a84f-da77feac3cd7" providerId="ADAL" clId="{156FD1EA-CD5B-1F4C-A929-B79D57A489CB}" dt="2023-05-17T21:43:18.487" v="263" actId="700"/>
          <ac:spMkLst>
            <pc:docMk/>
            <pc:sldMk cId="1185562231" sldId="315"/>
            <ac:spMk id="6" creationId="{7C689E7A-956B-4B65-959F-D0524FA3830B}"/>
          </ac:spMkLst>
        </pc:spChg>
        <pc:spChg chg="add del mod ord">
          <ac:chgData name="Hordur Olafsson" userId="35673f1e-1533-427a-a84f-da77feac3cd7" providerId="ADAL" clId="{156FD1EA-CD5B-1F4C-A929-B79D57A489CB}" dt="2023-05-17T21:43:35.330" v="266"/>
          <ac:spMkLst>
            <pc:docMk/>
            <pc:sldMk cId="1185562231" sldId="315"/>
            <ac:spMk id="7" creationId="{CB24E2D7-1FF0-A781-A7BB-86278326E363}"/>
          </ac:spMkLst>
        </pc:spChg>
        <pc:picChg chg="del">
          <ac:chgData name="Hordur Olafsson" userId="35673f1e-1533-427a-a84f-da77feac3cd7" providerId="ADAL" clId="{156FD1EA-CD5B-1F4C-A929-B79D57A489CB}" dt="2023-05-17T21:43:10.341" v="262" actId="478"/>
          <ac:picMkLst>
            <pc:docMk/>
            <pc:sldMk cId="1185562231" sldId="315"/>
            <ac:picMk id="5" creationId="{4CD872F2-A008-8621-491E-E12206110A6E}"/>
          </ac:picMkLst>
        </pc:picChg>
        <pc:picChg chg="add mod">
          <ac:chgData name="Hordur Olafsson" userId="35673f1e-1533-427a-a84f-da77feac3cd7" providerId="ADAL" clId="{156FD1EA-CD5B-1F4C-A929-B79D57A489CB}" dt="2023-05-17T21:43:48.124" v="298" actId="14861"/>
          <ac:picMkLst>
            <pc:docMk/>
            <pc:sldMk cId="1185562231" sldId="315"/>
            <ac:picMk id="8" creationId="{4742455A-17BD-794C-652D-09202B9B1E85}"/>
          </ac:picMkLst>
        </pc:picChg>
      </pc:sldChg>
      <pc:sldChg chg="addSp delSp modSp add del mod modClrScheme chgLayout">
        <pc:chgData name="Hordur Olafsson" userId="35673f1e-1533-427a-a84f-da77feac3cd7" providerId="ADAL" clId="{156FD1EA-CD5B-1F4C-A929-B79D57A489CB}" dt="2023-05-17T21:39:48.840" v="190" actId="2696"/>
        <pc:sldMkLst>
          <pc:docMk/>
          <pc:sldMk cId="1977668936" sldId="315"/>
        </pc:sldMkLst>
        <pc:spChg chg="del">
          <ac:chgData name="Hordur Olafsson" userId="35673f1e-1533-427a-a84f-da77feac3cd7" providerId="ADAL" clId="{156FD1EA-CD5B-1F4C-A929-B79D57A489CB}" dt="2023-05-17T21:37:52.652" v="151" actId="21"/>
          <ac:spMkLst>
            <pc:docMk/>
            <pc:sldMk cId="1977668936" sldId="315"/>
            <ac:spMk id="3" creationId="{38312509-3E13-E1BE-375D-17CAA10E5DD6}"/>
          </ac:spMkLst>
        </pc:spChg>
        <pc:spChg chg="del">
          <ac:chgData name="Hordur Olafsson" userId="35673f1e-1533-427a-a84f-da77feac3cd7" providerId="ADAL" clId="{156FD1EA-CD5B-1F4C-A929-B79D57A489CB}" dt="2023-05-17T21:37:52.652" v="151" actId="21"/>
          <ac:spMkLst>
            <pc:docMk/>
            <pc:sldMk cId="1977668936" sldId="315"/>
            <ac:spMk id="4" creationId="{EFBF05A9-7762-208A-4555-86DD898E1850}"/>
          </ac:spMkLst>
        </pc:spChg>
        <pc:spChg chg="add del mod">
          <ac:chgData name="Hordur Olafsson" userId="35673f1e-1533-427a-a84f-da77feac3cd7" providerId="ADAL" clId="{156FD1EA-CD5B-1F4C-A929-B79D57A489CB}" dt="2023-05-17T21:37:56.214" v="152" actId="478"/>
          <ac:spMkLst>
            <pc:docMk/>
            <pc:sldMk cId="1977668936" sldId="315"/>
            <ac:spMk id="5" creationId="{800F0F82-D920-FE42-1977-8EAA29120279}"/>
          </ac:spMkLst>
        </pc:spChg>
        <pc:spChg chg="add del mod">
          <ac:chgData name="Hordur Olafsson" userId="35673f1e-1533-427a-a84f-da77feac3cd7" providerId="ADAL" clId="{156FD1EA-CD5B-1F4C-A929-B79D57A489CB}" dt="2023-05-17T21:37:56.214" v="152" actId="478"/>
          <ac:spMkLst>
            <pc:docMk/>
            <pc:sldMk cId="1977668936" sldId="315"/>
            <ac:spMk id="8" creationId="{D1D01718-9638-3ECE-C975-DF26AA21CBF7}"/>
          </ac:spMkLst>
        </pc:spChg>
        <pc:spChg chg="add del mod">
          <ac:chgData name="Hordur Olafsson" userId="35673f1e-1533-427a-a84f-da77feac3cd7" providerId="ADAL" clId="{156FD1EA-CD5B-1F4C-A929-B79D57A489CB}" dt="2023-05-17T21:38:07.858" v="155"/>
          <ac:spMkLst>
            <pc:docMk/>
            <pc:sldMk cId="1977668936" sldId="315"/>
            <ac:spMk id="9" creationId="{FB1171FB-A67F-421B-8832-661851C4451D}"/>
          </ac:spMkLst>
        </pc:spChg>
        <pc:spChg chg="add mod">
          <ac:chgData name="Hordur Olafsson" userId="35673f1e-1533-427a-a84f-da77feac3cd7" providerId="ADAL" clId="{156FD1EA-CD5B-1F4C-A929-B79D57A489CB}" dt="2023-05-17T21:38:01.296" v="154"/>
          <ac:spMkLst>
            <pc:docMk/>
            <pc:sldMk cId="1977668936" sldId="315"/>
            <ac:spMk id="10" creationId="{2F8392CF-1019-5F3B-B8C4-0F31A4C4BC4B}"/>
          </ac:spMkLst>
        </pc:spChg>
        <pc:spChg chg="add mod">
          <ac:chgData name="Hordur Olafsson" userId="35673f1e-1533-427a-a84f-da77feac3cd7" providerId="ADAL" clId="{156FD1EA-CD5B-1F4C-A929-B79D57A489CB}" dt="2023-05-17T21:38:01.296" v="154"/>
          <ac:spMkLst>
            <pc:docMk/>
            <pc:sldMk cId="1977668936" sldId="315"/>
            <ac:spMk id="11" creationId="{13FD6FBE-F382-EB3D-452E-D257D011C42F}"/>
          </ac:spMkLst>
        </pc:spChg>
        <pc:spChg chg="add mod">
          <ac:chgData name="Hordur Olafsson" userId="35673f1e-1533-427a-a84f-da77feac3cd7" providerId="ADAL" clId="{156FD1EA-CD5B-1F4C-A929-B79D57A489CB}" dt="2023-05-17T21:39:47.341" v="189" actId="3064"/>
          <ac:spMkLst>
            <pc:docMk/>
            <pc:sldMk cId="1977668936" sldId="315"/>
            <ac:spMk id="13" creationId="{15F8FCE4-D8A1-55B2-D0E8-E5F66FFBCAAE}"/>
          </ac:spMkLst>
        </pc:spChg>
        <pc:picChg chg="del">
          <ac:chgData name="Hordur Olafsson" userId="35673f1e-1533-427a-a84f-da77feac3cd7" providerId="ADAL" clId="{156FD1EA-CD5B-1F4C-A929-B79D57A489CB}" dt="2023-05-17T21:37:42.308" v="150" actId="478"/>
          <ac:picMkLst>
            <pc:docMk/>
            <pc:sldMk cId="1977668936" sldId="315"/>
            <ac:picMk id="6" creationId="{A3504A20-EBCF-5EF4-31D3-C8663A17C44E}"/>
          </ac:picMkLst>
        </pc:picChg>
        <pc:picChg chg="add mod modCrop">
          <ac:chgData name="Hordur Olafsson" userId="35673f1e-1533-427a-a84f-da77feac3cd7" providerId="ADAL" clId="{156FD1EA-CD5B-1F4C-A929-B79D57A489CB}" dt="2023-05-17T21:38:26.578" v="158" actId="18131"/>
          <ac:picMkLst>
            <pc:docMk/>
            <pc:sldMk cId="1977668936" sldId="315"/>
            <ac:picMk id="12" creationId="{08CF56CF-4917-35F6-7253-580CBC4A79F7}"/>
          </ac:picMkLst>
        </pc:picChg>
        <pc:picChg chg="add del mod">
          <ac:chgData name="Hordur Olafsson" userId="35673f1e-1533-427a-a84f-da77feac3cd7" providerId="ADAL" clId="{156FD1EA-CD5B-1F4C-A929-B79D57A489CB}" dt="2023-05-17T21:38:38.473" v="161"/>
          <ac:picMkLst>
            <pc:docMk/>
            <pc:sldMk cId="1977668936" sldId="315"/>
            <ac:picMk id="14" creationId="{090B4B7D-9229-AD4D-5260-4DE2917EC259}"/>
          </ac:picMkLst>
        </pc:picChg>
      </pc:sldChg>
      <pc:sldChg chg="addSp delSp modSp add mod modClrScheme chgLayout">
        <pc:chgData name="Hordur Olafsson" userId="35673f1e-1533-427a-a84f-da77feac3cd7" providerId="ADAL" clId="{156FD1EA-CD5B-1F4C-A929-B79D57A489CB}" dt="2023-05-17T21:49:14.417" v="368" actId="1076"/>
        <pc:sldMkLst>
          <pc:docMk/>
          <pc:sldMk cId="414413454" sldId="316"/>
        </pc:sldMkLst>
        <pc:spChg chg="add del mod ord">
          <ac:chgData name="Hordur Olafsson" userId="35673f1e-1533-427a-a84f-da77feac3cd7" providerId="ADAL" clId="{156FD1EA-CD5B-1F4C-A929-B79D57A489CB}" dt="2023-05-17T21:45:30.291" v="304" actId="931"/>
          <ac:spMkLst>
            <pc:docMk/>
            <pc:sldMk cId="414413454" sldId="316"/>
            <ac:spMk id="2" creationId="{FA8A198E-1757-1F33-2E38-39185ED2DF6E}"/>
          </ac:spMkLst>
        </pc:spChg>
        <pc:spChg chg="del mod ord">
          <ac:chgData name="Hordur Olafsson" userId="35673f1e-1533-427a-a84f-da77feac3cd7" providerId="ADAL" clId="{156FD1EA-CD5B-1F4C-A929-B79D57A489CB}" dt="2023-05-17T21:45:24.310" v="303" actId="478"/>
          <ac:spMkLst>
            <pc:docMk/>
            <pc:sldMk cId="414413454" sldId="316"/>
            <ac:spMk id="3" creationId="{38312509-3E13-E1BE-375D-17CAA10E5DD6}"/>
          </ac:spMkLst>
        </pc:spChg>
        <pc:spChg chg="del mod ord">
          <ac:chgData name="Hordur Olafsson" userId="35673f1e-1533-427a-a84f-da77feac3cd7" providerId="ADAL" clId="{156FD1EA-CD5B-1F4C-A929-B79D57A489CB}" dt="2023-05-17T21:45:24.310" v="303" actId="478"/>
          <ac:spMkLst>
            <pc:docMk/>
            <pc:sldMk cId="414413454" sldId="316"/>
            <ac:spMk id="4" creationId="{EFBF05A9-7762-208A-4555-86DD898E1850}"/>
          </ac:spMkLst>
        </pc:spChg>
        <pc:spChg chg="add mod">
          <ac:chgData name="Hordur Olafsson" userId="35673f1e-1533-427a-a84f-da77feac3cd7" providerId="ADAL" clId="{156FD1EA-CD5B-1F4C-A929-B79D57A489CB}" dt="2023-05-17T21:49:14.417" v="368" actId="1076"/>
          <ac:spMkLst>
            <pc:docMk/>
            <pc:sldMk cId="414413454" sldId="316"/>
            <ac:spMk id="7" creationId="{4BB666AA-294D-19F2-1714-F70F84446AE5}"/>
          </ac:spMkLst>
        </pc:spChg>
        <pc:spChg chg="add mod">
          <ac:chgData name="Hordur Olafsson" userId="35673f1e-1533-427a-a84f-da77feac3cd7" providerId="ADAL" clId="{156FD1EA-CD5B-1F4C-A929-B79D57A489CB}" dt="2023-05-17T21:49:14.417" v="368" actId="1076"/>
          <ac:spMkLst>
            <pc:docMk/>
            <pc:sldMk cId="414413454" sldId="316"/>
            <ac:spMk id="8" creationId="{430418DB-AE18-C3F0-5CB2-71447E999FEB}"/>
          </ac:spMkLst>
        </pc:spChg>
        <pc:picChg chg="add mod modCrop">
          <ac:chgData name="Hordur Olafsson" userId="35673f1e-1533-427a-a84f-da77feac3cd7" providerId="ADAL" clId="{156FD1EA-CD5B-1F4C-A929-B79D57A489CB}" dt="2023-05-17T21:48:34.150" v="358" actId="18131"/>
          <ac:picMkLst>
            <pc:docMk/>
            <pc:sldMk cId="414413454" sldId="316"/>
            <ac:picMk id="6" creationId="{6C50C1BE-59DA-FDBA-C254-FE777895D01C}"/>
          </ac:picMkLst>
        </pc:picChg>
        <pc:picChg chg="del">
          <ac:chgData name="Hordur Olafsson" userId="35673f1e-1533-427a-a84f-da77feac3cd7" providerId="ADAL" clId="{156FD1EA-CD5B-1F4C-A929-B79D57A489CB}" dt="2023-05-17T21:45:18.460" v="301" actId="478"/>
          <ac:picMkLst>
            <pc:docMk/>
            <pc:sldMk cId="414413454" sldId="316"/>
            <ac:picMk id="25" creationId="{03D1E337-CBE2-9359-CF09-0A1E54B418CF}"/>
          </ac:picMkLst>
        </pc:picChg>
      </pc:sldChg>
      <pc:sldMasterChg chg="addSldLayout modSldLayout">
        <pc:chgData name="Hordur Olafsson" userId="35673f1e-1533-427a-a84f-da77feac3cd7" providerId="ADAL" clId="{156FD1EA-CD5B-1F4C-A929-B79D57A489CB}" dt="2023-05-17T21:31:05.727" v="54" actId="6014"/>
        <pc:sldMasterMkLst>
          <pc:docMk/>
          <pc:sldMasterMk cId="3283444625" sldId="2147483648"/>
        </pc:sldMasterMkLst>
        <pc:sldLayoutChg chg="modSp">
          <pc:chgData name="Hordur Olafsson" userId="35673f1e-1533-427a-a84f-da77feac3cd7" providerId="ADAL" clId="{156FD1EA-CD5B-1F4C-A929-B79D57A489CB}" dt="2023-05-17T21:30:13.722" v="4" actId="735"/>
          <pc:sldLayoutMkLst>
            <pc:docMk/>
            <pc:sldMasterMk cId="3283444625" sldId="2147483648"/>
            <pc:sldLayoutMk cId="3637817288" sldId="2147483663"/>
          </pc:sldLayoutMkLst>
        </pc:sldLayoutChg>
        <pc:sldLayoutChg chg="addSp delSp modSp add mod replId modTransition">
          <pc:chgData name="Hordur Olafsson" userId="35673f1e-1533-427a-a84f-da77feac3cd7" providerId="ADAL" clId="{156FD1EA-CD5B-1F4C-A929-B79D57A489CB}" dt="2023-05-17T21:31:05.727" v="54" actId="6014"/>
          <pc:sldLayoutMkLst>
            <pc:docMk/>
            <pc:sldMasterMk cId="3283444625" sldId="2147483648"/>
            <pc:sldLayoutMk cId="505704660" sldId="2147483734"/>
          </pc:sldLayoutMkLst>
          <pc:spChg chg="add del">
            <ac:chgData name="Hordur Olafsson" userId="35673f1e-1533-427a-a84f-da77feac3cd7" providerId="ADAL" clId="{156FD1EA-CD5B-1F4C-A929-B79D57A489CB}" dt="2023-05-17T21:30:30.722" v="7" actId="11529"/>
            <ac:spMkLst>
              <pc:docMk/>
              <pc:sldMasterMk cId="3283444625" sldId="2147483648"/>
              <pc:sldLayoutMk cId="505704660" sldId="2147483734"/>
              <ac:spMk id="2" creationId="{A6FE6002-2B06-00D7-DFAA-F301B2EC5A22}"/>
            </ac:spMkLst>
          </pc:spChg>
          <pc:spChg chg="del">
            <ac:chgData name="Hordur Olafsson" userId="35673f1e-1533-427a-a84f-da77feac3cd7" providerId="ADAL" clId="{156FD1EA-CD5B-1F4C-A929-B79D57A489CB}" dt="2023-05-17T21:30:20.241" v="6" actId="478"/>
            <ac:spMkLst>
              <pc:docMk/>
              <pc:sldMasterMk cId="3283444625" sldId="2147483648"/>
              <pc:sldLayoutMk cId="505704660" sldId="2147483734"/>
              <ac:spMk id="3" creationId="{D70168AD-C0C4-9641-8C02-1ACFE8EA8DFD}"/>
            </ac:spMkLst>
          </pc:spChg>
          <pc:spChg chg="add mod">
            <ac:chgData name="Hordur Olafsson" userId="35673f1e-1533-427a-a84f-da77feac3cd7" providerId="ADAL" clId="{156FD1EA-CD5B-1F4C-A929-B79D57A489CB}" dt="2023-05-17T21:30:54.016" v="53" actId="122"/>
            <ac:spMkLst>
              <pc:docMk/>
              <pc:sldMasterMk cId="3283444625" sldId="2147483648"/>
              <pc:sldLayoutMk cId="505704660" sldId="2147483734"/>
              <ac:spMk id="4" creationId="{8E10099D-632B-9898-736A-D15509298F26}"/>
            </ac:spMkLst>
          </pc:spChg>
          <pc:spChg chg="del">
            <ac:chgData name="Hordur Olafsson" userId="35673f1e-1533-427a-a84f-da77feac3cd7" providerId="ADAL" clId="{156FD1EA-CD5B-1F4C-A929-B79D57A489CB}" dt="2023-05-17T21:30:20.241" v="6" actId="478"/>
            <ac:spMkLst>
              <pc:docMk/>
              <pc:sldMasterMk cId="3283444625" sldId="2147483648"/>
              <pc:sldLayoutMk cId="505704660" sldId="2147483734"/>
              <ac:spMk id="11" creationId="{93172F69-851E-354C-9F9C-79583502B72A}"/>
            </ac:spMkLst>
          </pc:spChg>
          <pc:spChg chg="del">
            <ac:chgData name="Hordur Olafsson" userId="35673f1e-1533-427a-a84f-da77feac3cd7" providerId="ADAL" clId="{156FD1EA-CD5B-1F4C-A929-B79D57A489CB}" dt="2023-05-17T21:30:20.241" v="6" actId="478"/>
            <ac:spMkLst>
              <pc:docMk/>
              <pc:sldMasterMk cId="3283444625" sldId="2147483648"/>
              <pc:sldLayoutMk cId="505704660" sldId="2147483734"/>
              <ac:spMk id="12" creationId="{B481A195-D889-E642-93F2-1B3B1F9DA05E}"/>
            </ac:spMkLst>
          </pc:spChg>
          <pc:picChg chg="del">
            <ac:chgData name="Hordur Olafsson" userId="35673f1e-1533-427a-a84f-da77feac3cd7" providerId="ADAL" clId="{156FD1EA-CD5B-1F4C-A929-B79D57A489CB}" dt="2023-05-17T21:30:20.241" v="6" actId="478"/>
            <ac:picMkLst>
              <pc:docMk/>
              <pc:sldMasterMk cId="3283444625" sldId="2147483648"/>
              <pc:sldLayoutMk cId="505704660" sldId="2147483734"/>
              <ac:picMk id="13" creationId="{D24DECEA-C020-205E-B14B-1A6A0C7E64FA}"/>
            </ac:picMkLst>
          </pc:picChg>
          <pc:cxnChg chg="del">
            <ac:chgData name="Hordur Olafsson" userId="35673f1e-1533-427a-a84f-da77feac3cd7" providerId="ADAL" clId="{156FD1EA-CD5B-1F4C-A929-B79D57A489CB}" dt="2023-05-17T21:30:20.241" v="6" actId="478"/>
            <ac:cxnSpMkLst>
              <pc:docMk/>
              <pc:sldMasterMk cId="3283444625" sldId="2147483648"/>
              <pc:sldLayoutMk cId="505704660" sldId="2147483734"/>
              <ac:cxnSpMk id="8" creationId="{0C5F1984-C73F-134F-9911-E66EE857E453}"/>
            </ac:cxnSpMkLst>
          </pc:cxnChg>
          <pc:cxnChg chg="del">
            <ac:chgData name="Hordur Olafsson" userId="35673f1e-1533-427a-a84f-da77feac3cd7" providerId="ADAL" clId="{156FD1EA-CD5B-1F4C-A929-B79D57A489CB}" dt="2023-05-17T21:30:20.241" v="6" actId="478"/>
            <ac:cxnSpMkLst>
              <pc:docMk/>
              <pc:sldMasterMk cId="3283444625" sldId="2147483648"/>
              <pc:sldLayoutMk cId="505704660" sldId="2147483734"/>
              <ac:cxnSpMk id="10" creationId="{0EB5A95B-1B14-7F43-8414-E39B53C56D5A}"/>
            </ac:cxnSpMkLst>
          </pc:cxnChg>
        </pc:sldLayoutChg>
      </pc:sldMasterChg>
    </pc:docChg>
  </pc:docChgLst>
  <pc:docChgLst>
    <pc:chgData name="Jakob P. Nickelsen" userId="S::jakob@lsretail.com::2e785e72-29e2-44dc-9a69-b5d74769b937" providerId="AD" clId="Web-{84D6DFFB-4193-203E-F7EC-65913739D49C}"/>
    <pc:docChg chg="modSld">
      <pc:chgData name="Jakob P. Nickelsen" userId="S::jakob@lsretail.com::2e785e72-29e2-44dc-9a69-b5d74769b937" providerId="AD" clId="Web-{84D6DFFB-4193-203E-F7EC-65913739D49C}" dt="2023-05-01T13:29:15.465" v="66" actId="20577"/>
      <pc:docMkLst>
        <pc:docMk/>
      </pc:docMkLst>
      <pc:sldChg chg="modSp">
        <pc:chgData name="Jakob P. Nickelsen" userId="S::jakob@lsretail.com::2e785e72-29e2-44dc-9a69-b5d74769b937" providerId="AD" clId="Web-{84D6DFFB-4193-203E-F7EC-65913739D49C}" dt="2023-05-01T13:29:15.465" v="66" actId="20577"/>
        <pc:sldMkLst>
          <pc:docMk/>
          <pc:sldMk cId="3143316611" sldId="304"/>
        </pc:sldMkLst>
        <pc:spChg chg="mod">
          <ac:chgData name="Jakob P. Nickelsen" userId="S::jakob@lsretail.com::2e785e72-29e2-44dc-9a69-b5d74769b937" providerId="AD" clId="Web-{84D6DFFB-4193-203E-F7EC-65913739D49C}" dt="2023-05-01T13:29:15.465" v="66" actId="20577"/>
          <ac:spMkLst>
            <pc:docMk/>
            <pc:sldMk cId="3143316611" sldId="304"/>
            <ac:spMk id="4" creationId="{EFBF05A9-7762-208A-4555-86DD898E1850}"/>
          </ac:spMkLst>
        </pc:spChg>
      </pc:sldChg>
      <pc:sldChg chg="modSp">
        <pc:chgData name="Jakob P. Nickelsen" userId="S::jakob@lsretail.com::2e785e72-29e2-44dc-9a69-b5d74769b937" providerId="AD" clId="Web-{84D6DFFB-4193-203E-F7EC-65913739D49C}" dt="2023-05-01T12:45:52.468" v="34" actId="20577"/>
        <pc:sldMkLst>
          <pc:docMk/>
          <pc:sldMk cId="1355646112" sldId="307"/>
        </pc:sldMkLst>
        <pc:spChg chg="mod">
          <ac:chgData name="Jakob P. Nickelsen" userId="S::jakob@lsretail.com::2e785e72-29e2-44dc-9a69-b5d74769b937" providerId="AD" clId="Web-{84D6DFFB-4193-203E-F7EC-65913739D49C}" dt="2023-05-01T12:45:52.468" v="34" actId="20577"/>
          <ac:spMkLst>
            <pc:docMk/>
            <pc:sldMk cId="1355646112" sldId="307"/>
            <ac:spMk id="4" creationId="{EFBF05A9-7762-208A-4555-86DD898E1850}"/>
          </ac:spMkLst>
        </pc:spChg>
      </pc:sldChg>
      <pc:sldChg chg="modSp">
        <pc:chgData name="Jakob P. Nickelsen" userId="S::jakob@lsretail.com::2e785e72-29e2-44dc-9a69-b5d74769b937" providerId="AD" clId="Web-{84D6DFFB-4193-203E-F7EC-65913739D49C}" dt="2023-05-01T12:46:42.796" v="38" actId="20577"/>
        <pc:sldMkLst>
          <pc:docMk/>
          <pc:sldMk cId="258906144" sldId="309"/>
        </pc:sldMkLst>
        <pc:spChg chg="mod">
          <ac:chgData name="Jakob P. Nickelsen" userId="S::jakob@lsretail.com::2e785e72-29e2-44dc-9a69-b5d74769b937" providerId="AD" clId="Web-{84D6DFFB-4193-203E-F7EC-65913739D49C}" dt="2023-05-01T12:46:42.796" v="38" actId="20577"/>
          <ac:spMkLst>
            <pc:docMk/>
            <pc:sldMk cId="258906144" sldId="309"/>
            <ac:spMk id="4" creationId="{EFBF05A9-7762-208A-4555-86DD898E1850}"/>
          </ac:spMkLst>
        </pc:spChg>
      </pc:sldChg>
    </pc:docChg>
  </pc:docChgLst>
  <pc:docChgLst>
    <pc:chgData name="Jakob P. Nickelsen" userId="S::jakob@lsretail.com::2e785e72-29e2-44dc-9a69-b5d74769b937" providerId="AD" clId="Web-{7C008A2F-78C0-73A3-E592-D45B21F4CB18}"/>
    <pc:docChg chg="modSld">
      <pc:chgData name="Jakob P. Nickelsen" userId="S::jakob@lsretail.com::2e785e72-29e2-44dc-9a69-b5d74769b937" providerId="AD" clId="Web-{7C008A2F-78C0-73A3-E592-D45B21F4CB18}" dt="2023-05-01T10:50:42.963" v="140" actId="20577"/>
      <pc:docMkLst>
        <pc:docMk/>
      </pc:docMkLst>
      <pc:sldChg chg="modSp">
        <pc:chgData name="Jakob P. Nickelsen" userId="S::jakob@lsretail.com::2e785e72-29e2-44dc-9a69-b5d74769b937" providerId="AD" clId="Web-{7C008A2F-78C0-73A3-E592-D45B21F4CB18}" dt="2023-05-01T10:50:42.963" v="140" actId="20577"/>
        <pc:sldMkLst>
          <pc:docMk/>
          <pc:sldMk cId="3143316611" sldId="304"/>
        </pc:sldMkLst>
        <pc:spChg chg="mod">
          <ac:chgData name="Jakob P. Nickelsen" userId="S::jakob@lsretail.com::2e785e72-29e2-44dc-9a69-b5d74769b937" providerId="AD" clId="Web-{7C008A2F-78C0-73A3-E592-D45B21F4CB18}" dt="2023-05-01T10:50:42.963" v="140" actId="20577"/>
          <ac:spMkLst>
            <pc:docMk/>
            <pc:sldMk cId="3143316611" sldId="304"/>
            <ac:spMk id="4" creationId="{EFBF05A9-7762-208A-4555-86DD898E1850}"/>
          </ac:spMkLst>
        </pc:spChg>
      </pc:sldChg>
      <pc:sldChg chg="modSp">
        <pc:chgData name="Jakob P. Nickelsen" userId="S::jakob@lsretail.com::2e785e72-29e2-44dc-9a69-b5d74769b937" providerId="AD" clId="Web-{7C008A2F-78C0-73A3-E592-D45B21F4CB18}" dt="2023-05-01T10:50:32.463" v="139" actId="20577"/>
        <pc:sldMkLst>
          <pc:docMk/>
          <pc:sldMk cId="1355646112" sldId="307"/>
        </pc:sldMkLst>
        <pc:spChg chg="mod">
          <ac:chgData name="Jakob P. Nickelsen" userId="S::jakob@lsretail.com::2e785e72-29e2-44dc-9a69-b5d74769b937" providerId="AD" clId="Web-{7C008A2F-78C0-73A3-E592-D45B21F4CB18}" dt="2023-05-01T10:50:32.463" v="139" actId="20577"/>
          <ac:spMkLst>
            <pc:docMk/>
            <pc:sldMk cId="1355646112" sldId="307"/>
            <ac:spMk id="4" creationId="{EFBF05A9-7762-208A-4555-86DD898E1850}"/>
          </ac:spMkLst>
        </pc:spChg>
      </pc:sldChg>
      <pc:sldChg chg="modSp">
        <pc:chgData name="Jakob P. Nickelsen" userId="S::jakob@lsretail.com::2e785e72-29e2-44dc-9a69-b5d74769b937" providerId="AD" clId="Web-{7C008A2F-78C0-73A3-E592-D45B21F4CB18}" dt="2023-05-01T10:50:12.244" v="127" actId="20577"/>
        <pc:sldMkLst>
          <pc:docMk/>
          <pc:sldMk cId="4208372317" sldId="308"/>
        </pc:sldMkLst>
        <pc:spChg chg="mod">
          <ac:chgData name="Jakob P. Nickelsen" userId="S::jakob@lsretail.com::2e785e72-29e2-44dc-9a69-b5d74769b937" providerId="AD" clId="Web-{7C008A2F-78C0-73A3-E592-D45B21F4CB18}" dt="2023-05-01T10:50:12.244" v="127" actId="20577"/>
          <ac:spMkLst>
            <pc:docMk/>
            <pc:sldMk cId="4208372317" sldId="308"/>
            <ac:spMk id="4" creationId="{EFBF05A9-7762-208A-4555-86DD898E1850}"/>
          </ac:spMkLst>
        </pc:spChg>
      </pc:sldChg>
      <pc:sldChg chg="modSp">
        <pc:chgData name="Jakob P. Nickelsen" userId="S::jakob@lsretail.com::2e785e72-29e2-44dc-9a69-b5d74769b937" providerId="AD" clId="Web-{7C008A2F-78C0-73A3-E592-D45B21F4CB18}" dt="2023-05-01T10:48:50.571" v="92" actId="20577"/>
        <pc:sldMkLst>
          <pc:docMk/>
          <pc:sldMk cId="258906144" sldId="309"/>
        </pc:sldMkLst>
        <pc:spChg chg="mod">
          <ac:chgData name="Jakob P. Nickelsen" userId="S::jakob@lsretail.com::2e785e72-29e2-44dc-9a69-b5d74769b937" providerId="AD" clId="Web-{7C008A2F-78C0-73A3-E592-D45B21F4CB18}" dt="2023-05-01T10:48:50.571" v="92" actId="20577"/>
          <ac:spMkLst>
            <pc:docMk/>
            <pc:sldMk cId="258906144" sldId="309"/>
            <ac:spMk id="4" creationId="{EFBF05A9-7762-208A-4555-86DD898E1850}"/>
          </ac:spMkLst>
        </pc:spChg>
      </pc:sldChg>
    </pc:docChg>
  </pc:docChgLst>
  <pc:docChgLst>
    <pc:chgData name="Gigja Eyjolfsdóttir" userId="e08c0f03-4b2d-4c8a-a6fe-3322f6a5693b" providerId="ADAL" clId="{4F2AD4E5-C7B1-4721-8EC1-86211455C1FB}"/>
    <pc:docChg chg="undo redo custSel addSld delSld modSld">
      <pc:chgData name="Gigja Eyjolfsdóttir" userId="e08c0f03-4b2d-4c8a-a6fe-3322f6a5693b" providerId="ADAL" clId="{4F2AD4E5-C7B1-4721-8EC1-86211455C1FB}" dt="2023-05-14T22:03:30.981" v="13418" actId="20577"/>
      <pc:docMkLst>
        <pc:docMk/>
      </pc:docMkLst>
      <pc:sldChg chg="modSp mod">
        <pc:chgData name="Gigja Eyjolfsdóttir" userId="e08c0f03-4b2d-4c8a-a6fe-3322f6a5693b" providerId="ADAL" clId="{4F2AD4E5-C7B1-4721-8EC1-86211455C1FB}" dt="2023-04-28T09:12:50.608" v="0" actId="27636"/>
        <pc:sldMkLst>
          <pc:docMk/>
          <pc:sldMk cId="1487135079" sldId="289"/>
        </pc:sldMkLst>
        <pc:spChg chg="mod">
          <ac:chgData name="Gigja Eyjolfsdóttir" userId="e08c0f03-4b2d-4c8a-a6fe-3322f6a5693b" providerId="ADAL" clId="{4F2AD4E5-C7B1-4721-8EC1-86211455C1FB}" dt="2023-04-28T09:12:50.608" v="0" actId="27636"/>
          <ac:spMkLst>
            <pc:docMk/>
            <pc:sldMk cId="1487135079" sldId="289"/>
            <ac:spMk id="2" creationId="{18DA06F3-C041-737D-F377-12BD6F89B8F4}"/>
          </ac:spMkLst>
        </pc:spChg>
      </pc:sldChg>
      <pc:sldChg chg="addSp delSp modSp modNotesTx">
        <pc:chgData name="Gigja Eyjolfsdóttir" userId="e08c0f03-4b2d-4c8a-a6fe-3322f6a5693b" providerId="ADAL" clId="{4F2AD4E5-C7B1-4721-8EC1-86211455C1FB}" dt="2023-05-14T21:55:53.524" v="13160" actId="20577"/>
        <pc:sldMkLst>
          <pc:docMk/>
          <pc:sldMk cId="102459802" sldId="293"/>
        </pc:sldMkLst>
        <pc:spChg chg="del">
          <ac:chgData name="Gigja Eyjolfsdóttir" userId="e08c0f03-4b2d-4c8a-a6fe-3322f6a5693b" providerId="ADAL" clId="{4F2AD4E5-C7B1-4721-8EC1-86211455C1FB}" dt="2023-05-14T21:51:23.449" v="13118"/>
          <ac:spMkLst>
            <pc:docMk/>
            <pc:sldMk cId="102459802" sldId="293"/>
            <ac:spMk id="5" creationId="{96B9B96B-F4C8-2200-DD12-E49571012789}"/>
          </ac:spMkLst>
        </pc:spChg>
        <pc:picChg chg="add mod">
          <ac:chgData name="Gigja Eyjolfsdóttir" userId="e08c0f03-4b2d-4c8a-a6fe-3322f6a5693b" providerId="ADAL" clId="{4F2AD4E5-C7B1-4721-8EC1-86211455C1FB}" dt="2023-05-14T21:51:23.449" v="13118"/>
          <ac:picMkLst>
            <pc:docMk/>
            <pc:sldMk cId="102459802" sldId="293"/>
            <ac:picMk id="4" creationId="{14D366E1-06A6-1101-3FF8-6C6B84DA66FF}"/>
          </ac:picMkLst>
        </pc:picChg>
      </pc:sldChg>
      <pc:sldChg chg="modSp mod modNotesTx">
        <pc:chgData name="Gigja Eyjolfsdóttir" userId="e08c0f03-4b2d-4c8a-a6fe-3322f6a5693b" providerId="ADAL" clId="{4F2AD4E5-C7B1-4721-8EC1-86211455C1FB}" dt="2023-05-12T22:01:57.752" v="11421" actId="20577"/>
        <pc:sldMkLst>
          <pc:docMk/>
          <pc:sldMk cId="3425596624" sldId="294"/>
        </pc:sldMkLst>
        <pc:spChg chg="mod">
          <ac:chgData name="Gigja Eyjolfsdóttir" userId="e08c0f03-4b2d-4c8a-a6fe-3322f6a5693b" providerId="ADAL" clId="{4F2AD4E5-C7B1-4721-8EC1-86211455C1FB}" dt="2023-05-09T12:58:31.012" v="11196" actId="20577"/>
          <ac:spMkLst>
            <pc:docMk/>
            <pc:sldMk cId="3425596624" sldId="294"/>
            <ac:spMk id="3" creationId="{A0CB2D31-6A18-7B4F-1EF3-DA4AA65CE7DC}"/>
          </ac:spMkLst>
        </pc:spChg>
      </pc:sldChg>
      <pc:sldChg chg="addSp delSp modSp mod modNotesTx">
        <pc:chgData name="Gigja Eyjolfsdóttir" userId="e08c0f03-4b2d-4c8a-a6fe-3322f6a5693b" providerId="ADAL" clId="{4F2AD4E5-C7B1-4721-8EC1-86211455C1FB}" dt="2023-05-14T21:52:57.143" v="13120"/>
        <pc:sldMkLst>
          <pc:docMk/>
          <pc:sldMk cId="421543764" sldId="295"/>
        </pc:sldMkLst>
        <pc:spChg chg="mod">
          <ac:chgData name="Gigja Eyjolfsdóttir" userId="e08c0f03-4b2d-4c8a-a6fe-3322f6a5693b" providerId="ADAL" clId="{4F2AD4E5-C7B1-4721-8EC1-86211455C1FB}" dt="2023-04-28T09:29:25.434" v="2324" actId="20577"/>
          <ac:spMkLst>
            <pc:docMk/>
            <pc:sldMk cId="421543764" sldId="295"/>
            <ac:spMk id="3" creationId="{A0CB2D31-6A18-7B4F-1EF3-DA4AA65CE7DC}"/>
          </ac:spMkLst>
        </pc:spChg>
        <pc:spChg chg="add del mod">
          <ac:chgData name="Gigja Eyjolfsdóttir" userId="e08c0f03-4b2d-4c8a-a6fe-3322f6a5693b" providerId="ADAL" clId="{4F2AD4E5-C7B1-4721-8EC1-86211455C1FB}" dt="2023-05-14T21:52:57.143" v="13120"/>
          <ac:spMkLst>
            <pc:docMk/>
            <pc:sldMk cId="421543764" sldId="295"/>
            <ac:spMk id="7" creationId="{DBE35D75-D0DD-4A88-AE15-1F3FD5CAA970}"/>
          </ac:spMkLst>
        </pc:spChg>
        <pc:picChg chg="add mod">
          <ac:chgData name="Gigja Eyjolfsdóttir" userId="e08c0f03-4b2d-4c8a-a6fe-3322f6a5693b" providerId="ADAL" clId="{4F2AD4E5-C7B1-4721-8EC1-86211455C1FB}" dt="2023-05-14T21:52:57.143" v="13120"/>
          <ac:picMkLst>
            <pc:docMk/>
            <pc:sldMk cId="421543764" sldId="295"/>
            <ac:picMk id="4" creationId="{A2D65676-58CA-F0A8-AC52-84615013B5E0}"/>
          </ac:picMkLst>
        </pc:picChg>
        <pc:picChg chg="del">
          <ac:chgData name="Gigja Eyjolfsdóttir" userId="e08c0f03-4b2d-4c8a-a6fe-3322f6a5693b" providerId="ADAL" clId="{4F2AD4E5-C7B1-4721-8EC1-86211455C1FB}" dt="2023-04-28T09:40:56.779" v="3955" actId="478"/>
          <ac:picMkLst>
            <pc:docMk/>
            <pc:sldMk cId="421543764" sldId="295"/>
            <ac:picMk id="5" creationId="{D31520F4-EFE1-52EB-F68D-DA34CAF8BA97}"/>
          </ac:picMkLst>
        </pc:picChg>
      </pc:sldChg>
      <pc:sldChg chg="del modNotesTx">
        <pc:chgData name="Gigja Eyjolfsdóttir" userId="e08c0f03-4b2d-4c8a-a6fe-3322f6a5693b" providerId="ADAL" clId="{4F2AD4E5-C7B1-4721-8EC1-86211455C1FB}" dt="2023-05-12T22:05:40.600" v="11440" actId="47"/>
        <pc:sldMkLst>
          <pc:docMk/>
          <pc:sldMk cId="22327891" sldId="296"/>
        </pc:sldMkLst>
      </pc:sldChg>
      <pc:sldChg chg="modNotesTx">
        <pc:chgData name="Gigja Eyjolfsdóttir" userId="e08c0f03-4b2d-4c8a-a6fe-3322f6a5693b" providerId="ADAL" clId="{4F2AD4E5-C7B1-4721-8EC1-86211455C1FB}" dt="2023-05-14T21:56:48.794" v="13187" actId="20577"/>
        <pc:sldMkLst>
          <pc:docMk/>
          <pc:sldMk cId="2476444694" sldId="299"/>
        </pc:sldMkLst>
      </pc:sldChg>
      <pc:sldChg chg="addSp modSp del mod setBg modClrScheme chgLayout modNotesTx">
        <pc:chgData name="Gigja Eyjolfsdóttir" userId="e08c0f03-4b2d-4c8a-a6fe-3322f6a5693b" providerId="ADAL" clId="{4F2AD4E5-C7B1-4721-8EC1-86211455C1FB}" dt="2023-04-28T10:38:34.606" v="7860" actId="47"/>
        <pc:sldMkLst>
          <pc:docMk/>
          <pc:sldMk cId="3375463311" sldId="300"/>
        </pc:sldMkLst>
        <pc:spChg chg="mod">
          <ac:chgData name="Gigja Eyjolfsdóttir" userId="e08c0f03-4b2d-4c8a-a6fe-3322f6a5693b" providerId="ADAL" clId="{4F2AD4E5-C7B1-4721-8EC1-86211455C1FB}" dt="2023-04-28T10:35:07.541" v="7791" actId="14100"/>
          <ac:spMkLst>
            <pc:docMk/>
            <pc:sldMk cId="3375463311" sldId="300"/>
            <ac:spMk id="2" creationId="{E6515646-9E6E-5352-3DF8-6461E6301A38}"/>
          </ac:spMkLst>
        </pc:spChg>
        <pc:spChg chg="mod">
          <ac:chgData name="Gigja Eyjolfsdóttir" userId="e08c0f03-4b2d-4c8a-a6fe-3322f6a5693b" providerId="ADAL" clId="{4F2AD4E5-C7B1-4721-8EC1-86211455C1FB}" dt="2023-04-28T10:35:02.453" v="7790" actId="1076"/>
          <ac:spMkLst>
            <pc:docMk/>
            <pc:sldMk cId="3375463311" sldId="300"/>
            <ac:spMk id="3" creationId="{A0CB2D31-6A18-7B4F-1EF3-DA4AA65CE7DC}"/>
          </ac:spMkLst>
        </pc:spChg>
        <pc:picChg chg="add mod ord modCrop">
          <ac:chgData name="Gigja Eyjolfsdóttir" userId="e08c0f03-4b2d-4c8a-a6fe-3322f6a5693b" providerId="ADAL" clId="{4F2AD4E5-C7B1-4721-8EC1-86211455C1FB}" dt="2023-04-28T10:34:48.738" v="7787" actId="14100"/>
          <ac:picMkLst>
            <pc:docMk/>
            <pc:sldMk cId="3375463311" sldId="300"/>
            <ac:picMk id="6" creationId="{0445B0A5-2119-D2EC-3674-B274A8D7B387}"/>
          </ac:picMkLst>
        </pc:picChg>
      </pc:sldChg>
      <pc:sldChg chg="addSp delSp modSp mod setBg modNotesTx">
        <pc:chgData name="Gigja Eyjolfsdóttir" userId="e08c0f03-4b2d-4c8a-a6fe-3322f6a5693b" providerId="ADAL" clId="{4F2AD4E5-C7B1-4721-8EC1-86211455C1FB}" dt="2023-05-14T21:54:11.246" v="13124" actId="478"/>
        <pc:sldMkLst>
          <pc:docMk/>
          <pc:sldMk cId="557930897" sldId="301"/>
        </pc:sldMkLst>
        <pc:spChg chg="mod">
          <ac:chgData name="Gigja Eyjolfsdóttir" userId="e08c0f03-4b2d-4c8a-a6fe-3322f6a5693b" providerId="ADAL" clId="{4F2AD4E5-C7B1-4721-8EC1-86211455C1FB}" dt="2023-04-28T09:40:39.241" v="3953"/>
          <ac:spMkLst>
            <pc:docMk/>
            <pc:sldMk cId="557930897" sldId="301"/>
            <ac:spMk id="2" creationId="{E6515646-9E6E-5352-3DF8-6461E6301A38}"/>
          </ac:spMkLst>
        </pc:spChg>
        <pc:spChg chg="mod">
          <ac:chgData name="Gigja Eyjolfsdóttir" userId="e08c0f03-4b2d-4c8a-a6fe-3322f6a5693b" providerId="ADAL" clId="{4F2AD4E5-C7B1-4721-8EC1-86211455C1FB}" dt="2023-05-12T22:03:11.358" v="11427" actId="5793"/>
          <ac:spMkLst>
            <pc:docMk/>
            <pc:sldMk cId="557930897" sldId="301"/>
            <ac:spMk id="3" creationId="{A0CB2D31-6A18-7B4F-1EF3-DA4AA65CE7DC}"/>
          </ac:spMkLst>
        </pc:spChg>
        <pc:spChg chg="del mod">
          <ac:chgData name="Gigja Eyjolfsdóttir" userId="e08c0f03-4b2d-4c8a-a6fe-3322f6a5693b" providerId="ADAL" clId="{4F2AD4E5-C7B1-4721-8EC1-86211455C1FB}" dt="2023-04-28T09:40:48.034" v="3954"/>
          <ac:spMkLst>
            <pc:docMk/>
            <pc:sldMk cId="557930897" sldId="301"/>
            <ac:spMk id="4" creationId="{4F71C8FA-A6AA-7A7C-7148-1CBBBACEB6AD}"/>
          </ac:spMkLst>
        </pc:spChg>
        <pc:spChg chg="add del mod">
          <ac:chgData name="Gigja Eyjolfsdóttir" userId="e08c0f03-4b2d-4c8a-a6fe-3322f6a5693b" providerId="ADAL" clId="{4F2AD4E5-C7B1-4721-8EC1-86211455C1FB}" dt="2023-05-14T21:52:28.822" v="13119"/>
          <ac:spMkLst>
            <pc:docMk/>
            <pc:sldMk cId="557930897" sldId="301"/>
            <ac:spMk id="7" creationId="{24935330-260E-301E-22B1-CF7AF6F4E2AF}"/>
          </ac:spMkLst>
        </pc:spChg>
        <pc:spChg chg="add del mod">
          <ac:chgData name="Gigja Eyjolfsdóttir" userId="e08c0f03-4b2d-4c8a-a6fe-3322f6a5693b" providerId="ADAL" clId="{4F2AD4E5-C7B1-4721-8EC1-86211455C1FB}" dt="2023-05-14T21:54:09.080" v="13123"/>
          <ac:spMkLst>
            <pc:docMk/>
            <pc:sldMk cId="557930897" sldId="301"/>
            <ac:spMk id="8" creationId="{4F26DCFC-7B4B-06A9-09DE-1D963B66A3FA}"/>
          </ac:spMkLst>
        </pc:spChg>
        <pc:picChg chg="add del mod">
          <ac:chgData name="Gigja Eyjolfsdóttir" userId="e08c0f03-4b2d-4c8a-a6fe-3322f6a5693b" providerId="ADAL" clId="{4F2AD4E5-C7B1-4721-8EC1-86211455C1FB}" dt="2023-05-14T21:54:07.510" v="13122" actId="478"/>
          <ac:picMkLst>
            <pc:docMk/>
            <pc:sldMk cId="557930897" sldId="301"/>
            <ac:picMk id="4" creationId="{FEA9870C-163B-89BA-6E28-1FD944D95860}"/>
          </ac:picMkLst>
        </pc:picChg>
        <pc:picChg chg="add del mod">
          <ac:chgData name="Gigja Eyjolfsdóttir" userId="e08c0f03-4b2d-4c8a-a6fe-3322f6a5693b" providerId="ADAL" clId="{4F2AD4E5-C7B1-4721-8EC1-86211455C1FB}" dt="2023-05-14T21:54:11.246" v="13124" actId="478"/>
          <ac:picMkLst>
            <pc:docMk/>
            <pc:sldMk cId="557930897" sldId="301"/>
            <ac:picMk id="5" creationId="{01E5B4D1-8651-73FF-503C-91A685A0F003}"/>
          </ac:picMkLst>
        </pc:picChg>
        <pc:picChg chg="add del mod">
          <ac:chgData name="Gigja Eyjolfsdóttir" userId="e08c0f03-4b2d-4c8a-a6fe-3322f6a5693b" providerId="ADAL" clId="{4F2AD4E5-C7B1-4721-8EC1-86211455C1FB}" dt="2023-04-28T09:47:40.188" v="4015" actId="478"/>
          <ac:picMkLst>
            <pc:docMk/>
            <pc:sldMk cId="557930897" sldId="301"/>
            <ac:picMk id="5" creationId="{D68C6F1B-782B-82B4-895F-03850A2DE72C}"/>
          </ac:picMkLst>
        </pc:picChg>
        <pc:picChg chg="add mod">
          <ac:chgData name="Gigja Eyjolfsdóttir" userId="e08c0f03-4b2d-4c8a-a6fe-3322f6a5693b" providerId="ADAL" clId="{4F2AD4E5-C7B1-4721-8EC1-86211455C1FB}" dt="2023-05-14T21:54:09.080" v="13123"/>
          <ac:picMkLst>
            <pc:docMk/>
            <pc:sldMk cId="557930897" sldId="301"/>
            <ac:picMk id="9" creationId="{BEB2E46C-0CA8-F381-CC83-8A0A9100023C}"/>
          </ac:picMkLst>
        </pc:picChg>
      </pc:sldChg>
      <pc:sldChg chg="modNotesTx">
        <pc:chgData name="Gigja Eyjolfsdóttir" userId="e08c0f03-4b2d-4c8a-a6fe-3322f6a5693b" providerId="ADAL" clId="{4F2AD4E5-C7B1-4721-8EC1-86211455C1FB}" dt="2023-05-12T22:54:55.883" v="12960" actId="20577"/>
        <pc:sldMkLst>
          <pc:docMk/>
          <pc:sldMk cId="908348275" sldId="302"/>
        </pc:sldMkLst>
      </pc:sldChg>
      <pc:sldChg chg="modSp mod modNotesTx">
        <pc:chgData name="Gigja Eyjolfsdóttir" userId="e08c0f03-4b2d-4c8a-a6fe-3322f6a5693b" providerId="ADAL" clId="{4F2AD4E5-C7B1-4721-8EC1-86211455C1FB}" dt="2023-05-14T21:59:11.951" v="13196" actId="20577"/>
        <pc:sldMkLst>
          <pc:docMk/>
          <pc:sldMk cId="768236832" sldId="305"/>
        </pc:sldMkLst>
        <pc:spChg chg="mod">
          <ac:chgData name="Gigja Eyjolfsdóttir" userId="e08c0f03-4b2d-4c8a-a6fe-3322f6a5693b" providerId="ADAL" clId="{4F2AD4E5-C7B1-4721-8EC1-86211455C1FB}" dt="2023-05-14T21:58:52.812" v="13188" actId="20578"/>
          <ac:spMkLst>
            <pc:docMk/>
            <pc:sldMk cId="768236832" sldId="305"/>
            <ac:spMk id="3" creationId="{A0CB2D31-6A18-7B4F-1EF3-DA4AA65CE7DC}"/>
          </ac:spMkLst>
        </pc:spChg>
      </pc:sldChg>
      <pc:sldChg chg="addSp delSp modSp mod modNotesTx">
        <pc:chgData name="Gigja Eyjolfsdóttir" userId="e08c0f03-4b2d-4c8a-a6fe-3322f6a5693b" providerId="ADAL" clId="{4F2AD4E5-C7B1-4721-8EC1-86211455C1FB}" dt="2023-05-14T22:01:58.144" v="13271" actId="1076"/>
        <pc:sldMkLst>
          <pc:docMk/>
          <pc:sldMk cId="1321358487" sldId="306"/>
        </pc:sldMkLst>
        <pc:spChg chg="mod">
          <ac:chgData name="Gigja Eyjolfsdóttir" userId="e08c0f03-4b2d-4c8a-a6fe-3322f6a5693b" providerId="ADAL" clId="{4F2AD4E5-C7B1-4721-8EC1-86211455C1FB}" dt="2023-05-14T22:01:58.144" v="13271" actId="1076"/>
          <ac:spMkLst>
            <pc:docMk/>
            <pc:sldMk cId="1321358487" sldId="306"/>
            <ac:spMk id="3" creationId="{A0CB2D31-6A18-7B4F-1EF3-DA4AA65CE7DC}"/>
          </ac:spMkLst>
        </pc:spChg>
        <pc:spChg chg="add mod">
          <ac:chgData name="Gigja Eyjolfsdóttir" userId="e08c0f03-4b2d-4c8a-a6fe-3322f6a5693b" providerId="ADAL" clId="{4F2AD4E5-C7B1-4721-8EC1-86211455C1FB}" dt="2023-05-14T22:01:54.132" v="13270" actId="1076"/>
          <ac:spMkLst>
            <pc:docMk/>
            <pc:sldMk cId="1321358487" sldId="306"/>
            <ac:spMk id="4" creationId="{BA132A5E-E48F-F849-017E-C097B31D5928}"/>
          </ac:spMkLst>
        </pc:spChg>
        <pc:spChg chg="add del mod">
          <ac:chgData name="Gigja Eyjolfsdóttir" userId="e08c0f03-4b2d-4c8a-a6fe-3322f6a5693b" providerId="ADAL" clId="{4F2AD4E5-C7B1-4721-8EC1-86211455C1FB}" dt="2023-04-28T10:37:07.828" v="7832" actId="478"/>
          <ac:spMkLst>
            <pc:docMk/>
            <pc:sldMk cId="1321358487" sldId="306"/>
            <ac:spMk id="5" creationId="{5D1A82A9-72B4-A4EC-00F6-ED76B3F8EE20}"/>
          </ac:spMkLst>
        </pc:spChg>
        <pc:picChg chg="add del">
          <ac:chgData name="Gigja Eyjolfsdóttir" userId="e08c0f03-4b2d-4c8a-a6fe-3322f6a5693b" providerId="ADAL" clId="{4F2AD4E5-C7B1-4721-8EC1-86211455C1FB}" dt="2023-04-28T10:37:07.828" v="7832" actId="478"/>
          <ac:picMkLst>
            <pc:docMk/>
            <pc:sldMk cId="1321358487" sldId="306"/>
            <ac:picMk id="8" creationId="{10335EA1-EA50-9B88-E5EA-FB94C0691F55}"/>
          </ac:picMkLst>
        </pc:picChg>
        <pc:picChg chg="add del">
          <ac:chgData name="Gigja Eyjolfsdóttir" userId="e08c0f03-4b2d-4c8a-a6fe-3322f6a5693b" providerId="ADAL" clId="{4F2AD4E5-C7B1-4721-8EC1-86211455C1FB}" dt="2023-04-28T10:37:08.060" v="7833" actId="478"/>
          <ac:picMkLst>
            <pc:docMk/>
            <pc:sldMk cId="1321358487" sldId="306"/>
            <ac:picMk id="9" creationId="{9924048E-540C-11AF-339B-B036DE22F8AB}"/>
          </ac:picMkLst>
        </pc:picChg>
      </pc:sldChg>
      <pc:sldChg chg="addSp delSp modSp mod setBg modNotesTx">
        <pc:chgData name="Gigja Eyjolfsdóttir" userId="e08c0f03-4b2d-4c8a-a6fe-3322f6a5693b" providerId="ADAL" clId="{4F2AD4E5-C7B1-4721-8EC1-86211455C1FB}" dt="2023-05-12T22:54:37.183" v="12956" actId="20577"/>
        <pc:sldMkLst>
          <pc:docMk/>
          <pc:sldMk cId="3095050111" sldId="312"/>
        </pc:sldMkLst>
        <pc:spChg chg="mod">
          <ac:chgData name="Gigja Eyjolfsdóttir" userId="e08c0f03-4b2d-4c8a-a6fe-3322f6a5693b" providerId="ADAL" clId="{4F2AD4E5-C7B1-4721-8EC1-86211455C1FB}" dt="2023-04-28T09:41:36.428" v="4011"/>
          <ac:spMkLst>
            <pc:docMk/>
            <pc:sldMk cId="3095050111" sldId="312"/>
            <ac:spMk id="2" creationId="{E6515646-9E6E-5352-3DF8-6461E6301A38}"/>
          </ac:spMkLst>
        </pc:spChg>
        <pc:spChg chg="mod">
          <ac:chgData name="Gigja Eyjolfsdóttir" userId="e08c0f03-4b2d-4c8a-a6fe-3322f6a5693b" providerId="ADAL" clId="{4F2AD4E5-C7B1-4721-8EC1-86211455C1FB}" dt="2023-04-28T09:29:34.008" v="2327" actId="20577"/>
          <ac:spMkLst>
            <pc:docMk/>
            <pc:sldMk cId="3095050111" sldId="312"/>
            <ac:spMk id="3" creationId="{A0CB2D31-6A18-7B4F-1EF3-DA4AA65CE7DC}"/>
          </ac:spMkLst>
        </pc:spChg>
        <pc:spChg chg="del mod">
          <ac:chgData name="Gigja Eyjolfsdóttir" userId="e08c0f03-4b2d-4c8a-a6fe-3322f6a5693b" providerId="ADAL" clId="{4F2AD4E5-C7B1-4721-8EC1-86211455C1FB}" dt="2023-04-28T09:47:34.960" v="4014"/>
          <ac:spMkLst>
            <pc:docMk/>
            <pc:sldMk cId="3095050111" sldId="312"/>
            <ac:spMk id="4" creationId="{4F71C8FA-A6AA-7A7C-7148-1CBBBACEB6AD}"/>
          </ac:spMkLst>
        </pc:spChg>
        <pc:picChg chg="add mod">
          <ac:chgData name="Gigja Eyjolfsdóttir" userId="e08c0f03-4b2d-4c8a-a6fe-3322f6a5693b" providerId="ADAL" clId="{4F2AD4E5-C7B1-4721-8EC1-86211455C1FB}" dt="2023-04-28T09:47:34.960" v="4014"/>
          <ac:picMkLst>
            <pc:docMk/>
            <pc:sldMk cId="3095050111" sldId="312"/>
            <ac:picMk id="5" creationId="{0B235AB4-C0B0-3065-1707-56E45756169B}"/>
          </ac:picMkLst>
        </pc:picChg>
      </pc:sldChg>
      <pc:sldChg chg="addSp delSp modSp add del mod">
        <pc:chgData name="Gigja Eyjolfsdóttir" userId="e08c0f03-4b2d-4c8a-a6fe-3322f6a5693b" providerId="ADAL" clId="{4F2AD4E5-C7B1-4721-8EC1-86211455C1FB}" dt="2023-04-28T10:37:14.414" v="7838"/>
        <pc:sldMkLst>
          <pc:docMk/>
          <pc:sldMk cId="3036290347" sldId="313"/>
        </pc:sldMkLst>
        <pc:spChg chg="mod">
          <ac:chgData name="Gigja Eyjolfsdóttir" userId="e08c0f03-4b2d-4c8a-a6fe-3322f6a5693b" providerId="ADAL" clId="{4F2AD4E5-C7B1-4721-8EC1-86211455C1FB}" dt="2023-04-28T10:37:14.066" v="7837"/>
          <ac:spMkLst>
            <pc:docMk/>
            <pc:sldMk cId="3036290347" sldId="313"/>
            <ac:spMk id="2" creationId="{E6515646-9E6E-5352-3DF8-6461E6301A38}"/>
          </ac:spMkLst>
        </pc:spChg>
        <pc:spChg chg="mod">
          <ac:chgData name="Gigja Eyjolfsdóttir" userId="e08c0f03-4b2d-4c8a-a6fe-3322f6a5693b" providerId="ADAL" clId="{4F2AD4E5-C7B1-4721-8EC1-86211455C1FB}" dt="2023-04-28T10:37:13.882" v="7836"/>
          <ac:spMkLst>
            <pc:docMk/>
            <pc:sldMk cId="3036290347" sldId="313"/>
            <ac:spMk id="3" creationId="{A0CB2D31-6A18-7B4F-1EF3-DA4AA65CE7DC}"/>
          </ac:spMkLst>
        </pc:spChg>
        <pc:spChg chg="add del mod">
          <ac:chgData name="Gigja Eyjolfsdóttir" userId="e08c0f03-4b2d-4c8a-a6fe-3322f6a5693b" providerId="ADAL" clId="{4F2AD4E5-C7B1-4721-8EC1-86211455C1FB}" dt="2023-04-28T10:37:08.185" v="7834" actId="478"/>
          <ac:spMkLst>
            <pc:docMk/>
            <pc:sldMk cId="3036290347" sldId="313"/>
            <ac:spMk id="5" creationId="{DE333748-D549-65D3-59EB-FD3C9D91C06F}"/>
          </ac:spMkLst>
        </pc:spChg>
        <pc:picChg chg="add del mod">
          <ac:chgData name="Gigja Eyjolfsdóttir" userId="e08c0f03-4b2d-4c8a-a6fe-3322f6a5693b" providerId="ADAL" clId="{4F2AD4E5-C7B1-4721-8EC1-86211455C1FB}" dt="2023-04-28T10:36:14.985" v="7808"/>
          <ac:picMkLst>
            <pc:docMk/>
            <pc:sldMk cId="3036290347" sldId="313"/>
            <ac:picMk id="6" creationId="{80D571CD-5209-0DB4-DE57-E7A7817E2EFC}"/>
          </ac:picMkLst>
        </pc:picChg>
        <pc:picChg chg="add del mod">
          <ac:chgData name="Gigja Eyjolfsdóttir" userId="e08c0f03-4b2d-4c8a-a6fe-3322f6a5693b" providerId="ADAL" clId="{4F2AD4E5-C7B1-4721-8EC1-86211455C1FB}" dt="2023-04-28T10:37:06.943" v="7827"/>
          <ac:picMkLst>
            <pc:docMk/>
            <pc:sldMk cId="3036290347" sldId="313"/>
            <ac:picMk id="7" creationId="{95C6F536-E6DE-D75D-8E80-819BE304C20C}"/>
          </ac:picMkLst>
        </pc:picChg>
        <pc:picChg chg="add del">
          <ac:chgData name="Gigja Eyjolfsdóttir" userId="e08c0f03-4b2d-4c8a-a6fe-3322f6a5693b" providerId="ADAL" clId="{4F2AD4E5-C7B1-4721-8EC1-86211455C1FB}" dt="2023-04-28T10:37:08.185" v="7834" actId="478"/>
          <ac:picMkLst>
            <pc:docMk/>
            <pc:sldMk cId="3036290347" sldId="313"/>
            <ac:picMk id="8" creationId="{10335EA1-EA50-9B88-E5EA-FB94C0691F55}"/>
          </ac:picMkLst>
        </pc:picChg>
        <pc:picChg chg="add del">
          <ac:chgData name="Gigja Eyjolfsdóttir" userId="e08c0f03-4b2d-4c8a-a6fe-3322f6a5693b" providerId="ADAL" clId="{4F2AD4E5-C7B1-4721-8EC1-86211455C1FB}" dt="2023-04-28T10:37:07.454" v="7830" actId="478"/>
          <ac:picMkLst>
            <pc:docMk/>
            <pc:sldMk cId="3036290347" sldId="313"/>
            <ac:picMk id="9" creationId="{9924048E-540C-11AF-339B-B036DE22F8AB}"/>
          </ac:picMkLst>
        </pc:picChg>
      </pc:sldChg>
      <pc:sldChg chg="addSp delSp modSp add mod modNotesTx">
        <pc:chgData name="Gigja Eyjolfsdóttir" userId="e08c0f03-4b2d-4c8a-a6fe-3322f6a5693b" providerId="ADAL" clId="{4F2AD4E5-C7B1-4721-8EC1-86211455C1FB}" dt="2023-05-14T22:03:30.981" v="13418" actId="20577"/>
        <pc:sldMkLst>
          <pc:docMk/>
          <pc:sldMk cId="4211233308" sldId="313"/>
        </pc:sldMkLst>
        <pc:spChg chg="mod">
          <ac:chgData name="Gigja Eyjolfsdóttir" userId="e08c0f03-4b2d-4c8a-a6fe-3322f6a5693b" providerId="ADAL" clId="{4F2AD4E5-C7B1-4721-8EC1-86211455C1FB}" dt="2023-04-28T10:37:29.667" v="7840"/>
          <ac:spMkLst>
            <pc:docMk/>
            <pc:sldMk cId="4211233308" sldId="313"/>
            <ac:spMk id="2" creationId="{E6515646-9E6E-5352-3DF8-6461E6301A38}"/>
          </ac:spMkLst>
        </pc:spChg>
        <pc:spChg chg="mod">
          <ac:chgData name="Gigja Eyjolfsdóttir" userId="e08c0f03-4b2d-4c8a-a6fe-3322f6a5693b" providerId="ADAL" clId="{4F2AD4E5-C7B1-4721-8EC1-86211455C1FB}" dt="2023-04-28T10:40:51.270" v="7933" actId="20577"/>
          <ac:spMkLst>
            <pc:docMk/>
            <pc:sldMk cId="4211233308" sldId="313"/>
            <ac:spMk id="3" creationId="{A0CB2D31-6A18-7B4F-1EF3-DA4AA65CE7DC}"/>
          </ac:spMkLst>
        </pc:spChg>
        <pc:spChg chg="add del mod">
          <ac:chgData name="Gigja Eyjolfsdóttir" userId="e08c0f03-4b2d-4c8a-a6fe-3322f6a5693b" providerId="ADAL" clId="{4F2AD4E5-C7B1-4721-8EC1-86211455C1FB}" dt="2023-04-28T10:37:57.940" v="7847" actId="478"/>
          <ac:spMkLst>
            <pc:docMk/>
            <pc:sldMk cId="4211233308" sldId="313"/>
            <ac:spMk id="5" creationId="{68DED435-DFB6-3275-9EA2-FB0DD828BE5D}"/>
          </ac:spMkLst>
        </pc:spChg>
        <pc:picChg chg="add mod">
          <ac:chgData name="Gigja Eyjolfsdóttir" userId="e08c0f03-4b2d-4c8a-a6fe-3322f6a5693b" providerId="ADAL" clId="{4F2AD4E5-C7B1-4721-8EC1-86211455C1FB}" dt="2023-04-28T10:39:54.936" v="7893" actId="1076"/>
          <ac:picMkLst>
            <pc:docMk/>
            <pc:sldMk cId="4211233308" sldId="313"/>
            <ac:picMk id="6" creationId="{92CFB750-093F-9414-1A49-1C8265788BA0}"/>
          </ac:picMkLst>
        </pc:picChg>
        <pc:picChg chg="del">
          <ac:chgData name="Gigja Eyjolfsdóttir" userId="e08c0f03-4b2d-4c8a-a6fe-3322f6a5693b" providerId="ADAL" clId="{4F2AD4E5-C7B1-4721-8EC1-86211455C1FB}" dt="2023-04-28T10:37:43.495" v="7845" actId="478"/>
          <ac:picMkLst>
            <pc:docMk/>
            <pc:sldMk cId="4211233308" sldId="313"/>
            <ac:picMk id="8" creationId="{10335EA1-EA50-9B88-E5EA-FB94C0691F55}"/>
          </ac:picMkLst>
        </pc:picChg>
        <pc:picChg chg="del">
          <ac:chgData name="Gigja Eyjolfsdóttir" userId="e08c0f03-4b2d-4c8a-a6fe-3322f6a5693b" providerId="ADAL" clId="{4F2AD4E5-C7B1-4721-8EC1-86211455C1FB}" dt="2023-04-28T10:37:42.788" v="7844" actId="478"/>
          <ac:picMkLst>
            <pc:docMk/>
            <pc:sldMk cId="4211233308" sldId="313"/>
            <ac:picMk id="9" creationId="{9924048E-540C-11AF-339B-B036DE22F8A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EC0AF-452C-46BC-B49F-9B5F7C57A7D2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D7E68-C22E-47B6-86F0-BA9741CD9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14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51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29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1714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38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38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27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55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62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25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05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38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25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5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39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96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59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10099D-632B-9898-736A-D15509298F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</a:t>
            </a:r>
            <a:r>
              <a:rPr lang="en-IS" dirty="0"/>
              <a:t>nsert fullscreen image</a:t>
            </a:r>
          </a:p>
        </p:txBody>
      </p:sp>
    </p:spTree>
    <p:extLst>
      <p:ext uri="{BB962C8B-B14F-4D97-AF65-F5344CB8AC3E}">
        <p14:creationId xmlns:p14="http://schemas.microsoft.com/office/powerpoint/2010/main" val="505704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26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BF24EFF-AA3F-587C-A151-49C6814E9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0547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88365-4C78-C88E-1081-C615126A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83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953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2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9141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2 speakers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62C07EB-FC86-EEFC-41D4-C8DDEC0C6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269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6156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3122ADC-3421-0AB3-412E-AF6350FA8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56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AEC0A5-F042-1F09-C5CD-FD5FBB721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6389" t="13373" b="23384"/>
          <a:stretch/>
        </p:blipFill>
        <p:spPr>
          <a:xfrm>
            <a:off x="-1" y="0"/>
            <a:ext cx="3946207" cy="688296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37741" y="-312610"/>
            <a:ext cx="3758739" cy="319079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716" y="2726635"/>
            <a:ext cx="5261546" cy="7023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9805" y="292309"/>
            <a:ext cx="2293496" cy="94438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715" y="3580239"/>
            <a:ext cx="4257374" cy="526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name(s)</a:t>
            </a:r>
            <a:endParaRPr lang="en-I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5B98FE-067D-6072-61DD-57FFC40F38D0}"/>
              </a:ext>
            </a:extLst>
          </p:cNvPr>
          <p:cNvGrpSpPr/>
          <p:nvPr userDrawn="1"/>
        </p:nvGrpSpPr>
        <p:grpSpPr>
          <a:xfrm>
            <a:off x="5865191" y="1089455"/>
            <a:ext cx="6027004" cy="5793514"/>
            <a:chOff x="4871910" y="157589"/>
            <a:chExt cx="7121179" cy="684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304D9D-C773-0409-ADFA-16F5B7457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951095" y="2395037"/>
              <a:ext cx="6041994" cy="4208715"/>
            </a:xfrm>
            <a:prstGeom prst="rect">
              <a:avLst/>
            </a:prstGeom>
          </p:spPr>
        </p:pic>
        <p:pic>
          <p:nvPicPr>
            <p:cNvPr id="15" name="Picture 14" descr="A statu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F892C6C-5C41-927B-A64A-78C0F988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71910" y="157589"/>
              <a:ext cx="3187700" cy="684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57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20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B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99799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65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81084D6-F991-95ED-154F-B8E09C80D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617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F930613-DED6-6796-1E5C-089647168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771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C0AED0D-41FA-4C7C-47EE-10DC61A02F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1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57BA232-5815-F0EB-1378-2B927EC78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563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5AAF16D4-06EA-1EC2-6CCC-868C80676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517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94C0686-C7F5-3B63-B612-919E1562EF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423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1BC42A6-481F-8C61-983E-24F81E1F4D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907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FBF3C1-C896-38C5-A59B-B74ED1B99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17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4FCBB3A-9B11-C5B1-06DA-0DA7BEDA9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image" Target="../media/image6.sv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image" Target="../media/image19.sv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6" r:id="rId2"/>
    <p:sldLayoutId id="2147483667" r:id="rId3"/>
    <p:sldLayoutId id="2147483691" r:id="rId4"/>
    <p:sldLayoutId id="2147483706" r:id="rId5"/>
    <p:sldLayoutId id="2147483660" r:id="rId6"/>
    <p:sldLayoutId id="2147483661" r:id="rId7"/>
    <p:sldLayoutId id="2147483662" r:id="rId8"/>
    <p:sldLayoutId id="2147483649" r:id="rId9"/>
    <p:sldLayoutId id="2147483664" r:id="rId10"/>
    <p:sldLayoutId id="2147483665" r:id="rId11"/>
    <p:sldLayoutId id="2147483650" r:id="rId12"/>
    <p:sldLayoutId id="2147483651" r:id="rId13"/>
    <p:sldLayoutId id="2147483663" r:id="rId14"/>
    <p:sldLayoutId id="214748373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6" r:id="rId2"/>
    <p:sldLayoutId id="2147483725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  <p:sldLayoutId id="2147483713" r:id="rId16"/>
    <p:sldLayoutId id="2147483714" r:id="rId17"/>
    <p:sldLayoutId id="2147483715" r:id="rId18"/>
    <p:sldLayoutId id="2147483716" r:id="rId19"/>
    <p:sldLayoutId id="214748371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B83CFD-FB9F-8AC1-455F-967A2E52F2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3549" y="3244298"/>
            <a:ext cx="7023652" cy="702365"/>
          </a:xfrm>
        </p:spPr>
        <p:txBody>
          <a:bodyPr/>
          <a:lstStyle/>
          <a:p>
            <a:r>
              <a:rPr lang="en-US" sz="3600" dirty="0"/>
              <a:t>Quicker implementations: </a:t>
            </a:r>
          </a:p>
          <a:p>
            <a:r>
              <a:rPr lang="en-US" sz="2400" b="0" dirty="0"/>
              <a:t>Configuration packages to speed up and standardize LS Central for Hotels implementations </a:t>
            </a:r>
            <a:endParaRPr lang="en-IS" sz="2400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06B22-AEE6-1101-7B60-888ED107A5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3549" y="5128750"/>
            <a:ext cx="3349526" cy="702365"/>
          </a:xfrm>
        </p:spPr>
        <p:txBody>
          <a:bodyPr/>
          <a:lstStyle/>
          <a:p>
            <a:r>
              <a:rPr lang="is-IS" dirty="0"/>
              <a:t>Gígja Eyjólfsdóttir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A5201-39AD-DB60-7F77-C04E171C04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98248" y="5128750"/>
            <a:ext cx="3281137" cy="702365"/>
          </a:xfrm>
        </p:spPr>
        <p:txBody>
          <a:bodyPr/>
          <a:lstStyle/>
          <a:p>
            <a:r>
              <a:rPr lang="en-US" sz="2800" dirty="0"/>
              <a:t>Jakob P. </a:t>
            </a:r>
            <a:r>
              <a:rPr lang="en-US" sz="2800" dirty="0" err="1"/>
              <a:t>Nickelsen</a:t>
            </a:r>
            <a:endParaRPr lang="en-IS" sz="2800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823052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1789235-8951-8B6F-7F3A-8E6932A383E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3347" r="23347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515646-9E6E-5352-3DF8-6461E6301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488601"/>
            <a:ext cx="6638262" cy="588637"/>
          </a:xfrm>
        </p:spPr>
        <p:txBody>
          <a:bodyPr anchor="t">
            <a:normAutofit/>
          </a:bodyPr>
          <a:lstStyle/>
          <a:p>
            <a:r>
              <a:rPr lang="is-IS" sz="3200" dirty="0">
                <a:latin typeface="Segoe UI"/>
                <a:cs typeface="Segoe UI"/>
              </a:rPr>
              <a:t>Package process </a:t>
            </a:r>
            <a:endParaRPr lang="is-I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B2D31-6A18-7B4F-1EF3-DA4AA65CE7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Before starting to apply the packages following needs to be done:</a:t>
            </a:r>
            <a:br>
              <a:rPr lang="en-US" dirty="0">
                <a:latin typeface="Segoe UI"/>
                <a:cs typeface="Segoe UI"/>
              </a:rPr>
            </a:br>
            <a:endParaRPr lang="en-US" dirty="0">
              <a:latin typeface="Segoe UI"/>
              <a:cs typeface="Segoe UI"/>
            </a:endParaRPr>
          </a:p>
          <a:p>
            <a:pPr marL="457200" lvl="1" indent="0">
              <a:buNone/>
            </a:pPr>
            <a:r>
              <a:rPr lang="en-US" sz="2800" b="1" dirty="0">
                <a:latin typeface="Segoe UI"/>
                <a:cs typeface="Segoe UI"/>
              </a:rPr>
              <a:t>Business Central setup</a:t>
            </a:r>
          </a:p>
          <a:p>
            <a:pPr lvl="2"/>
            <a:r>
              <a:rPr lang="en-US" sz="2400" dirty="0">
                <a:latin typeface="Segoe UI"/>
                <a:cs typeface="Segoe UI"/>
              </a:rPr>
              <a:t>Chart of account</a:t>
            </a:r>
          </a:p>
          <a:p>
            <a:pPr lvl="2"/>
            <a:r>
              <a:rPr lang="en-US" sz="2400" dirty="0">
                <a:latin typeface="Segoe UI"/>
                <a:cs typeface="Segoe UI"/>
              </a:rPr>
              <a:t>Posting setup</a:t>
            </a:r>
            <a:br>
              <a:rPr lang="en-US" sz="2400" dirty="0">
                <a:latin typeface="Segoe UI"/>
                <a:cs typeface="Segoe UI"/>
              </a:rPr>
            </a:br>
            <a:endParaRPr lang="en-US" sz="2400" dirty="0">
              <a:latin typeface="Segoe UI"/>
              <a:cs typeface="Segoe UI"/>
            </a:endParaRPr>
          </a:p>
          <a:p>
            <a:pPr marL="457200" lvl="1" indent="0">
              <a:buNone/>
            </a:pPr>
            <a:r>
              <a:rPr lang="en-US" sz="2800" b="1" dirty="0">
                <a:latin typeface="Segoe UI"/>
                <a:cs typeface="Segoe UI"/>
              </a:rPr>
              <a:t>LS Central setup</a:t>
            </a:r>
          </a:p>
          <a:p>
            <a:pPr lvl="2"/>
            <a:r>
              <a:rPr lang="en-US" sz="2400" dirty="0">
                <a:latin typeface="Segoe UI"/>
                <a:cs typeface="Segoe UI"/>
              </a:rPr>
              <a:t>Retail setup</a:t>
            </a:r>
          </a:p>
          <a:p>
            <a:pPr lvl="2"/>
            <a:r>
              <a:rPr lang="en-US" sz="2400" dirty="0">
                <a:latin typeface="Segoe UI"/>
                <a:cs typeface="Segoe UI"/>
              </a:rPr>
              <a:t>Items</a:t>
            </a:r>
          </a:p>
          <a:p>
            <a:pPr lvl="2"/>
            <a:r>
              <a:rPr lang="en-US" sz="2400" dirty="0">
                <a:latin typeface="Segoe UI"/>
                <a:cs typeface="Segoe UI"/>
              </a:rPr>
              <a:t>Income/Expense accounts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596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B2D31-6A18-7B4F-1EF3-DA4AA65CE7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HOTELWEBTEMPLATES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POS reservation view and start up controller</a:t>
            </a:r>
          </a:p>
          <a:p>
            <a:endParaRPr lang="en-US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HTL-FOUNDATION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POS Menu profiles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POS Interface profiles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POS Functionality profiles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15646-9E6E-5352-3DF8-6461E6301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s-IS" err="1">
                <a:latin typeface="Segoe UI"/>
                <a:cs typeface="Segoe UI"/>
              </a:rPr>
              <a:t>Packages</a:t>
            </a:r>
            <a:r>
              <a:rPr lang="is-IS">
                <a:latin typeface="Segoe UI"/>
                <a:cs typeface="Segoe UI"/>
              </a:rPr>
              <a:t> </a:t>
            </a:r>
            <a:endParaRPr lang="is-I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2D65676-58CA-F0A8-AC52-84615013B5E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25760" r="25760"/>
          <a:stretch/>
        </p:blipFill>
        <p:spPr>
          <a:xfrm>
            <a:off x="7608888" y="555625"/>
            <a:ext cx="4583112" cy="6302375"/>
          </a:xfrm>
        </p:spPr>
      </p:pic>
    </p:spTree>
    <p:extLst>
      <p:ext uri="{BB962C8B-B14F-4D97-AF65-F5344CB8AC3E}">
        <p14:creationId xmlns:p14="http://schemas.microsoft.com/office/powerpoint/2010/main" val="421543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B2D31-6A18-7B4F-1EF3-DA4AA65CE7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227290"/>
            <a:ext cx="6816054" cy="507365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HTL-PROPERTY</a:t>
            </a:r>
            <a:endParaRPr lang="en-US" dirty="0"/>
          </a:p>
          <a:p>
            <a:pPr lvl="1"/>
            <a:r>
              <a:rPr lang="en-US" dirty="0">
                <a:latin typeface="Segoe UI"/>
                <a:cs typeface="Segoe UI"/>
              </a:rPr>
              <a:t>Location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Hotel setup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Store setup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Terminals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Etc</a:t>
            </a:r>
            <a:r>
              <a:rPr lang="en-US" sz="2000" dirty="0">
                <a:latin typeface="Segoe UI"/>
                <a:cs typeface="Segoe UI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HTL-PROCESS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BC based data</a:t>
            </a:r>
            <a:endParaRPr lang="en-US" dirty="0"/>
          </a:p>
          <a:p>
            <a:pPr lvl="1"/>
            <a:r>
              <a:rPr lang="en-US" dirty="0">
                <a:latin typeface="Segoe UI"/>
                <a:cs typeface="Segoe UI"/>
              </a:rPr>
              <a:t>No. series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Tender types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Member management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Etc.</a:t>
            </a:r>
            <a:endParaRPr lang="en-US" dirty="0"/>
          </a:p>
          <a:p>
            <a:pPr marL="0" indent="0">
              <a:buNone/>
            </a:pPr>
            <a:endParaRPr lang="en-US" dirty="0">
              <a:latin typeface="Segoe UI"/>
              <a:cs typeface="Segoe UI"/>
            </a:endParaRPr>
          </a:p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15646-9E6E-5352-3DF8-6461E6301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s-IS" err="1">
                <a:latin typeface="Segoe UI"/>
                <a:cs typeface="Segoe UI"/>
              </a:rPr>
              <a:t>Packages</a:t>
            </a:r>
            <a:r>
              <a:rPr lang="is-IS">
                <a:latin typeface="Segoe UI"/>
                <a:cs typeface="Segoe UI"/>
              </a:rPr>
              <a:t> </a:t>
            </a:r>
            <a:endParaRPr lang="is-IS"/>
          </a:p>
        </p:txBody>
      </p:sp>
      <p:pic>
        <p:nvPicPr>
          <p:cNvPr id="9" name="Picture 19" descr="A toy rocket flying out of the computer">
            <a:extLst>
              <a:ext uri="{FF2B5EF4-FFF2-40B4-BE49-F238E27FC236}">
                <a16:creationId xmlns:a16="http://schemas.microsoft.com/office/drawing/2014/main" id="{BEB2E46C-0CA8-F381-CC83-8A0A9100023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25760" r="25760"/>
          <a:stretch/>
        </p:blipFill>
        <p:spPr>
          <a:xfrm>
            <a:off x="7608888" y="555625"/>
            <a:ext cx="4583112" cy="6302375"/>
          </a:xfrm>
          <a:noFill/>
        </p:spPr>
      </p:pic>
    </p:spTree>
    <p:extLst>
      <p:ext uri="{BB962C8B-B14F-4D97-AF65-F5344CB8AC3E}">
        <p14:creationId xmlns:p14="http://schemas.microsoft.com/office/powerpoint/2010/main" val="557930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B2D31-6A18-7B4F-1EF3-DA4AA65CE7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227290"/>
            <a:ext cx="6816054" cy="507365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HTL-INVENTORY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Room Types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Rooms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Etc.</a:t>
            </a:r>
          </a:p>
          <a:p>
            <a:endParaRPr lang="en-US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HTL-RATES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Rate codes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Rate code lines</a:t>
            </a:r>
          </a:p>
          <a:p>
            <a:endParaRPr lang="en-US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HTL-STAGING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Importing tool</a:t>
            </a:r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15646-9E6E-5352-3DF8-6461E6301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s-IS" err="1">
                <a:latin typeface="Segoe UI"/>
                <a:cs typeface="Segoe UI"/>
              </a:rPr>
              <a:t>Packages</a:t>
            </a:r>
            <a:r>
              <a:rPr lang="is-IS">
                <a:latin typeface="Segoe UI"/>
                <a:cs typeface="Segoe UI"/>
              </a:rPr>
              <a:t> </a:t>
            </a:r>
            <a:endParaRPr lang="is-IS"/>
          </a:p>
        </p:txBody>
      </p:sp>
      <p:pic>
        <p:nvPicPr>
          <p:cNvPr id="5" name="Picture 5" descr="A picture containing indoor, wall, floor, room&#10;&#10;Description automatically generated">
            <a:extLst>
              <a:ext uri="{FF2B5EF4-FFF2-40B4-BE49-F238E27FC236}">
                <a16:creationId xmlns:a16="http://schemas.microsoft.com/office/drawing/2014/main" id="{0B235AB4-C0B0-3065-1707-56E45756169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22730" r="22730"/>
          <a:stretch/>
        </p:blipFill>
        <p:spPr>
          <a:xfrm>
            <a:off x="7608888" y="555625"/>
            <a:ext cx="4583112" cy="6302375"/>
          </a:xfrm>
        </p:spPr>
      </p:pic>
    </p:spTree>
    <p:extLst>
      <p:ext uri="{BB962C8B-B14F-4D97-AF65-F5344CB8AC3E}">
        <p14:creationId xmlns:p14="http://schemas.microsoft.com/office/powerpoint/2010/main" val="3095050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B2D31-6A18-7B4F-1EF3-DA4AA65CE7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latin typeface="Segoe UI"/>
                <a:cs typeface="Segoe UI"/>
              </a:rPr>
              <a:t>Implementation done in 4 weeks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High level analysis &amp; design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Configurations done with packages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Testing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Training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Integration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Migration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Go Live</a:t>
            </a:r>
            <a:endParaRPr lang="en-US" dirty="0"/>
          </a:p>
          <a:p>
            <a:pPr marL="0" indent="0">
              <a:buNone/>
            </a:pPr>
            <a:r>
              <a:rPr lang="en-US" b="1" dirty="0">
                <a:latin typeface="Segoe UI"/>
                <a:cs typeface="Segoe UI"/>
              </a:rPr>
              <a:t>Going live live 30</a:t>
            </a:r>
            <a:r>
              <a:rPr lang="en-US" b="1" baseline="30000" dirty="0">
                <a:latin typeface="Segoe UI"/>
                <a:cs typeface="Segoe UI"/>
              </a:rPr>
              <a:t>th</a:t>
            </a:r>
            <a:r>
              <a:rPr lang="en-US" b="1" dirty="0">
                <a:latin typeface="Segoe UI"/>
                <a:cs typeface="Segoe UI"/>
              </a:rPr>
              <a:t> of May</a:t>
            </a:r>
          </a:p>
          <a:p>
            <a:pPr marL="0" indent="0">
              <a:buNone/>
            </a:pPr>
            <a:r>
              <a:rPr lang="en-US" b="1" dirty="0">
                <a:latin typeface="Segoe UI"/>
                <a:cs typeface="Segoe UI"/>
              </a:rPr>
              <a:t>SaaS implementation</a:t>
            </a:r>
          </a:p>
          <a:p>
            <a:endParaRPr lang="en-US" dirty="0">
              <a:latin typeface="Segoe UI"/>
              <a:cs typeface="Segoe UI"/>
            </a:endParaRP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15646-9E6E-5352-3DF8-6461E6301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s-IS"/>
              <a:t>Hótel Ísland - Iceland</a:t>
            </a:r>
            <a:endParaRPr lang="en-US"/>
          </a:p>
        </p:txBody>
      </p:sp>
      <p:pic>
        <p:nvPicPr>
          <p:cNvPr id="20" name="Picture Placeholder 19" descr="A picture containing indoor, floor, wall, bed&#10;&#10;Description automatically generated">
            <a:extLst>
              <a:ext uri="{FF2B5EF4-FFF2-40B4-BE49-F238E27FC236}">
                <a16:creationId xmlns:a16="http://schemas.microsoft.com/office/drawing/2014/main" id="{88C549D2-8A65-664A-283C-233149BB6C5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5741" r="25741"/>
          <a:stretch>
            <a:fillRect/>
          </a:stretch>
        </p:blipFill>
        <p:spPr/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65B84A0C-718E-55A2-7D31-79D0E04A3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531" y="5374433"/>
            <a:ext cx="1314266" cy="131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36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B2D31-6A18-7B4F-1EF3-DA4AA65CE7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7486" y="3347333"/>
            <a:ext cx="6738859" cy="289459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3200" b="1" dirty="0">
                <a:latin typeface="Segoe UI"/>
                <a:cs typeface="Segoe UI"/>
              </a:rPr>
              <a:t>How is it going?</a:t>
            </a:r>
          </a:p>
          <a:p>
            <a:r>
              <a:rPr lang="en-US" sz="2400" dirty="0">
                <a:latin typeface="Segoe UI"/>
                <a:cs typeface="Segoe UI"/>
              </a:rPr>
              <a:t>Proof of concept project for this approach</a:t>
            </a:r>
            <a:endParaRPr lang="en-US" sz="2400" dirty="0"/>
          </a:p>
          <a:p>
            <a:r>
              <a:rPr lang="en-US" sz="2400" dirty="0">
                <a:latin typeface="Segoe UI"/>
                <a:cs typeface="Segoe UI"/>
              </a:rPr>
              <a:t>One property with only hotel module</a:t>
            </a:r>
          </a:p>
          <a:p>
            <a:r>
              <a:rPr lang="en-US" sz="2400" dirty="0">
                <a:latin typeface="Segoe UI"/>
                <a:cs typeface="Segoe UI"/>
              </a:rPr>
              <a:t>Aim on roll out to other properties and implementing other modules</a:t>
            </a:r>
          </a:p>
          <a:p>
            <a:pPr marL="0" indent="0">
              <a:buNone/>
            </a:pPr>
            <a:endParaRPr lang="en-US" sz="2400" i="1" dirty="0">
              <a:latin typeface="Segoe UI"/>
              <a:cs typeface="Segoe UI"/>
            </a:endParaRPr>
          </a:p>
          <a:p>
            <a:pPr marL="0" indent="0">
              <a:buNone/>
            </a:pPr>
            <a:endParaRPr lang="en-US" sz="2400" i="1" dirty="0">
              <a:latin typeface="Segoe UI"/>
              <a:cs typeface="Segoe UI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15646-9E6E-5352-3DF8-6461E6301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s-IS"/>
              <a:t>Hótel Ísland - Iceland</a:t>
            </a:r>
            <a:endParaRPr lang="en-US"/>
          </a:p>
        </p:txBody>
      </p:sp>
      <p:pic>
        <p:nvPicPr>
          <p:cNvPr id="8" name="Picture 5" descr="A picture containing building, outdoor, sky, apartment building&#10;&#10;Description automatically generated">
            <a:extLst>
              <a:ext uri="{FF2B5EF4-FFF2-40B4-BE49-F238E27FC236}">
                <a16:creationId xmlns:a16="http://schemas.microsoft.com/office/drawing/2014/main" id="{10335EA1-EA50-9B88-E5EA-FB94C0691F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1474" r="11474"/>
          <a:stretch/>
        </p:blipFill>
        <p:spPr>
          <a:xfrm>
            <a:off x="7240320" y="1150583"/>
            <a:ext cx="4534194" cy="4116002"/>
          </a:xfrm>
        </p:spPr>
      </p:pic>
      <p:pic>
        <p:nvPicPr>
          <p:cNvPr id="9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924048E-540C-11AF-339B-B036DE22F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6793" y="5602251"/>
            <a:ext cx="3301248" cy="8253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132A5E-E48F-F849-017E-C097B31D5928}"/>
              </a:ext>
            </a:extLst>
          </p:cNvPr>
          <p:cNvSpPr txBox="1"/>
          <p:nvPr/>
        </p:nvSpPr>
        <p:spPr>
          <a:xfrm>
            <a:off x="417486" y="1612121"/>
            <a:ext cx="5384132" cy="120032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tx1"/>
                </a:solidFill>
                <a:latin typeface="Segoe UI"/>
                <a:cs typeface="Segoe UI"/>
              </a:rPr>
              <a:t>“We were quickly drawn to the idea of being able to connect all different part of our business in one platform”</a:t>
            </a:r>
          </a:p>
        </p:txBody>
      </p:sp>
    </p:spTree>
    <p:extLst>
      <p:ext uri="{BB962C8B-B14F-4D97-AF65-F5344CB8AC3E}">
        <p14:creationId xmlns:p14="http://schemas.microsoft.com/office/powerpoint/2010/main" val="1321358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5646-9E6E-5352-3DF8-6461E6301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s-IS"/>
              <a:t>Tool for </a:t>
            </a:r>
            <a:r>
              <a:rPr lang="is-IS" err="1"/>
              <a:t>partners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B2D31-6A18-7B4F-1EF3-DA4AA65CE7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755710" cy="507365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dirty="0"/>
              <a:t>Accessible on the LS Retail partner portal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Same approach being investigated for other modules:</a:t>
            </a:r>
          </a:p>
          <a:p>
            <a:pPr lvl="1"/>
            <a:r>
              <a:rPr lang="en-US" sz="2000" dirty="0"/>
              <a:t>LS Central for retail</a:t>
            </a:r>
          </a:p>
          <a:p>
            <a:pPr lvl="1"/>
            <a:r>
              <a:rPr lang="en-US" sz="2000" dirty="0"/>
              <a:t>Bookings for LS Central</a:t>
            </a:r>
          </a:p>
          <a:p>
            <a:pPr lvl="1"/>
            <a:r>
              <a:rPr lang="en-US" sz="2000" dirty="0"/>
              <a:t>LS Central for restaurants</a:t>
            </a:r>
          </a:p>
          <a:p>
            <a:pPr lvl="1"/>
            <a:r>
              <a:rPr lang="en-US" sz="2000" dirty="0"/>
              <a:t>Etc.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09ABF09-C9B7-3985-4916-C4615339972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r="24602"/>
          <a:stretch/>
        </p:blipFill>
        <p:spPr>
          <a:xfrm>
            <a:off x="6267189" y="1352550"/>
            <a:ext cx="5584518" cy="5073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1233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048C12-AF4E-59DE-2086-14E86A2EA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sz="5400" dirty="0">
                <a:solidFill>
                  <a:schemeClr val="bg1">
                    <a:lumMod val="95000"/>
                  </a:schemeClr>
                </a:solidFill>
                <a:ea typeface="+mj-ea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4034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06F3-C041-737D-F377-12BD6F89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err="1"/>
              <a:t>Agenda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572A3-AA89-279A-D748-D8D5AF6C2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10339337" cy="4673600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is-IS" dirty="0">
                <a:latin typeface="Segoe UI"/>
                <a:cs typeface="Segoe UI"/>
              </a:rPr>
              <a:t>Implementation challenges</a:t>
            </a:r>
          </a:p>
          <a:p>
            <a:pPr>
              <a:lnSpc>
                <a:spcPct val="100000"/>
              </a:lnSpc>
            </a:pPr>
            <a:r>
              <a:rPr lang="is-IS" dirty="0">
                <a:latin typeface="Segoe UI"/>
                <a:cs typeface="Segoe UI"/>
              </a:rPr>
              <a:t>Why configuration packages?</a:t>
            </a:r>
          </a:p>
          <a:p>
            <a:pPr>
              <a:lnSpc>
                <a:spcPct val="100000"/>
              </a:lnSpc>
            </a:pPr>
            <a:r>
              <a:rPr lang="is-IS" dirty="0">
                <a:latin typeface="Segoe UI"/>
                <a:cs typeface="Segoe UI"/>
              </a:rPr>
              <a:t>Benefits of using configuration packages in implementations</a:t>
            </a:r>
          </a:p>
          <a:p>
            <a:pPr>
              <a:lnSpc>
                <a:spcPct val="100000"/>
              </a:lnSpc>
            </a:pPr>
            <a:r>
              <a:rPr lang="is-IS" dirty="0">
                <a:latin typeface="Segoe UI"/>
                <a:cs typeface="Segoe UI"/>
              </a:rPr>
              <a:t>LS Central for hotels implementation</a:t>
            </a:r>
          </a:p>
          <a:p>
            <a:pPr>
              <a:lnSpc>
                <a:spcPct val="100000"/>
              </a:lnSpc>
            </a:pPr>
            <a:r>
              <a:rPr lang="is-IS" dirty="0">
                <a:latin typeface="Segoe UI"/>
                <a:cs typeface="Segoe UI"/>
              </a:rPr>
              <a:t>Demonstration </a:t>
            </a:r>
          </a:p>
          <a:p>
            <a:pPr>
              <a:lnSpc>
                <a:spcPct val="100000"/>
              </a:lnSpc>
            </a:pPr>
            <a:r>
              <a:rPr lang="is-IS" dirty="0">
                <a:latin typeface="Segoe UI"/>
                <a:cs typeface="Segoe UI"/>
              </a:rPr>
              <a:t>Reference story </a:t>
            </a:r>
          </a:p>
          <a:p>
            <a:pPr marL="0" indent="0">
              <a:buNone/>
            </a:pPr>
            <a:endParaRPr lang="is-IS" sz="1800" dirty="0"/>
          </a:p>
        </p:txBody>
      </p:sp>
    </p:spTree>
    <p:extLst>
      <p:ext uri="{BB962C8B-B14F-4D97-AF65-F5344CB8AC3E}">
        <p14:creationId xmlns:p14="http://schemas.microsoft.com/office/powerpoint/2010/main" val="1487135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wall, indoor, vase, toy&#10;&#10;Description automatically generated">
            <a:extLst>
              <a:ext uri="{FF2B5EF4-FFF2-40B4-BE49-F238E27FC236}">
                <a16:creationId xmlns:a16="http://schemas.microsoft.com/office/drawing/2014/main" id="{5EC693C0-05E8-D4B1-D8B5-8D152EAFCA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4753" r="15987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E6E4C-0895-BE18-BFA5-BDA060CDC30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1" y="1352550"/>
            <a:ext cx="6816725" cy="507365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Misaligned expectations</a:t>
            </a:r>
          </a:p>
          <a:p>
            <a:r>
              <a:rPr lang="en-US" dirty="0">
                <a:latin typeface="Segoe UI"/>
                <a:cs typeface="Segoe UI"/>
              </a:rPr>
              <a:t>Tight timelines</a:t>
            </a:r>
            <a:endParaRPr lang="en-US" dirty="0"/>
          </a:p>
          <a:p>
            <a:r>
              <a:rPr lang="en-US" dirty="0">
                <a:latin typeface="Segoe UI"/>
                <a:cs typeface="Segoe UI"/>
              </a:rPr>
              <a:t>Employee readiness</a:t>
            </a:r>
          </a:p>
          <a:p>
            <a:r>
              <a:rPr lang="en-US" dirty="0">
                <a:latin typeface="Segoe UI"/>
                <a:cs typeface="Segoe UI"/>
              </a:rPr>
              <a:t>Project preparedness</a:t>
            </a:r>
          </a:p>
          <a:p>
            <a:r>
              <a:rPr lang="en-US" dirty="0">
                <a:latin typeface="Segoe UI"/>
                <a:cs typeface="Segoe UI"/>
              </a:rPr>
              <a:t>Data migration/integrity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Data coming from multiple sources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Data in multiple formats</a:t>
            </a:r>
          </a:p>
          <a:p>
            <a:r>
              <a:rPr lang="en-US" dirty="0">
                <a:latin typeface="Segoe UI"/>
                <a:cs typeface="Segoe UI"/>
              </a:rPr>
              <a:t>Manual work in configurations </a:t>
            </a:r>
            <a:endParaRPr lang="en-US" dirty="0"/>
          </a:p>
          <a:p>
            <a:r>
              <a:rPr lang="en-US" dirty="0">
                <a:latin typeface="Segoe UI"/>
                <a:cs typeface="Segoe UI"/>
              </a:rPr>
              <a:t>NAV/BC - Upgrade or reimplementation?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24B987-1C57-5464-2D40-6A39962186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1" y="488950"/>
            <a:ext cx="7797113" cy="863600"/>
          </a:xfrm>
          <a:prstGeom prst="rect">
            <a:avLst/>
          </a:prstGeom>
        </p:spPr>
        <p:txBody>
          <a:bodyPr/>
          <a:lstStyle/>
          <a:p>
            <a:r>
              <a:rPr lang="is-IS" dirty="0">
                <a:solidFill>
                  <a:srgbClr val="361D5C"/>
                </a:solidFill>
              </a:rPr>
              <a:t>Challenges in implementations</a:t>
            </a:r>
            <a:endParaRPr lang="en-US" sz="4400" dirty="0">
              <a:solidFill>
                <a:srgbClr val="361D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524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water, underwater&#10;&#10;Description automatically generated">
            <a:extLst>
              <a:ext uri="{FF2B5EF4-FFF2-40B4-BE49-F238E27FC236}">
                <a16:creationId xmlns:a16="http://schemas.microsoft.com/office/drawing/2014/main" id="{0327AE9C-7252-ABCC-908E-26056BF36BC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48491" r="6531"/>
          <a:stretch/>
        </p:blipFill>
        <p:spPr>
          <a:xfrm>
            <a:off x="0" y="10"/>
            <a:ext cx="4874400" cy="676387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8312509-3E13-E1BE-375D-17CAA10E5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s-IS" dirty="0">
                <a:latin typeface="Segoe UI"/>
                <a:cs typeface="Segoe UI"/>
              </a:rPr>
              <a:t>Configuration packages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BF05A9-7762-208A-4555-86DD898E18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Expectations, timeline, </a:t>
            </a:r>
            <a:br>
              <a:rPr lang="en-US" dirty="0">
                <a:latin typeface="Segoe UI"/>
                <a:cs typeface="Segoe UI"/>
              </a:rPr>
            </a:br>
            <a:r>
              <a:rPr lang="en-US" dirty="0">
                <a:latin typeface="Segoe UI"/>
                <a:cs typeface="Segoe UI"/>
              </a:rPr>
              <a:t>and preparation settled </a:t>
            </a:r>
            <a:endParaRPr lang="en-US" dirty="0"/>
          </a:p>
          <a:p>
            <a:r>
              <a:rPr lang="en-US" dirty="0">
                <a:latin typeface="Segoe UI"/>
                <a:cs typeface="Segoe UI"/>
              </a:rPr>
              <a:t>Data identified </a:t>
            </a:r>
          </a:p>
          <a:p>
            <a:r>
              <a:rPr lang="en-US" dirty="0">
                <a:latin typeface="Segoe UI"/>
                <a:cs typeface="Segoe UI"/>
              </a:rPr>
              <a:t>Data isolated</a:t>
            </a:r>
          </a:p>
          <a:p>
            <a:r>
              <a:rPr lang="en-US" dirty="0">
                <a:latin typeface="Segoe UI"/>
                <a:cs typeface="Segoe UI"/>
              </a:rPr>
              <a:t>Data washed </a:t>
            </a:r>
            <a:endParaRPr lang="en-US" dirty="0"/>
          </a:p>
          <a:p>
            <a:r>
              <a:rPr lang="en-US" dirty="0">
                <a:latin typeface="Segoe UI"/>
                <a:cs typeface="Segoe UI"/>
              </a:rPr>
              <a:t>Implementation task</a:t>
            </a:r>
            <a:endParaRPr lang="en-US" dirty="0"/>
          </a:p>
          <a:p>
            <a:pPr lvl="1"/>
            <a:r>
              <a:rPr lang="en-US" dirty="0">
                <a:latin typeface="Segoe UI"/>
                <a:cs typeface="Segoe UI"/>
              </a:rPr>
              <a:t>What to do manually</a:t>
            </a:r>
            <a:endParaRPr lang="en-US" dirty="0"/>
          </a:p>
          <a:p>
            <a:pPr lvl="1"/>
            <a:r>
              <a:rPr lang="en-US" dirty="0">
                <a:latin typeface="Segoe UI"/>
                <a:cs typeface="Segoe UI"/>
              </a:rPr>
              <a:t>What to import</a:t>
            </a: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72ADB3-8109-DBBF-6C26-C958949D5C91}"/>
              </a:ext>
            </a:extLst>
          </p:cNvPr>
          <p:cNvSpPr/>
          <p:nvPr/>
        </p:nvSpPr>
        <p:spPr>
          <a:xfrm>
            <a:off x="5350475" y="5238922"/>
            <a:ext cx="3632888" cy="1187278"/>
          </a:xfrm>
          <a:prstGeom prst="rect">
            <a:avLst/>
          </a:prstGeom>
          <a:solidFill>
            <a:srgbClr val="1088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D365 Business Central</a:t>
            </a:r>
          </a:p>
          <a:p>
            <a:pPr algn="ctr"/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en-IS" sz="2000" dirty="0">
                <a:latin typeface="Segoe UI" panose="020B0502040204020203" pitchFamily="34" charset="0"/>
                <a:cs typeface="Segoe UI" panose="020B0502040204020203" pitchFamily="34" charset="0"/>
              </a:rPr>
              <a:t>onfiguration packages</a:t>
            </a:r>
          </a:p>
        </p:txBody>
      </p:sp>
    </p:spTree>
    <p:extLst>
      <p:ext uri="{BB962C8B-B14F-4D97-AF65-F5344CB8AC3E}">
        <p14:creationId xmlns:p14="http://schemas.microsoft.com/office/powerpoint/2010/main" val="1355646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312509-3E13-E1BE-375D-17CAA10E5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s-IS" sz="3600" dirty="0">
                <a:latin typeface="Segoe UI"/>
                <a:cs typeface="Segoe UI"/>
              </a:rPr>
              <a:t>Why configuration packages?</a:t>
            </a:r>
            <a:endParaRPr lang="en-US" sz="3600" dirty="0">
              <a:latin typeface="Segoe UI"/>
              <a:cs typeface="Segoe U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BF05A9-7762-208A-4555-86DD898E18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295749"/>
            <a:ext cx="5486399" cy="187571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>
                <a:latin typeface="Segoe UI"/>
                <a:ea typeface="Open Sans"/>
                <a:cs typeface="Segoe UI"/>
              </a:rPr>
              <a:t>Configuration worksheets &amp; configuration packages </a:t>
            </a:r>
            <a:endParaRPr lang="en-US" sz="2400" b="1" dirty="0"/>
          </a:p>
          <a:p>
            <a:pPr lvl="1"/>
            <a:r>
              <a:rPr lang="en-US" sz="2000" dirty="0">
                <a:latin typeface="Segoe UI"/>
                <a:ea typeface="Open Sans"/>
                <a:cs typeface="Segoe UI"/>
              </a:rPr>
              <a:t>Worksheets are good as checklists</a:t>
            </a:r>
          </a:p>
          <a:p>
            <a:pPr lvl="1"/>
            <a:r>
              <a:rPr lang="en-US" sz="2000" dirty="0">
                <a:latin typeface="Segoe UI"/>
                <a:ea typeface="Open Sans"/>
                <a:cs typeface="Segoe UI"/>
              </a:rPr>
              <a:t>Packages great for multiple tables</a:t>
            </a:r>
          </a:p>
          <a:p>
            <a:pPr lvl="1"/>
            <a:r>
              <a:rPr lang="en-US" sz="2000" dirty="0">
                <a:latin typeface="Segoe UI"/>
                <a:ea typeface="Open Sans"/>
                <a:cs typeface="Segoe UI"/>
              </a:rPr>
              <a:t>Ultimately gives you the same</a:t>
            </a:r>
            <a:endParaRPr lang="en-US" sz="2000" dirty="0">
              <a:ea typeface="Open Sans"/>
            </a:endParaRPr>
          </a:p>
          <a:p>
            <a:endParaRPr lang="en-US" sz="2400" dirty="0">
              <a:ea typeface="Open Sans"/>
            </a:endParaRPr>
          </a:p>
          <a:p>
            <a:endParaRPr lang="en-US" sz="2400" dirty="0">
              <a:ea typeface="Open Sans"/>
            </a:endParaRPr>
          </a:p>
          <a:p>
            <a:endParaRPr lang="en-US" sz="2400" dirty="0">
              <a:ea typeface="Open Sans"/>
            </a:endParaRPr>
          </a:p>
          <a:p>
            <a:endParaRPr lang="en-US" sz="2400" dirty="0">
              <a:ea typeface="Open Sans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04A20-EBCF-5EF4-31D3-C8663A17C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109" y="3282163"/>
            <a:ext cx="6471782" cy="3087236"/>
          </a:xfrm>
          <a:prstGeom prst="rect">
            <a:avLst/>
          </a:prstGeom>
          <a:solidFill>
            <a:srgbClr val="EEEBF2"/>
          </a:solidFill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CE520E-9EAD-B915-D1F4-0839D708A008}"/>
              </a:ext>
            </a:extLst>
          </p:cNvPr>
          <p:cNvSpPr txBox="1">
            <a:spLocks/>
          </p:cNvSpPr>
          <p:nvPr/>
        </p:nvSpPr>
        <p:spPr>
          <a:xfrm>
            <a:off x="6365311" y="1295749"/>
            <a:ext cx="5755709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23133"/>
                </a:solidFill>
                <a:latin typeface="Segoe UI"/>
                <a:ea typeface="Open Sans"/>
                <a:cs typeface="Segoe UI"/>
              </a:rPr>
              <a:t>Easily import data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323133"/>
                </a:solidFill>
                <a:latin typeface="Segoe UI"/>
                <a:ea typeface="Open Sans"/>
                <a:cs typeface="Segoe UI"/>
              </a:rPr>
              <a:t>Extremely useful on a day-to-day maintenance</a:t>
            </a:r>
            <a:endParaRPr lang="en-US" sz="2400" b="1" dirty="0">
              <a:solidFill>
                <a:srgbClr val="323133"/>
              </a:solidFill>
              <a:ea typeface="Open Sans"/>
            </a:endParaRPr>
          </a:p>
          <a:p>
            <a:pPr lvl="1"/>
            <a:r>
              <a:rPr lang="en-US" sz="2000" dirty="0">
                <a:solidFill>
                  <a:srgbClr val="323133"/>
                </a:solidFill>
                <a:latin typeface="Segoe UI"/>
                <a:ea typeface="Open Sans"/>
                <a:cs typeface="Segoe UI"/>
              </a:rPr>
              <a:t>Even to correct faulty data or errors </a:t>
            </a:r>
            <a:endParaRPr lang="en-US" sz="2000" dirty="0">
              <a:solidFill>
                <a:srgbClr val="323133"/>
              </a:solidFill>
              <a:ea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43316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312509-3E13-E1BE-375D-17CAA10E5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s-IS" sz="3600" dirty="0">
                <a:latin typeface="Segoe UI"/>
                <a:cs typeface="Segoe UI"/>
              </a:rPr>
              <a:t>Why configuration packages?</a:t>
            </a:r>
            <a:endParaRPr lang="en-US" sz="3600" dirty="0">
              <a:latin typeface="Segoe UI"/>
              <a:cs typeface="Segoe U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BF05A9-7762-208A-4555-86DD898E18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926899" cy="507365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latin typeface="Segoe UI"/>
                <a:cs typeface="Segoe UI"/>
              </a:rPr>
              <a:t>The challenges</a:t>
            </a:r>
            <a:endParaRPr lang="en-US" b="1" dirty="0"/>
          </a:p>
          <a:p>
            <a:pPr lvl="1"/>
            <a:r>
              <a:rPr lang="en-US" dirty="0">
                <a:latin typeface="Segoe UI"/>
                <a:cs typeface="Segoe UI"/>
              </a:rPr>
              <a:t>The amount of Data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Validation for good and for bad</a:t>
            </a:r>
          </a:p>
          <a:p>
            <a:pPr marL="0" indent="0">
              <a:buNone/>
            </a:pPr>
            <a:r>
              <a:rPr lang="en-US" b="1" dirty="0">
                <a:latin typeface="Segoe UI"/>
                <a:cs typeface="Segoe UI"/>
              </a:rPr>
              <a:t>Number series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The logic stays with the user</a:t>
            </a:r>
          </a:p>
          <a:p>
            <a:pPr marL="0" indent="0">
              <a:buNone/>
            </a:pPr>
            <a:r>
              <a:rPr lang="en-US" b="1" dirty="0">
                <a:latin typeface="Segoe UI"/>
                <a:cs typeface="Segoe UI"/>
              </a:rPr>
              <a:t>You should know Excel!</a:t>
            </a:r>
            <a:endParaRPr lang="en-US" b="1" dirty="0"/>
          </a:p>
          <a:p>
            <a:pPr lvl="1"/>
            <a:r>
              <a:rPr lang="en-US" dirty="0">
                <a:latin typeface="Segoe UI"/>
                <a:cs typeface="Segoe UI"/>
              </a:rPr>
              <a:t>Vital for collecting and refining data 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Excellent in combining data for BC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Brilliant in manipulating data</a:t>
            </a:r>
          </a:p>
          <a:p>
            <a:pPr marL="0" indent="0">
              <a:buNone/>
            </a:pPr>
            <a:r>
              <a:rPr lang="en-US" b="1" dirty="0">
                <a:latin typeface="Segoe UI"/>
                <a:cs typeface="Segoe UI"/>
              </a:rPr>
              <a:t>Garbage in, garbage out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8" name="Picture 5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4742455A-17BD-794C-652D-09202B9B1E8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304" b="304"/>
          <a:stretch/>
        </p:blipFill>
        <p:spPr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5562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hand&#10;&#10;Description automatically generated with low confidence">
            <a:extLst>
              <a:ext uri="{FF2B5EF4-FFF2-40B4-BE49-F238E27FC236}">
                <a16:creationId xmlns:a16="http://schemas.microsoft.com/office/drawing/2014/main" id="{6C50C1BE-59DA-FDBA-C254-FE777895D0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5509" r="12082"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4BB666AA-294D-19F2-1714-F70F84446AE5}"/>
              </a:ext>
            </a:extLst>
          </p:cNvPr>
          <p:cNvSpPr txBox="1">
            <a:spLocks/>
          </p:cNvSpPr>
          <p:nvPr/>
        </p:nvSpPr>
        <p:spPr>
          <a:xfrm>
            <a:off x="363653" y="467300"/>
            <a:ext cx="6638262" cy="1317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s-IS" sz="4400" dirty="0">
                <a:solidFill>
                  <a:srgbClr val="361D5C"/>
                </a:solidFill>
                <a:latin typeface="Segoe UI"/>
                <a:cs typeface="Segoe UI"/>
              </a:rPr>
              <a:t>The benefits of using configuration packages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30418DB-AE18-C3F0-5CB2-71447E999FEB}"/>
              </a:ext>
            </a:extLst>
          </p:cNvPr>
          <p:cNvSpPr txBox="1">
            <a:spLocks/>
          </p:cNvSpPr>
          <p:nvPr/>
        </p:nvSpPr>
        <p:spPr>
          <a:xfrm>
            <a:off x="363653" y="2428995"/>
            <a:ext cx="7507132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361D5C"/>
                </a:solidFill>
                <a:latin typeface="Segoe UI"/>
                <a:cs typeface="Segoe UI"/>
              </a:rPr>
              <a:t>Packages can work with templates when creating Master data</a:t>
            </a:r>
          </a:p>
          <a:p>
            <a:pPr algn="l"/>
            <a:r>
              <a:rPr lang="en-US" dirty="0">
                <a:solidFill>
                  <a:srgbClr val="361D5C"/>
                </a:solidFill>
                <a:latin typeface="Segoe UI"/>
                <a:cs typeface="Segoe UI"/>
              </a:rPr>
              <a:t>The validation process secures data integrity </a:t>
            </a:r>
          </a:p>
          <a:p>
            <a:pPr algn="l"/>
            <a:r>
              <a:rPr lang="en-US" dirty="0">
                <a:solidFill>
                  <a:srgbClr val="361D5C"/>
                </a:solidFill>
                <a:latin typeface="Segoe UI"/>
                <a:cs typeface="Segoe UI"/>
              </a:rPr>
              <a:t>Maintain strict data structure and it is useful!</a:t>
            </a:r>
            <a:endParaRPr lang="en-US" dirty="0">
              <a:solidFill>
                <a:srgbClr val="361D5C"/>
              </a:solidFill>
            </a:endParaRPr>
          </a:p>
          <a:p>
            <a:pPr algn="l"/>
            <a:r>
              <a:rPr lang="en-US" dirty="0">
                <a:solidFill>
                  <a:srgbClr val="361D5C"/>
                </a:solidFill>
                <a:latin typeface="Segoe UI"/>
                <a:cs typeface="Segoe UI"/>
              </a:rPr>
              <a:t>LS Retail uses it for recreating the demo company with every release.</a:t>
            </a:r>
            <a:endParaRPr lang="en-US" dirty="0">
              <a:solidFill>
                <a:srgbClr val="361D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3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B2D31-6A18-7B4F-1EF3-DA4AA65CE7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89" y="1352550"/>
            <a:ext cx="6928611" cy="50736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Segoe UI"/>
                <a:cs typeface="Segoe UI"/>
              </a:rPr>
              <a:t>LS Retail development team provided packages when developing the solution</a:t>
            </a:r>
          </a:p>
          <a:p>
            <a:endParaRPr lang="en-US" sz="2400" dirty="0"/>
          </a:p>
          <a:p>
            <a:r>
              <a:rPr lang="en-US" sz="2400" dirty="0">
                <a:latin typeface="Segoe UI"/>
                <a:cs typeface="Segoe UI"/>
              </a:rPr>
              <a:t>Opportunity to ease up implementation process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>
                <a:latin typeface="Segoe UI"/>
                <a:cs typeface="Segoe UI"/>
              </a:rPr>
              <a:t>Resulting in easier, simpler faster configurations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15646-9E6E-5352-3DF8-6461E6301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7268598" cy="588637"/>
          </a:xfrm>
        </p:spPr>
        <p:txBody>
          <a:bodyPr>
            <a:noAutofit/>
          </a:bodyPr>
          <a:lstStyle/>
          <a:p>
            <a:r>
              <a:rPr lang="is-IS" sz="3200" dirty="0"/>
              <a:t>Configuration packages for Hotels</a:t>
            </a:r>
            <a:endParaRPr lang="en-US" sz="3200" dirty="0"/>
          </a:p>
        </p:txBody>
      </p:sp>
      <p:pic>
        <p:nvPicPr>
          <p:cNvPr id="4" name="Picture 5" descr="A picture containing indoor, wall, person, ceiling&#10;&#10;Description automatically generated">
            <a:extLst>
              <a:ext uri="{FF2B5EF4-FFF2-40B4-BE49-F238E27FC236}">
                <a16:creationId xmlns:a16="http://schemas.microsoft.com/office/drawing/2014/main" id="{14D366E1-06A6-1101-3FF8-6C6B84DA66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5760" r="25760"/>
          <a:stretch/>
        </p:blipFill>
        <p:spPr>
          <a:xfrm>
            <a:off x="7608888" y="555625"/>
            <a:ext cx="4583112" cy="6302375"/>
          </a:xfrm>
          <a:noFill/>
        </p:spPr>
      </p:pic>
    </p:spTree>
    <p:extLst>
      <p:ext uri="{BB962C8B-B14F-4D97-AF65-F5344CB8AC3E}">
        <p14:creationId xmlns:p14="http://schemas.microsoft.com/office/powerpoint/2010/main" val="102459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5646-9E6E-5352-3DF8-6461E6301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11511417" cy="588637"/>
          </a:xfrm>
        </p:spPr>
        <p:txBody>
          <a:bodyPr anchor="t">
            <a:normAutofit/>
          </a:bodyPr>
          <a:lstStyle/>
          <a:p>
            <a:r>
              <a:rPr lang="is-IS" sz="3200" dirty="0"/>
              <a:t>Fitting for all customers?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B2D31-6A18-7B4F-1EF3-DA4AA65CE7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261857" cy="507365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400" dirty="0">
                <a:latin typeface="Segoe UI"/>
                <a:cs typeface="Segoe UI"/>
              </a:rPr>
              <a:t>Fits to majority of hotel customers</a:t>
            </a:r>
          </a:p>
          <a:p>
            <a:endParaRPr lang="en-US" sz="2400" dirty="0"/>
          </a:p>
          <a:p>
            <a:r>
              <a:rPr lang="en-US" sz="2400" dirty="0">
                <a:latin typeface="Segoe UI"/>
                <a:cs typeface="Segoe UI"/>
              </a:rPr>
              <a:t>Preparation effort can depend on a few factors</a:t>
            </a:r>
          </a:p>
          <a:p>
            <a:endParaRPr lang="en-US" sz="2400" dirty="0"/>
          </a:p>
          <a:p>
            <a:r>
              <a:rPr lang="en-US" sz="2400" dirty="0">
                <a:latin typeface="Segoe UI"/>
                <a:cs typeface="Segoe UI"/>
              </a:rPr>
              <a:t>Adjustment needed for customers: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Running multi property hotels</a:t>
            </a:r>
            <a:endParaRPr lang="en-US" dirty="0"/>
          </a:p>
          <a:p>
            <a:pPr lvl="1"/>
            <a:r>
              <a:rPr lang="en-US" dirty="0">
                <a:latin typeface="Segoe UI"/>
                <a:cs typeface="Segoe UI"/>
              </a:rPr>
              <a:t>Highly customized solutions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Complex rate codes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4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1FCEEAAA-9D65-F8B3-261A-161079FC0C0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4576" b="4576"/>
          <a:stretch/>
        </p:blipFill>
        <p:spPr/>
      </p:pic>
    </p:spTree>
    <p:extLst>
      <p:ext uri="{BB962C8B-B14F-4D97-AF65-F5344CB8AC3E}">
        <p14:creationId xmlns:p14="http://schemas.microsoft.com/office/powerpoint/2010/main" val="2476444694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2429D383-C599-3640-90A5-51F5C7075E69}"/>
    </a:ext>
  </a:extLst>
</a:theme>
</file>

<file path=ppt/theme/theme2.xml><?xml version="1.0" encoding="utf-8"?>
<a:theme xmlns:a="http://schemas.openxmlformats.org/drawingml/2006/main" name="conneXion EMEA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792FBC92-A16D-0345-9684-80E27E7DCDC2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D254AD70-C3D3-C545-8A9D-A6DD933F1A6B}"/>
    </a:ext>
  </a:extLst>
</a:theme>
</file>

<file path=ppt/theme/theme4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5B8C9006-275A-3D47-8EFA-0BEBDC49EDCE}"/>
    </a:ext>
  </a:extLst>
</a:theme>
</file>

<file path=ppt/theme/theme5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C7C9125A-C3AE-AB42-BD17-9AEB4A41554C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S Retail theme colours 2022">
    <a:dk1>
      <a:srgbClr val="242C2F"/>
    </a:dk1>
    <a:lt1>
      <a:srgbClr val="FFFFFF"/>
    </a:lt1>
    <a:dk2>
      <a:srgbClr val="0A3C66"/>
    </a:dk2>
    <a:lt2>
      <a:srgbClr val="FFFFFF"/>
    </a:lt2>
    <a:accent1>
      <a:srgbClr val="43B3E6"/>
    </a:accent1>
    <a:accent2>
      <a:srgbClr val="E37D24"/>
    </a:accent2>
    <a:accent3>
      <a:srgbClr val="F05351"/>
    </a:accent3>
    <a:accent4>
      <a:srgbClr val="55BE8C"/>
    </a:accent4>
    <a:accent5>
      <a:srgbClr val="F5BE3C"/>
    </a:accent5>
    <a:accent6>
      <a:srgbClr val="B8C0C2"/>
    </a:accent6>
    <a:hlink>
      <a:srgbClr val="006FFF"/>
    </a:hlink>
    <a:folHlink>
      <a:srgbClr val="8A4197"/>
    </a:folHlink>
  </a:clrScheme>
</a:themeOverride>
</file>

<file path=ppt/theme/themeOverride2.xml><?xml version="1.0" encoding="utf-8"?>
<a:themeOverride xmlns:a="http://schemas.openxmlformats.org/drawingml/2006/main">
  <a:clrScheme name="LS Retail theme colours 2022">
    <a:dk1>
      <a:srgbClr val="242C2F"/>
    </a:dk1>
    <a:lt1>
      <a:srgbClr val="FFFFFF"/>
    </a:lt1>
    <a:dk2>
      <a:srgbClr val="0A3C66"/>
    </a:dk2>
    <a:lt2>
      <a:srgbClr val="FFFFFF"/>
    </a:lt2>
    <a:accent1>
      <a:srgbClr val="43B3E6"/>
    </a:accent1>
    <a:accent2>
      <a:srgbClr val="E37D24"/>
    </a:accent2>
    <a:accent3>
      <a:srgbClr val="F05351"/>
    </a:accent3>
    <a:accent4>
      <a:srgbClr val="55BE8C"/>
    </a:accent4>
    <a:accent5>
      <a:srgbClr val="F5BE3C"/>
    </a:accent5>
    <a:accent6>
      <a:srgbClr val="B8C0C2"/>
    </a:accent6>
    <a:hlink>
      <a:srgbClr val="006FFF"/>
    </a:hlink>
    <a:folHlink>
      <a:srgbClr val="8A4197"/>
    </a:folHlink>
  </a:clrScheme>
</a:themeOverride>
</file>

<file path=ppt/theme/themeOverride3.xml><?xml version="1.0" encoding="utf-8"?>
<a:themeOverride xmlns:a="http://schemas.openxmlformats.org/drawingml/2006/main">
  <a:clrScheme name="LS Retail theme colours 2022">
    <a:dk1>
      <a:srgbClr val="242C2F"/>
    </a:dk1>
    <a:lt1>
      <a:srgbClr val="FFFFFF"/>
    </a:lt1>
    <a:dk2>
      <a:srgbClr val="0A3C66"/>
    </a:dk2>
    <a:lt2>
      <a:srgbClr val="FFFFFF"/>
    </a:lt2>
    <a:accent1>
      <a:srgbClr val="43B3E6"/>
    </a:accent1>
    <a:accent2>
      <a:srgbClr val="E37D24"/>
    </a:accent2>
    <a:accent3>
      <a:srgbClr val="F05351"/>
    </a:accent3>
    <a:accent4>
      <a:srgbClr val="55BE8C"/>
    </a:accent4>
    <a:accent5>
      <a:srgbClr val="F5BE3C"/>
    </a:accent5>
    <a:accent6>
      <a:srgbClr val="B8C0C2"/>
    </a:accent6>
    <a:hlink>
      <a:srgbClr val="006FFF"/>
    </a:hlink>
    <a:folHlink>
      <a:srgbClr val="8A4197"/>
    </a:folHlink>
  </a:clrScheme>
</a:themeOverride>
</file>

<file path=ppt/theme/themeOverride4.xml><?xml version="1.0" encoding="utf-8"?>
<a:themeOverride xmlns:a="http://schemas.openxmlformats.org/drawingml/2006/main">
  <a:clrScheme name="LS Retail theme colours 2022">
    <a:dk1>
      <a:srgbClr val="242C2F"/>
    </a:dk1>
    <a:lt1>
      <a:srgbClr val="FFFFFF"/>
    </a:lt1>
    <a:dk2>
      <a:srgbClr val="0A3C66"/>
    </a:dk2>
    <a:lt2>
      <a:srgbClr val="FFFFFF"/>
    </a:lt2>
    <a:accent1>
      <a:srgbClr val="43B3E6"/>
    </a:accent1>
    <a:accent2>
      <a:srgbClr val="E37D24"/>
    </a:accent2>
    <a:accent3>
      <a:srgbClr val="F05351"/>
    </a:accent3>
    <a:accent4>
      <a:srgbClr val="55BE8C"/>
    </a:accent4>
    <a:accent5>
      <a:srgbClr val="F5BE3C"/>
    </a:accent5>
    <a:accent6>
      <a:srgbClr val="B8C0C2"/>
    </a:accent6>
    <a:hlink>
      <a:srgbClr val="006FFF"/>
    </a:hlink>
    <a:folHlink>
      <a:srgbClr val="8A41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B079AC-8C6A-4360-B0B9-E676D7ADDAA1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a1a525c2-d4eb-46fe-9b09-8f8634d7947d"/>
    <ds:schemaRef ds:uri="http://purl.org/dc/elements/1.1/"/>
    <ds:schemaRef ds:uri="0ec22545-32f7-47c8-afbd-c0084660662b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534</Words>
  <Application>Microsoft Office PowerPoint</Application>
  <PresentationFormat>Widescreen</PresentationFormat>
  <Paragraphs>170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Arial,Sans-Serif</vt:lpstr>
      <vt:lpstr>Calibri</vt:lpstr>
      <vt:lpstr>Segoe UI</vt:lpstr>
      <vt:lpstr>Purple slides</vt:lpstr>
      <vt:lpstr>conneXion EMEA slides</vt:lpstr>
      <vt:lpstr>White slides</vt:lpstr>
      <vt:lpstr>Purple product slides</vt:lpstr>
      <vt:lpstr>White product slides</vt:lpstr>
      <vt:lpstr>PowerPoint Presentation</vt:lpstr>
      <vt:lpstr>Agenda</vt:lpstr>
      <vt:lpstr>Challenges in implementations</vt:lpstr>
      <vt:lpstr>Configuration packages</vt:lpstr>
      <vt:lpstr>Why configuration packages?</vt:lpstr>
      <vt:lpstr>Why configuration packages?</vt:lpstr>
      <vt:lpstr>PowerPoint Presentation</vt:lpstr>
      <vt:lpstr>Configuration packages for Hotels</vt:lpstr>
      <vt:lpstr>Fitting for all customers?</vt:lpstr>
      <vt:lpstr>Package process </vt:lpstr>
      <vt:lpstr>Packages </vt:lpstr>
      <vt:lpstr>Packages </vt:lpstr>
      <vt:lpstr>Packages </vt:lpstr>
      <vt:lpstr>Hótel Ísland - Iceland</vt:lpstr>
      <vt:lpstr>Hótel Ísland - Iceland</vt:lpstr>
      <vt:lpstr>Tool for partners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Hordur Olafsson</dc:creator>
  <cp:lastModifiedBy>Bjorn Jonsson</cp:lastModifiedBy>
  <cp:revision>7</cp:revision>
  <dcterms:created xsi:type="dcterms:W3CDTF">2023-02-15T11:15:06Z</dcterms:created>
  <dcterms:modified xsi:type="dcterms:W3CDTF">2023-05-22T13:22:59Z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