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1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2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3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14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5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16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1" r:id="rId2"/>
    <p:sldMasterId id="2147483666" r:id="rId3"/>
    <p:sldMasterId id="2147483677" r:id="rId4"/>
    <p:sldMasterId id="2147483695" r:id="rId5"/>
    <p:sldMasterId id="2147483713" r:id="rId6"/>
    <p:sldMasterId id="2147483687" r:id="rId7"/>
    <p:sldMasterId id="2147483744" r:id="rId8"/>
    <p:sldMasterId id="2147483756" r:id="rId9"/>
    <p:sldMasterId id="2147483765" r:id="rId10"/>
    <p:sldMasterId id="2147483797" r:id="rId11"/>
    <p:sldMasterId id="2147483870" r:id="rId12"/>
    <p:sldMasterId id="2147483976" r:id="rId13"/>
    <p:sldMasterId id="2147484011" r:id="rId14"/>
    <p:sldMasterId id="2147484020" r:id="rId15"/>
    <p:sldMasterId id="2147484031" r:id="rId16"/>
    <p:sldMasterId id="2147484066" r:id="rId17"/>
  </p:sldMasterIdLst>
  <p:notesMasterIdLst>
    <p:notesMasterId r:id="rId45"/>
  </p:notesMasterIdLst>
  <p:handoutMasterIdLst>
    <p:handoutMasterId r:id="rId46"/>
  </p:handoutMasterIdLst>
  <p:sldIdLst>
    <p:sldId id="263" r:id="rId18"/>
    <p:sldId id="334" r:id="rId19"/>
    <p:sldId id="4034" r:id="rId20"/>
    <p:sldId id="4035" r:id="rId21"/>
    <p:sldId id="4030" r:id="rId22"/>
    <p:sldId id="4028" r:id="rId23"/>
    <p:sldId id="4037" r:id="rId24"/>
    <p:sldId id="4022" r:id="rId25"/>
    <p:sldId id="4049" r:id="rId26"/>
    <p:sldId id="4050" r:id="rId27"/>
    <p:sldId id="4051" r:id="rId28"/>
    <p:sldId id="4053" r:id="rId29"/>
    <p:sldId id="4054" r:id="rId30"/>
    <p:sldId id="4059" r:id="rId31"/>
    <p:sldId id="4062" r:id="rId32"/>
    <p:sldId id="4066" r:id="rId33"/>
    <p:sldId id="4072" r:id="rId34"/>
    <p:sldId id="4073" r:id="rId35"/>
    <p:sldId id="4074" r:id="rId36"/>
    <p:sldId id="4075" r:id="rId37"/>
    <p:sldId id="4058" r:id="rId38"/>
    <p:sldId id="4060" r:id="rId39"/>
    <p:sldId id="4063" r:id="rId40"/>
    <p:sldId id="4064" r:id="rId41"/>
    <p:sldId id="4065" r:id="rId42"/>
    <p:sldId id="4076" r:id="rId43"/>
    <p:sldId id="400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E1A278"/>
    <a:srgbClr val="DBDDDD"/>
    <a:srgbClr val="E7BC51"/>
    <a:srgbClr val="DBA078"/>
    <a:srgbClr val="DCA079"/>
    <a:srgbClr val="242D2F"/>
    <a:srgbClr val="0F4A87"/>
    <a:srgbClr val="BECFD4"/>
    <a:srgbClr val="859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6DC4F-A7A6-4B5E-9893-7305DCA62C62}" v="4" dt="2020-05-17T18:18:54.257"/>
    <p1510:client id="{9B5EC897-55B2-4F5D-97B8-2131484511CC}" v="48" dt="2020-05-18T16:40:43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558"/>
  </p:normalViewPr>
  <p:slideViewPr>
    <p:cSldViewPr snapToGrid="0" snapToObjects="1">
      <p:cViewPr varScale="1">
        <p:scale>
          <a:sx n="79" d="100"/>
          <a:sy n="79" d="100"/>
        </p:scale>
        <p:origin x="54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9" d="100"/>
          <a:sy n="129" d="100"/>
        </p:scale>
        <p:origin x="371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Matthiasson" userId="246fdcc469335985" providerId="LiveId" clId="{9B5EC897-55B2-4F5D-97B8-2131484511CC}"/>
    <pc:docChg chg="undo custSel addSld delSld modSld sldOrd">
      <pc:chgData name="Matthias Matthiasson" userId="246fdcc469335985" providerId="LiveId" clId="{9B5EC897-55B2-4F5D-97B8-2131484511CC}" dt="2020-05-18T17:11:03.358" v="836" actId="20577"/>
      <pc:docMkLst>
        <pc:docMk/>
      </pc:docMkLst>
      <pc:sldChg chg="del">
        <pc:chgData name="Matthias Matthiasson" userId="246fdcc469335985" providerId="LiveId" clId="{9B5EC897-55B2-4F5D-97B8-2131484511CC}" dt="2020-05-18T10:57:50.374" v="104" actId="2696"/>
        <pc:sldMkLst>
          <pc:docMk/>
          <pc:sldMk cId="1150614034" sldId="339"/>
        </pc:sldMkLst>
      </pc:sldChg>
      <pc:sldChg chg="del">
        <pc:chgData name="Matthias Matthiasson" userId="246fdcc469335985" providerId="LiveId" clId="{9B5EC897-55B2-4F5D-97B8-2131484511CC}" dt="2020-05-18T12:54:02.278" v="363" actId="47"/>
        <pc:sldMkLst>
          <pc:docMk/>
          <pc:sldMk cId="3449552434" sldId="339"/>
        </pc:sldMkLst>
      </pc:sldChg>
      <pc:sldChg chg="del">
        <pc:chgData name="Matthias Matthiasson" userId="246fdcc469335985" providerId="LiveId" clId="{9B5EC897-55B2-4F5D-97B8-2131484511CC}" dt="2020-05-18T10:57:50.374" v="104" actId="2696"/>
        <pc:sldMkLst>
          <pc:docMk/>
          <pc:sldMk cId="416398989" sldId="340"/>
        </pc:sldMkLst>
      </pc:sldChg>
      <pc:sldChg chg="del">
        <pc:chgData name="Matthias Matthiasson" userId="246fdcc469335985" providerId="LiveId" clId="{9B5EC897-55B2-4F5D-97B8-2131484511CC}" dt="2020-05-18T12:54:02.278" v="363" actId="47"/>
        <pc:sldMkLst>
          <pc:docMk/>
          <pc:sldMk cId="2049659049" sldId="340"/>
        </pc:sldMkLst>
      </pc:sldChg>
      <pc:sldChg chg="del">
        <pc:chgData name="Matthias Matthiasson" userId="246fdcc469335985" providerId="LiveId" clId="{9B5EC897-55B2-4F5D-97B8-2131484511CC}" dt="2020-05-18T10:57:50.374" v="104" actId="2696"/>
        <pc:sldMkLst>
          <pc:docMk/>
          <pc:sldMk cId="471363097" sldId="341"/>
        </pc:sldMkLst>
      </pc:sldChg>
      <pc:sldChg chg="del">
        <pc:chgData name="Matthias Matthiasson" userId="246fdcc469335985" providerId="LiveId" clId="{9B5EC897-55B2-4F5D-97B8-2131484511CC}" dt="2020-05-18T12:54:02.278" v="363" actId="47"/>
        <pc:sldMkLst>
          <pc:docMk/>
          <pc:sldMk cId="693973728" sldId="341"/>
        </pc:sldMkLst>
      </pc:sldChg>
      <pc:sldChg chg="del">
        <pc:chgData name="Matthias Matthiasson" userId="246fdcc469335985" providerId="LiveId" clId="{9B5EC897-55B2-4F5D-97B8-2131484511CC}" dt="2020-05-18T11:37:29.438" v="106" actId="47"/>
        <pc:sldMkLst>
          <pc:docMk/>
          <pc:sldMk cId="3803826001" sldId="342"/>
        </pc:sldMkLst>
      </pc:sldChg>
      <pc:sldChg chg="del">
        <pc:chgData name="Matthias Matthiasson" userId="246fdcc469335985" providerId="LiveId" clId="{9B5EC897-55B2-4F5D-97B8-2131484511CC}" dt="2020-05-18T10:57:50.374" v="104" actId="2696"/>
        <pc:sldMkLst>
          <pc:docMk/>
          <pc:sldMk cId="1502652389" sldId="343"/>
        </pc:sldMkLst>
      </pc:sldChg>
      <pc:sldChg chg="del">
        <pc:chgData name="Matthias Matthiasson" userId="246fdcc469335985" providerId="LiveId" clId="{9B5EC897-55B2-4F5D-97B8-2131484511CC}" dt="2020-05-18T12:54:02.278" v="363" actId="47"/>
        <pc:sldMkLst>
          <pc:docMk/>
          <pc:sldMk cId="2011086617" sldId="343"/>
        </pc:sldMkLst>
      </pc:sldChg>
      <pc:sldChg chg="addSp modSp mod">
        <pc:chgData name="Matthias Matthiasson" userId="246fdcc469335985" providerId="LiveId" clId="{9B5EC897-55B2-4F5D-97B8-2131484511CC}" dt="2020-05-18T16:40:49.172" v="817" actId="14100"/>
        <pc:sldMkLst>
          <pc:docMk/>
          <pc:sldMk cId="648235471" sldId="4000"/>
        </pc:sldMkLst>
        <pc:spChg chg="add mod">
          <ac:chgData name="Matthias Matthiasson" userId="246fdcc469335985" providerId="LiveId" clId="{9B5EC897-55B2-4F5D-97B8-2131484511CC}" dt="2020-05-18T16:40:49.172" v="817" actId="14100"/>
          <ac:spMkLst>
            <pc:docMk/>
            <pc:sldMk cId="648235471" sldId="4000"/>
            <ac:spMk id="2" creationId="{E6337A65-A452-44B1-8C92-F3A868D965DE}"/>
          </ac:spMkLst>
        </pc:spChg>
      </pc:sldChg>
      <pc:sldChg chg="addSp delSp modSp mod">
        <pc:chgData name="Matthias Matthiasson" userId="246fdcc469335985" providerId="LiveId" clId="{9B5EC897-55B2-4F5D-97B8-2131484511CC}" dt="2020-05-18T13:12:14.364" v="446" actId="1076"/>
        <pc:sldMkLst>
          <pc:docMk/>
          <pc:sldMk cId="3091227789" sldId="4030"/>
        </pc:sldMkLst>
        <pc:spChg chg="mod">
          <ac:chgData name="Matthias Matthiasson" userId="246fdcc469335985" providerId="LiveId" clId="{9B5EC897-55B2-4F5D-97B8-2131484511CC}" dt="2020-05-18T13:11:40.116" v="443" actId="1076"/>
          <ac:spMkLst>
            <pc:docMk/>
            <pc:sldMk cId="3091227789" sldId="4030"/>
            <ac:spMk id="6" creationId="{CD99318D-D958-465A-B6FB-BAFCA05755B5}"/>
          </ac:spMkLst>
        </pc:spChg>
        <pc:spChg chg="del">
          <ac:chgData name="Matthias Matthiasson" userId="246fdcc469335985" providerId="LiveId" clId="{9B5EC897-55B2-4F5D-97B8-2131484511CC}" dt="2020-05-18T13:08:04.962" v="432" actId="21"/>
          <ac:spMkLst>
            <pc:docMk/>
            <pc:sldMk cId="3091227789" sldId="4030"/>
            <ac:spMk id="15" creationId="{819FD122-037D-40DE-B5BA-124130630171}"/>
          </ac:spMkLst>
        </pc:spChg>
        <pc:spChg chg="mod">
          <ac:chgData name="Matthias Matthiasson" userId="246fdcc469335985" providerId="LiveId" clId="{9B5EC897-55B2-4F5D-97B8-2131484511CC}" dt="2020-05-18T13:11:32.594" v="442" actId="1076"/>
          <ac:spMkLst>
            <pc:docMk/>
            <pc:sldMk cId="3091227789" sldId="4030"/>
            <ac:spMk id="16" creationId="{AF6CF38A-2445-4B6F-9F81-93F9F6FD9E14}"/>
          </ac:spMkLst>
        </pc:spChg>
        <pc:spChg chg="mod">
          <ac:chgData name="Matthias Matthiasson" userId="246fdcc469335985" providerId="LiveId" clId="{9B5EC897-55B2-4F5D-97B8-2131484511CC}" dt="2020-05-18T13:11:56.811" v="445" actId="1076"/>
          <ac:spMkLst>
            <pc:docMk/>
            <pc:sldMk cId="3091227789" sldId="4030"/>
            <ac:spMk id="17" creationId="{0C0AF28A-CA58-4EF4-917B-FF429B02B147}"/>
          </ac:spMkLst>
        </pc:spChg>
        <pc:spChg chg="add del mod">
          <ac:chgData name="Matthias Matthiasson" userId="246fdcc469335985" providerId="LiveId" clId="{9B5EC897-55B2-4F5D-97B8-2131484511CC}" dt="2020-05-18T13:08:12.492" v="434" actId="21"/>
          <ac:spMkLst>
            <pc:docMk/>
            <pc:sldMk cId="3091227789" sldId="4030"/>
            <ac:spMk id="44" creationId="{9DF31545-DF2E-46CB-B62D-20A4CF982981}"/>
          </ac:spMkLst>
        </pc:spChg>
        <pc:spChg chg="add mod">
          <ac:chgData name="Matthias Matthiasson" userId="246fdcc469335985" providerId="LiveId" clId="{9B5EC897-55B2-4F5D-97B8-2131484511CC}" dt="2020-05-18T13:12:14.364" v="446" actId="1076"/>
          <ac:spMkLst>
            <pc:docMk/>
            <pc:sldMk cId="3091227789" sldId="4030"/>
            <ac:spMk id="46" creationId="{D8FFED1D-E1CF-49D0-864A-BDB9E84E82E0}"/>
          </ac:spMkLst>
        </pc:spChg>
        <pc:picChg chg="mod">
          <ac:chgData name="Matthias Matthiasson" userId="246fdcc469335985" providerId="LiveId" clId="{9B5EC897-55B2-4F5D-97B8-2131484511CC}" dt="2020-05-18T13:11:40.116" v="443" actId="1076"/>
          <ac:picMkLst>
            <pc:docMk/>
            <pc:sldMk cId="3091227789" sldId="4030"/>
            <ac:picMk id="20" creationId="{DCEBC583-84DE-4FCF-A58F-40457B9B2D78}"/>
          </ac:picMkLst>
        </pc:picChg>
        <pc:picChg chg="del">
          <ac:chgData name="Matthias Matthiasson" userId="246fdcc469335985" providerId="LiveId" clId="{9B5EC897-55B2-4F5D-97B8-2131484511CC}" dt="2020-05-18T13:08:04.962" v="432" actId="21"/>
          <ac:picMkLst>
            <pc:docMk/>
            <pc:sldMk cId="3091227789" sldId="4030"/>
            <ac:picMk id="29" creationId="{2031E18C-7127-4958-B9ED-EAD073660FF8}"/>
          </ac:picMkLst>
        </pc:picChg>
        <pc:picChg chg="mod">
          <ac:chgData name="Matthias Matthiasson" userId="246fdcc469335985" providerId="LiveId" clId="{9B5EC897-55B2-4F5D-97B8-2131484511CC}" dt="2020-05-18T13:11:32.594" v="442" actId="1076"/>
          <ac:picMkLst>
            <pc:docMk/>
            <pc:sldMk cId="3091227789" sldId="4030"/>
            <ac:picMk id="30" creationId="{3A469065-995A-4642-9AD5-0EF0F68D1CFB}"/>
          </ac:picMkLst>
        </pc:picChg>
        <pc:picChg chg="mod">
          <ac:chgData name="Matthias Matthiasson" userId="246fdcc469335985" providerId="LiveId" clId="{9B5EC897-55B2-4F5D-97B8-2131484511CC}" dt="2020-05-18T13:11:56.811" v="445" actId="1076"/>
          <ac:picMkLst>
            <pc:docMk/>
            <pc:sldMk cId="3091227789" sldId="4030"/>
            <ac:picMk id="31" creationId="{38CD8BE2-E3EA-4B6A-AB28-3A98DC2E19B5}"/>
          </ac:picMkLst>
        </pc:picChg>
        <pc:picChg chg="add del mod">
          <ac:chgData name="Matthias Matthiasson" userId="246fdcc469335985" providerId="LiveId" clId="{9B5EC897-55B2-4F5D-97B8-2131484511CC}" dt="2020-05-18T13:08:12.492" v="434" actId="21"/>
          <ac:picMkLst>
            <pc:docMk/>
            <pc:sldMk cId="3091227789" sldId="4030"/>
            <ac:picMk id="45" creationId="{CB11C99D-72B3-4024-903B-CC66D6A47B8D}"/>
          </ac:picMkLst>
        </pc:picChg>
        <pc:picChg chg="add mod">
          <ac:chgData name="Matthias Matthiasson" userId="246fdcc469335985" providerId="LiveId" clId="{9B5EC897-55B2-4F5D-97B8-2131484511CC}" dt="2020-05-18T13:12:14.364" v="446" actId="1076"/>
          <ac:picMkLst>
            <pc:docMk/>
            <pc:sldMk cId="3091227789" sldId="4030"/>
            <ac:picMk id="47" creationId="{D05B59AB-65D8-4B5A-BCB8-93872EBB81E3}"/>
          </ac:picMkLst>
        </pc:picChg>
      </pc:sldChg>
      <pc:sldChg chg="addSp delSp modSp mod">
        <pc:chgData name="Matthias Matthiasson" userId="246fdcc469335985" providerId="LiveId" clId="{9B5EC897-55B2-4F5D-97B8-2131484511CC}" dt="2020-05-18T10:39:20.587" v="102" actId="14100"/>
        <pc:sldMkLst>
          <pc:docMk/>
          <pc:sldMk cId="118731500" sldId="4051"/>
        </pc:sldMkLst>
        <pc:spChg chg="mod">
          <ac:chgData name="Matthias Matthiasson" userId="246fdcc469335985" providerId="LiveId" clId="{9B5EC897-55B2-4F5D-97B8-2131484511CC}" dt="2020-05-18T10:39:20.587" v="102" actId="14100"/>
          <ac:spMkLst>
            <pc:docMk/>
            <pc:sldMk cId="118731500" sldId="4051"/>
            <ac:spMk id="22" creationId="{82452FA3-103E-47C2-8696-BA83723C55D3}"/>
          </ac:spMkLst>
        </pc:spChg>
        <pc:picChg chg="add del mod">
          <ac:chgData name="Matthias Matthiasson" userId="246fdcc469335985" providerId="LiveId" clId="{9B5EC897-55B2-4F5D-97B8-2131484511CC}" dt="2020-05-18T10:39:07.372" v="100" actId="478"/>
          <ac:picMkLst>
            <pc:docMk/>
            <pc:sldMk cId="118731500" sldId="4051"/>
            <ac:picMk id="12" creationId="{348A236E-D953-4351-AF67-A58F1E0C4B53}"/>
          </ac:picMkLst>
        </pc:picChg>
      </pc:sldChg>
      <pc:sldChg chg="modSp mod">
        <pc:chgData name="Matthias Matthiasson" userId="246fdcc469335985" providerId="LiveId" clId="{9B5EC897-55B2-4F5D-97B8-2131484511CC}" dt="2020-05-18T17:11:03.358" v="836" actId="20577"/>
        <pc:sldMkLst>
          <pc:docMk/>
          <pc:sldMk cId="1340712493" sldId="4053"/>
        </pc:sldMkLst>
        <pc:spChg chg="mod">
          <ac:chgData name="Matthias Matthiasson" userId="246fdcc469335985" providerId="LiveId" clId="{9B5EC897-55B2-4F5D-97B8-2131484511CC}" dt="2020-05-18T17:11:03.358" v="836" actId="20577"/>
          <ac:spMkLst>
            <pc:docMk/>
            <pc:sldMk cId="1340712493" sldId="4053"/>
            <ac:spMk id="16" creationId="{80F6B638-7F0A-4FDE-B714-1F197E915309}"/>
          </ac:spMkLst>
        </pc:spChg>
      </pc:sldChg>
      <pc:sldChg chg="modSp mod">
        <pc:chgData name="Matthias Matthiasson" userId="246fdcc469335985" providerId="LiveId" clId="{9B5EC897-55B2-4F5D-97B8-2131484511CC}" dt="2020-05-18T15:07:15.078" v="791" actId="404"/>
        <pc:sldMkLst>
          <pc:docMk/>
          <pc:sldMk cId="935318549" sldId="4063"/>
        </pc:sldMkLst>
        <pc:spChg chg="mod">
          <ac:chgData name="Matthias Matthiasson" userId="246fdcc469335985" providerId="LiveId" clId="{9B5EC897-55B2-4F5D-97B8-2131484511CC}" dt="2020-05-18T15:07:15.078" v="791" actId="404"/>
          <ac:spMkLst>
            <pc:docMk/>
            <pc:sldMk cId="935318549" sldId="4063"/>
            <ac:spMk id="16" creationId="{80F6B638-7F0A-4FDE-B714-1F197E915309}"/>
          </ac:spMkLst>
        </pc:spChg>
      </pc:sldChg>
      <pc:sldChg chg="modSp mod">
        <pc:chgData name="Matthias Matthiasson" userId="246fdcc469335985" providerId="LiveId" clId="{9B5EC897-55B2-4F5D-97B8-2131484511CC}" dt="2020-05-18T13:45:32.472" v="455" actId="20577"/>
        <pc:sldMkLst>
          <pc:docMk/>
          <pc:sldMk cId="454283345" sldId="4064"/>
        </pc:sldMkLst>
        <pc:spChg chg="mod">
          <ac:chgData name="Matthias Matthiasson" userId="246fdcc469335985" providerId="LiveId" clId="{9B5EC897-55B2-4F5D-97B8-2131484511CC}" dt="2020-05-18T13:45:32.472" v="455" actId="20577"/>
          <ac:spMkLst>
            <pc:docMk/>
            <pc:sldMk cId="454283345" sldId="4064"/>
            <ac:spMk id="4" creationId="{AAA9FFD4-D7E6-4980-9C58-A12698F33239}"/>
          </ac:spMkLst>
        </pc:spChg>
      </pc:sldChg>
      <pc:sldChg chg="modSp mod ord">
        <pc:chgData name="Matthias Matthiasson" userId="246fdcc469335985" providerId="LiveId" clId="{9B5EC897-55B2-4F5D-97B8-2131484511CC}" dt="2020-05-18T13:52:50.130" v="697" actId="6549"/>
        <pc:sldMkLst>
          <pc:docMk/>
          <pc:sldMk cId="2702078856" sldId="4065"/>
        </pc:sldMkLst>
        <pc:spChg chg="mod">
          <ac:chgData name="Matthias Matthiasson" userId="246fdcc469335985" providerId="LiveId" clId="{9B5EC897-55B2-4F5D-97B8-2131484511CC}" dt="2020-05-18T13:52:50.130" v="697" actId="6549"/>
          <ac:spMkLst>
            <pc:docMk/>
            <pc:sldMk cId="2702078856" sldId="4065"/>
            <ac:spMk id="4" creationId="{AAA9FFD4-D7E6-4980-9C58-A12698F33239}"/>
          </ac:spMkLst>
        </pc:spChg>
      </pc:sldChg>
      <pc:sldChg chg="addSp delSp modSp mod">
        <pc:chgData name="Matthias Matthiasson" userId="246fdcc469335985" providerId="LiveId" clId="{9B5EC897-55B2-4F5D-97B8-2131484511CC}" dt="2020-05-18T13:05:36.875" v="430"/>
        <pc:sldMkLst>
          <pc:docMk/>
          <pc:sldMk cId="1150614034" sldId="4066"/>
        </pc:sldMkLst>
        <pc:spChg chg="del">
          <ac:chgData name="Matthias Matthiasson" userId="246fdcc469335985" providerId="LiveId" clId="{9B5EC897-55B2-4F5D-97B8-2131484511CC}" dt="2020-05-18T11:37:54.268" v="111" actId="478"/>
          <ac:spMkLst>
            <pc:docMk/>
            <pc:sldMk cId="1150614034" sldId="4066"/>
            <ac:spMk id="2" creationId="{6AE93E3B-8BC5-431A-AD3A-08C792BAA526}"/>
          </ac:spMkLst>
        </pc:spChg>
        <pc:spChg chg="add mod">
          <ac:chgData name="Matthias Matthiasson" userId="246fdcc469335985" providerId="LiveId" clId="{9B5EC897-55B2-4F5D-97B8-2131484511CC}" dt="2020-05-18T12:46:09.452" v="327" actId="20577"/>
          <ac:spMkLst>
            <pc:docMk/>
            <pc:sldMk cId="1150614034" sldId="4066"/>
            <ac:spMk id="8" creationId="{A7E53E3C-B262-473C-9346-31810C26B814}"/>
          </ac:spMkLst>
        </pc:spChg>
        <pc:spChg chg="add del mod">
          <ac:chgData name="Matthias Matthiasson" userId="246fdcc469335985" providerId="LiveId" clId="{9B5EC897-55B2-4F5D-97B8-2131484511CC}" dt="2020-05-18T11:38:00.751" v="112" actId="478"/>
          <ac:spMkLst>
            <pc:docMk/>
            <pc:sldMk cId="1150614034" sldId="4066"/>
            <ac:spMk id="9" creationId="{CBE8C8EF-DB99-4056-B994-9A703AB5D186}"/>
          </ac:spMkLst>
        </pc:spChg>
        <pc:spChg chg="add mod ord">
          <ac:chgData name="Matthias Matthiasson" userId="246fdcc469335985" providerId="LiveId" clId="{9B5EC897-55B2-4F5D-97B8-2131484511CC}" dt="2020-05-18T13:02:43.096" v="397" actId="14100"/>
          <ac:spMkLst>
            <pc:docMk/>
            <pc:sldMk cId="1150614034" sldId="4066"/>
            <ac:spMk id="13" creationId="{1308B19C-76D6-411A-81FC-049ACCE237EB}"/>
          </ac:spMkLst>
        </pc:spChg>
        <pc:spChg chg="add del mod">
          <ac:chgData name="Matthias Matthiasson" userId="246fdcc469335985" providerId="LiveId" clId="{9B5EC897-55B2-4F5D-97B8-2131484511CC}" dt="2020-05-18T11:41:49.245" v="217" actId="478"/>
          <ac:spMkLst>
            <pc:docMk/>
            <pc:sldMk cId="1150614034" sldId="4066"/>
            <ac:spMk id="14" creationId="{36D754D3-B8B3-416A-BDD5-03B7FF872A74}"/>
          </ac:spMkLst>
        </pc:spChg>
        <pc:spChg chg="add mod">
          <ac:chgData name="Matthias Matthiasson" userId="246fdcc469335985" providerId="LiveId" clId="{9B5EC897-55B2-4F5D-97B8-2131484511CC}" dt="2020-05-18T11:42:16.006" v="221" actId="1076"/>
          <ac:spMkLst>
            <pc:docMk/>
            <pc:sldMk cId="1150614034" sldId="4066"/>
            <ac:spMk id="15" creationId="{DECAF075-673D-44FE-AB7A-CB038309E614}"/>
          </ac:spMkLst>
        </pc:spChg>
        <pc:spChg chg="add mod">
          <ac:chgData name="Matthias Matthiasson" userId="246fdcc469335985" providerId="LiveId" clId="{9B5EC897-55B2-4F5D-97B8-2131484511CC}" dt="2020-05-18T11:42:16.006" v="221" actId="1076"/>
          <ac:spMkLst>
            <pc:docMk/>
            <pc:sldMk cId="1150614034" sldId="4066"/>
            <ac:spMk id="16" creationId="{6BC7D3AB-C0DD-41D4-ABD3-BE30E17659C3}"/>
          </ac:spMkLst>
        </pc:spChg>
        <pc:spChg chg="add del mod">
          <ac:chgData name="Matthias Matthiasson" userId="246fdcc469335985" providerId="LiveId" clId="{9B5EC897-55B2-4F5D-97B8-2131484511CC}" dt="2020-05-18T11:41:16.798" v="210" actId="478"/>
          <ac:spMkLst>
            <pc:docMk/>
            <pc:sldMk cId="1150614034" sldId="4066"/>
            <ac:spMk id="18" creationId="{7D3EEECB-73BE-4DD7-9AD1-2D8B35A5031B}"/>
          </ac:spMkLst>
        </pc:spChg>
        <pc:spChg chg="add mod">
          <ac:chgData name="Matthias Matthiasson" userId="246fdcc469335985" providerId="LiveId" clId="{9B5EC897-55B2-4F5D-97B8-2131484511CC}" dt="2020-05-18T13:02:46.960" v="398" actId="14100"/>
          <ac:spMkLst>
            <pc:docMk/>
            <pc:sldMk cId="1150614034" sldId="4066"/>
            <ac:spMk id="20" creationId="{7335EB4E-5566-4330-ACAA-73FBF09BF9E7}"/>
          </ac:spMkLst>
        </pc:spChg>
        <pc:spChg chg="add mod">
          <ac:chgData name="Matthias Matthiasson" userId="246fdcc469335985" providerId="LiveId" clId="{9B5EC897-55B2-4F5D-97B8-2131484511CC}" dt="2020-05-18T12:43:53.420" v="292" actId="164"/>
          <ac:spMkLst>
            <pc:docMk/>
            <pc:sldMk cId="1150614034" sldId="4066"/>
            <ac:spMk id="22" creationId="{F634EA9F-547D-4E90-A29C-18CB5E673261}"/>
          </ac:spMkLst>
        </pc:spChg>
        <pc:spChg chg="add mod">
          <ac:chgData name="Matthias Matthiasson" userId="246fdcc469335985" providerId="LiveId" clId="{9B5EC897-55B2-4F5D-97B8-2131484511CC}" dt="2020-05-18T11:42:38.616" v="241" actId="20577"/>
          <ac:spMkLst>
            <pc:docMk/>
            <pc:sldMk cId="1150614034" sldId="4066"/>
            <ac:spMk id="23" creationId="{99D1A023-D2F3-4802-A6E0-7AC9EE496D9B}"/>
          </ac:spMkLst>
        </pc:spChg>
        <pc:spChg chg="add mod">
          <ac:chgData name="Matthias Matthiasson" userId="246fdcc469335985" providerId="LiveId" clId="{9B5EC897-55B2-4F5D-97B8-2131484511CC}" dt="2020-05-18T11:44:29.250" v="269" actId="164"/>
          <ac:spMkLst>
            <pc:docMk/>
            <pc:sldMk cId="1150614034" sldId="4066"/>
            <ac:spMk id="24" creationId="{C2067C95-171E-4E9F-8E6C-73ED064D946A}"/>
          </ac:spMkLst>
        </pc:spChg>
        <pc:spChg chg="mod">
          <ac:chgData name="Matthias Matthiasson" userId="246fdcc469335985" providerId="LiveId" clId="{9B5EC897-55B2-4F5D-97B8-2131484511CC}" dt="2020-05-18T11:44:43.339" v="271"/>
          <ac:spMkLst>
            <pc:docMk/>
            <pc:sldMk cId="1150614034" sldId="4066"/>
            <ac:spMk id="28" creationId="{79068BA2-48A0-4EFF-B5DD-A920C8487703}"/>
          </ac:spMkLst>
        </pc:spChg>
        <pc:spChg chg="add mod">
          <ac:chgData name="Matthias Matthiasson" userId="246fdcc469335985" providerId="LiveId" clId="{9B5EC897-55B2-4F5D-97B8-2131484511CC}" dt="2020-05-18T12:43:53.420" v="292" actId="164"/>
          <ac:spMkLst>
            <pc:docMk/>
            <pc:sldMk cId="1150614034" sldId="4066"/>
            <ac:spMk id="30" creationId="{B71374A2-2BEE-4E48-B014-0DF1E5E879A7}"/>
          </ac:spMkLst>
        </pc:spChg>
        <pc:spChg chg="mod">
          <ac:chgData name="Matthias Matthiasson" userId="246fdcc469335985" providerId="LiveId" clId="{9B5EC897-55B2-4F5D-97B8-2131484511CC}" dt="2020-05-18T12:43:55.729" v="293"/>
          <ac:spMkLst>
            <pc:docMk/>
            <pc:sldMk cId="1150614034" sldId="4066"/>
            <ac:spMk id="33" creationId="{B431444C-58F6-4FC2-9FED-827BE363B6CA}"/>
          </ac:spMkLst>
        </pc:spChg>
        <pc:spChg chg="mod">
          <ac:chgData name="Matthias Matthiasson" userId="246fdcc469335985" providerId="LiveId" clId="{9B5EC897-55B2-4F5D-97B8-2131484511CC}" dt="2020-05-18T12:43:55.729" v="293"/>
          <ac:spMkLst>
            <pc:docMk/>
            <pc:sldMk cId="1150614034" sldId="4066"/>
            <ac:spMk id="35" creationId="{9EA9AC23-6FA8-4E8B-8184-F2BB838338B1}"/>
          </ac:spMkLst>
        </pc:spChg>
        <pc:spChg chg="mod">
          <ac:chgData name="Matthias Matthiasson" userId="246fdcc469335985" providerId="LiveId" clId="{9B5EC897-55B2-4F5D-97B8-2131484511CC}" dt="2020-05-18T12:43:59.932" v="295"/>
          <ac:spMkLst>
            <pc:docMk/>
            <pc:sldMk cId="1150614034" sldId="4066"/>
            <ac:spMk id="37" creationId="{272AAE34-66A2-4DDB-871E-F5EEE84F01F2}"/>
          </ac:spMkLst>
        </pc:spChg>
        <pc:spChg chg="mod">
          <ac:chgData name="Matthias Matthiasson" userId="246fdcc469335985" providerId="LiveId" clId="{9B5EC897-55B2-4F5D-97B8-2131484511CC}" dt="2020-05-18T12:43:59.932" v="295"/>
          <ac:spMkLst>
            <pc:docMk/>
            <pc:sldMk cId="1150614034" sldId="4066"/>
            <ac:spMk id="39" creationId="{E10B05F0-B68E-4BA6-824E-4FB7CD820730}"/>
          </ac:spMkLst>
        </pc:spChg>
        <pc:grpChg chg="add mod">
          <ac:chgData name="Matthias Matthiasson" userId="246fdcc469335985" providerId="LiveId" clId="{9B5EC897-55B2-4F5D-97B8-2131484511CC}" dt="2020-05-18T11:44:37.933" v="270" actId="1076"/>
          <ac:grpSpMkLst>
            <pc:docMk/>
            <pc:sldMk cId="1150614034" sldId="4066"/>
            <ac:grpSpMk id="25" creationId="{92025B87-E5DA-45CE-8AA4-FB2E9BF8BFCE}"/>
          </ac:grpSpMkLst>
        </pc:grpChg>
        <pc:grpChg chg="add mod">
          <ac:chgData name="Matthias Matthiasson" userId="246fdcc469335985" providerId="LiveId" clId="{9B5EC897-55B2-4F5D-97B8-2131484511CC}" dt="2020-05-18T11:44:49.153" v="272" actId="1076"/>
          <ac:grpSpMkLst>
            <pc:docMk/>
            <pc:sldMk cId="1150614034" sldId="4066"/>
            <ac:grpSpMk id="26" creationId="{D1CC4703-0D6E-4EC9-B2D1-EA0E361F8497}"/>
          </ac:grpSpMkLst>
        </pc:grpChg>
        <pc:grpChg chg="add mod">
          <ac:chgData name="Matthias Matthiasson" userId="246fdcc469335985" providerId="LiveId" clId="{9B5EC897-55B2-4F5D-97B8-2131484511CC}" dt="2020-05-18T12:43:53.420" v="292" actId="164"/>
          <ac:grpSpMkLst>
            <pc:docMk/>
            <pc:sldMk cId="1150614034" sldId="4066"/>
            <ac:grpSpMk id="31" creationId="{A04FCE6B-C24C-4C8F-AFF1-80DA8484C77D}"/>
          </ac:grpSpMkLst>
        </pc:grpChg>
        <pc:grpChg chg="add mod">
          <ac:chgData name="Matthias Matthiasson" userId="246fdcc469335985" providerId="LiveId" clId="{9B5EC897-55B2-4F5D-97B8-2131484511CC}" dt="2020-05-18T12:43:58.417" v="294" actId="1076"/>
          <ac:grpSpMkLst>
            <pc:docMk/>
            <pc:sldMk cId="1150614034" sldId="4066"/>
            <ac:grpSpMk id="32" creationId="{15224229-6BDA-4F89-8A4B-7DC9F8CCEE72}"/>
          </ac:grpSpMkLst>
        </pc:grpChg>
        <pc:grpChg chg="add mod">
          <ac:chgData name="Matthias Matthiasson" userId="246fdcc469335985" providerId="LiveId" clId="{9B5EC897-55B2-4F5D-97B8-2131484511CC}" dt="2020-05-18T12:44:03.845" v="296" actId="1076"/>
          <ac:grpSpMkLst>
            <pc:docMk/>
            <pc:sldMk cId="1150614034" sldId="4066"/>
            <ac:grpSpMk id="36" creationId="{731F922F-57F6-4A91-A7AD-1B1A67F78BB0}"/>
          </ac:grpSpMkLst>
        </pc:grpChg>
        <pc:picChg chg="del">
          <ac:chgData name="Matthias Matthiasson" userId="246fdcc469335985" providerId="LiveId" clId="{9B5EC897-55B2-4F5D-97B8-2131484511CC}" dt="2020-05-18T11:41:12.956" v="209" actId="478"/>
          <ac:picMkLst>
            <pc:docMk/>
            <pc:sldMk cId="1150614034" sldId="4066"/>
            <ac:picMk id="4" creationId="{2C524CBB-11CC-4869-9390-D8F4A0E49FD3}"/>
          </ac:picMkLst>
        </pc:picChg>
        <pc:picChg chg="del mod">
          <ac:chgData name="Matthias Matthiasson" userId="246fdcc469335985" providerId="LiveId" clId="{9B5EC897-55B2-4F5D-97B8-2131484511CC}" dt="2020-05-18T11:43:23.632" v="245" actId="478"/>
          <ac:picMkLst>
            <pc:docMk/>
            <pc:sldMk cId="1150614034" sldId="4066"/>
            <ac:picMk id="5" creationId="{4DE57C3B-E5EF-4399-AF5E-C1864E248771}"/>
          </ac:picMkLst>
        </pc:picChg>
        <pc:picChg chg="mod">
          <ac:chgData name="Matthias Matthiasson" userId="246fdcc469335985" providerId="LiveId" clId="{9B5EC897-55B2-4F5D-97B8-2131484511CC}" dt="2020-05-18T11:44:29.250" v="269" actId="164"/>
          <ac:picMkLst>
            <pc:docMk/>
            <pc:sldMk cId="1150614034" sldId="4066"/>
            <ac:picMk id="6" creationId="{FBD80D62-EE18-4223-AAA5-3E9FF8F4F38C}"/>
          </ac:picMkLst>
        </pc:picChg>
        <pc:picChg chg="del mod">
          <ac:chgData name="Matthias Matthiasson" userId="246fdcc469335985" providerId="LiveId" clId="{9B5EC897-55B2-4F5D-97B8-2131484511CC}" dt="2020-05-18T13:02:26.018" v="396" actId="478"/>
          <ac:picMkLst>
            <pc:docMk/>
            <pc:sldMk cId="1150614034" sldId="4066"/>
            <ac:picMk id="7" creationId="{C244DA74-4047-423E-8ED5-C28883060107}"/>
          </ac:picMkLst>
        </pc:picChg>
        <pc:picChg chg="mod">
          <ac:chgData name="Matthias Matthiasson" userId="246fdcc469335985" providerId="LiveId" clId="{9B5EC897-55B2-4F5D-97B8-2131484511CC}" dt="2020-05-18T11:44:43.339" v="271"/>
          <ac:picMkLst>
            <pc:docMk/>
            <pc:sldMk cId="1150614034" sldId="4066"/>
            <ac:picMk id="27" creationId="{B5E33874-CE26-47BD-8C06-5346F5ACF2A5}"/>
          </ac:picMkLst>
        </pc:picChg>
        <pc:picChg chg="add mod">
          <ac:chgData name="Matthias Matthiasson" userId="246fdcc469335985" providerId="LiveId" clId="{9B5EC897-55B2-4F5D-97B8-2131484511CC}" dt="2020-05-18T12:43:53.420" v="292" actId="164"/>
          <ac:picMkLst>
            <pc:docMk/>
            <pc:sldMk cId="1150614034" sldId="4066"/>
            <ac:picMk id="29" creationId="{E45635FE-B1B5-4AAF-90A9-DD282DBE545F}"/>
          </ac:picMkLst>
        </pc:picChg>
        <pc:picChg chg="mod">
          <ac:chgData name="Matthias Matthiasson" userId="246fdcc469335985" providerId="LiveId" clId="{9B5EC897-55B2-4F5D-97B8-2131484511CC}" dt="2020-05-18T12:43:55.729" v="293"/>
          <ac:picMkLst>
            <pc:docMk/>
            <pc:sldMk cId="1150614034" sldId="4066"/>
            <ac:picMk id="34" creationId="{80876EB0-1990-48F0-92FA-84CEF4957CED}"/>
          </ac:picMkLst>
        </pc:picChg>
        <pc:picChg chg="mod">
          <ac:chgData name="Matthias Matthiasson" userId="246fdcc469335985" providerId="LiveId" clId="{9B5EC897-55B2-4F5D-97B8-2131484511CC}" dt="2020-05-18T12:43:59.932" v="295"/>
          <ac:picMkLst>
            <pc:docMk/>
            <pc:sldMk cId="1150614034" sldId="4066"/>
            <ac:picMk id="38" creationId="{5861267E-7809-4E69-BD58-0FE8AAFD990C}"/>
          </ac:picMkLst>
        </pc:picChg>
        <pc:cxnChg chg="add del mod">
          <ac:chgData name="Matthias Matthiasson" userId="246fdcc469335985" providerId="LiveId" clId="{9B5EC897-55B2-4F5D-97B8-2131484511CC}" dt="2020-05-18T13:05:25.014" v="427" actId="478"/>
          <ac:cxnSpMkLst>
            <pc:docMk/>
            <pc:sldMk cId="1150614034" sldId="4066"/>
            <ac:cxnSpMk id="11" creationId="{FA9EBEDE-F3AB-4CB3-82DF-9EA0533F2284}"/>
          </ac:cxnSpMkLst>
        </pc:cxnChg>
        <pc:cxnChg chg="add del mod">
          <ac:chgData name="Matthias Matthiasson" userId="246fdcc469335985" providerId="LiveId" clId="{9B5EC897-55B2-4F5D-97B8-2131484511CC}" dt="2020-05-18T13:05:26.602" v="428" actId="478"/>
          <ac:cxnSpMkLst>
            <pc:docMk/>
            <pc:sldMk cId="1150614034" sldId="4066"/>
            <ac:cxnSpMk id="21" creationId="{6643C222-B0C0-49E8-97E4-BB724361F10B}"/>
          </ac:cxnSpMkLst>
        </pc:cxnChg>
        <pc:cxnChg chg="add mod">
          <ac:chgData name="Matthias Matthiasson" userId="246fdcc469335985" providerId="LiveId" clId="{9B5EC897-55B2-4F5D-97B8-2131484511CC}" dt="2020-05-18T12:44:52.852" v="299" actId="13822"/>
          <ac:cxnSpMkLst>
            <pc:docMk/>
            <pc:sldMk cId="1150614034" sldId="4066"/>
            <ac:cxnSpMk id="41" creationId="{0ED42B2B-4206-4B2A-8AF1-1671038126C2}"/>
          </ac:cxnSpMkLst>
        </pc:cxnChg>
        <pc:cxnChg chg="add mod">
          <ac:chgData name="Matthias Matthiasson" userId="246fdcc469335985" providerId="LiveId" clId="{9B5EC897-55B2-4F5D-97B8-2131484511CC}" dt="2020-05-18T12:58:25.861" v="383" actId="14100"/>
          <ac:cxnSpMkLst>
            <pc:docMk/>
            <pc:sldMk cId="1150614034" sldId="4066"/>
            <ac:cxnSpMk id="42" creationId="{C5DDB064-D8DD-4C4C-A817-AB440F3D6243}"/>
          </ac:cxnSpMkLst>
        </pc:cxnChg>
        <pc:cxnChg chg="add mod">
          <ac:chgData name="Matthias Matthiasson" userId="246fdcc469335985" providerId="LiveId" clId="{9B5EC897-55B2-4F5D-97B8-2131484511CC}" dt="2020-05-18T12:58:30.071" v="384" actId="14100"/>
          <ac:cxnSpMkLst>
            <pc:docMk/>
            <pc:sldMk cId="1150614034" sldId="4066"/>
            <ac:cxnSpMk id="44" creationId="{863D312E-EE31-470C-A2DE-B061185AFFBF}"/>
          </ac:cxnSpMkLst>
        </pc:cxnChg>
        <pc:cxnChg chg="add mod">
          <ac:chgData name="Matthias Matthiasson" userId="246fdcc469335985" providerId="LiveId" clId="{9B5EC897-55B2-4F5D-97B8-2131484511CC}" dt="2020-05-18T12:58:22.816" v="382" actId="14100"/>
          <ac:cxnSpMkLst>
            <pc:docMk/>
            <pc:sldMk cId="1150614034" sldId="4066"/>
            <ac:cxnSpMk id="46" creationId="{6AE3ABC6-83DC-4A9F-8613-00304CD35A9A}"/>
          </ac:cxnSpMkLst>
        </pc:cxnChg>
        <pc:cxnChg chg="add mod">
          <ac:chgData name="Matthias Matthiasson" userId="246fdcc469335985" providerId="LiveId" clId="{9B5EC897-55B2-4F5D-97B8-2131484511CC}" dt="2020-05-18T13:05:36.875" v="430"/>
          <ac:cxnSpMkLst>
            <pc:docMk/>
            <pc:sldMk cId="1150614034" sldId="4066"/>
            <ac:cxnSpMk id="51" creationId="{7FB026E2-0407-474F-A24A-5719752DB9FE}"/>
          </ac:cxnSpMkLst>
        </pc:cxnChg>
        <pc:cxnChg chg="add mod">
          <ac:chgData name="Matthias Matthiasson" userId="246fdcc469335985" providerId="LiveId" clId="{9B5EC897-55B2-4F5D-97B8-2131484511CC}" dt="2020-05-18T13:05:36.875" v="430"/>
          <ac:cxnSpMkLst>
            <pc:docMk/>
            <pc:sldMk cId="1150614034" sldId="4066"/>
            <ac:cxnSpMk id="52" creationId="{AC14E28D-0309-4B61-BDD0-F3064BAA861E}"/>
          </ac:cxnSpMkLst>
        </pc:cxnChg>
      </pc:sldChg>
      <pc:sldChg chg="modSp del mod">
        <pc:chgData name="Matthias Matthiasson" userId="246fdcc469335985" providerId="LiveId" clId="{9B5EC897-55B2-4F5D-97B8-2131484511CC}" dt="2020-05-18T12:47:38.989" v="332" actId="47"/>
        <pc:sldMkLst>
          <pc:docMk/>
          <pc:sldMk cId="2511647053" sldId="4067"/>
        </pc:sldMkLst>
        <pc:picChg chg="mod">
          <ac:chgData name="Matthias Matthiasson" userId="246fdcc469335985" providerId="LiveId" clId="{9B5EC897-55B2-4F5D-97B8-2131484511CC}" dt="2020-05-18T12:47:25.061" v="331" actId="1076"/>
          <ac:picMkLst>
            <pc:docMk/>
            <pc:sldMk cId="2511647053" sldId="4067"/>
            <ac:picMk id="7" creationId="{C244DA74-4047-423E-8ED5-C28883060107}"/>
          </ac:picMkLst>
        </pc:picChg>
      </pc:sldChg>
      <pc:sldChg chg="del modTransition">
        <pc:chgData name="Matthias Matthiasson" userId="246fdcc469335985" providerId="LiveId" clId="{9B5EC897-55B2-4F5D-97B8-2131484511CC}" dt="2020-05-18T12:57:59.834" v="381" actId="47"/>
        <pc:sldMkLst>
          <pc:docMk/>
          <pc:sldMk cId="1909249767" sldId="4068"/>
        </pc:sldMkLst>
      </pc:sldChg>
      <pc:sldChg chg="del modTransition">
        <pc:chgData name="Matthias Matthiasson" userId="246fdcc469335985" providerId="LiveId" clId="{9B5EC897-55B2-4F5D-97B8-2131484511CC}" dt="2020-05-18T12:57:59.834" v="381" actId="47"/>
        <pc:sldMkLst>
          <pc:docMk/>
          <pc:sldMk cId="416398989" sldId="4069"/>
        </pc:sldMkLst>
      </pc:sldChg>
      <pc:sldChg chg="del modTransition">
        <pc:chgData name="Matthias Matthiasson" userId="246fdcc469335985" providerId="LiveId" clId="{9B5EC897-55B2-4F5D-97B8-2131484511CC}" dt="2020-05-18T12:57:59.834" v="381" actId="47"/>
        <pc:sldMkLst>
          <pc:docMk/>
          <pc:sldMk cId="471363097" sldId="4070"/>
        </pc:sldMkLst>
      </pc:sldChg>
      <pc:sldChg chg="del">
        <pc:chgData name="Matthias Matthiasson" userId="246fdcc469335985" providerId="LiveId" clId="{9B5EC897-55B2-4F5D-97B8-2131484511CC}" dt="2020-05-18T12:57:59.834" v="381" actId="47"/>
        <pc:sldMkLst>
          <pc:docMk/>
          <pc:sldMk cId="1502652389" sldId="4071"/>
        </pc:sldMkLst>
      </pc:sldChg>
      <pc:sldChg chg="addSp delSp modSp add mod">
        <pc:chgData name="Matthias Matthiasson" userId="246fdcc469335985" providerId="LiveId" clId="{9B5EC897-55B2-4F5D-97B8-2131484511CC}" dt="2020-05-18T16:43:40.383" v="831" actId="20577"/>
        <pc:sldMkLst>
          <pc:docMk/>
          <pc:sldMk cId="1118941769" sldId="4072"/>
        </pc:sldMkLst>
        <pc:spChg chg="mod">
          <ac:chgData name="Matthias Matthiasson" userId="246fdcc469335985" providerId="LiveId" clId="{9B5EC897-55B2-4F5D-97B8-2131484511CC}" dt="2020-05-18T13:02:51.868" v="399" actId="14100"/>
          <ac:spMkLst>
            <pc:docMk/>
            <pc:sldMk cId="1118941769" sldId="4072"/>
            <ac:spMk id="13" creationId="{1308B19C-76D6-411A-81FC-049ACCE237EB}"/>
          </ac:spMkLst>
        </pc:spChg>
        <pc:spChg chg="mod">
          <ac:chgData name="Matthias Matthiasson" userId="246fdcc469335985" providerId="LiveId" clId="{9B5EC897-55B2-4F5D-97B8-2131484511CC}" dt="2020-05-18T13:02:57.270" v="400" actId="14100"/>
          <ac:spMkLst>
            <pc:docMk/>
            <pc:sldMk cId="1118941769" sldId="4072"/>
            <ac:spMk id="20" creationId="{7335EB4E-5566-4330-ACAA-73FBF09BF9E7}"/>
          </ac:spMkLst>
        </pc:spChg>
        <pc:spChg chg="mod">
          <ac:chgData name="Matthias Matthiasson" userId="246fdcc469335985" providerId="LiveId" clId="{9B5EC897-55B2-4F5D-97B8-2131484511CC}" dt="2020-05-18T16:43:40.383" v="831" actId="20577"/>
          <ac:spMkLst>
            <pc:docMk/>
            <pc:sldMk cId="1118941769" sldId="4072"/>
            <ac:spMk id="24" creationId="{C2067C95-171E-4E9F-8E6C-73ED064D946A}"/>
          </ac:spMkLst>
        </pc:spChg>
        <pc:spChg chg="add mod">
          <ac:chgData name="Matthias Matthiasson" userId="246fdcc469335985" providerId="LiveId" clId="{9B5EC897-55B2-4F5D-97B8-2131484511CC}" dt="2020-05-18T16:43:39.698" v="830" actId="20577"/>
          <ac:spMkLst>
            <pc:docMk/>
            <pc:sldMk cId="1118941769" sldId="4072"/>
            <ac:spMk id="40" creationId="{201D4022-DF4A-41E1-AAB2-C7F7876EFA45}"/>
          </ac:spMkLst>
        </pc:spChg>
        <pc:picChg chg="mod">
          <ac:chgData name="Matthias Matthiasson" userId="246fdcc469335985" providerId="LiveId" clId="{9B5EC897-55B2-4F5D-97B8-2131484511CC}" dt="2020-05-18T12:52:12.499" v="356" actId="1076"/>
          <ac:picMkLst>
            <pc:docMk/>
            <pc:sldMk cId="1118941769" sldId="4072"/>
            <ac:picMk id="7" creationId="{C244DA74-4047-423E-8ED5-C28883060107}"/>
          </ac:picMkLst>
        </pc:picChg>
        <pc:cxnChg chg="del">
          <ac:chgData name="Matthias Matthiasson" userId="246fdcc469335985" providerId="LiveId" clId="{9B5EC897-55B2-4F5D-97B8-2131484511CC}" dt="2020-05-18T13:05:17.004" v="425" actId="478"/>
          <ac:cxnSpMkLst>
            <pc:docMk/>
            <pc:sldMk cId="1118941769" sldId="4072"/>
            <ac:cxnSpMk id="11" creationId="{FA9EBEDE-F3AB-4CB3-82DF-9EA0533F2284}"/>
          </ac:cxnSpMkLst>
        </pc:cxnChg>
        <pc:cxnChg chg="del">
          <ac:chgData name="Matthias Matthiasson" userId="246fdcc469335985" providerId="LiveId" clId="{9B5EC897-55B2-4F5D-97B8-2131484511CC}" dt="2020-05-18T13:05:20.861" v="426" actId="478"/>
          <ac:cxnSpMkLst>
            <pc:docMk/>
            <pc:sldMk cId="1118941769" sldId="4072"/>
            <ac:cxnSpMk id="21" creationId="{6643C222-B0C0-49E8-97E4-BB724361F10B}"/>
          </ac:cxnSpMkLst>
        </pc:cxnChg>
        <pc:cxnChg chg="mod">
          <ac:chgData name="Matthias Matthiasson" userId="246fdcc469335985" providerId="LiveId" clId="{9B5EC897-55B2-4F5D-97B8-2131484511CC}" dt="2020-05-18T12:59:14.753" v="387" actId="14100"/>
          <ac:cxnSpMkLst>
            <pc:docMk/>
            <pc:sldMk cId="1118941769" sldId="4072"/>
            <ac:cxnSpMk id="42" creationId="{C5DDB064-D8DD-4C4C-A817-AB440F3D6243}"/>
          </ac:cxnSpMkLst>
        </pc:cxnChg>
        <pc:cxnChg chg="add mod">
          <ac:chgData name="Matthias Matthiasson" userId="246fdcc469335985" providerId="LiveId" clId="{9B5EC897-55B2-4F5D-97B8-2131484511CC}" dt="2020-05-18T13:05:37.996" v="431"/>
          <ac:cxnSpMkLst>
            <pc:docMk/>
            <pc:sldMk cId="1118941769" sldId="4072"/>
            <ac:cxnSpMk id="43" creationId="{4360B98E-2AFD-47D9-89FA-B96B0598CA32}"/>
          </ac:cxnSpMkLst>
        </pc:cxnChg>
        <pc:cxnChg chg="mod">
          <ac:chgData name="Matthias Matthiasson" userId="246fdcc469335985" providerId="LiveId" clId="{9B5EC897-55B2-4F5D-97B8-2131484511CC}" dt="2020-05-18T12:59:11.580" v="386" actId="14100"/>
          <ac:cxnSpMkLst>
            <pc:docMk/>
            <pc:sldMk cId="1118941769" sldId="4072"/>
            <ac:cxnSpMk id="44" creationId="{863D312E-EE31-470C-A2DE-B061185AFFBF}"/>
          </ac:cxnSpMkLst>
        </pc:cxnChg>
        <pc:cxnChg chg="add mod">
          <ac:chgData name="Matthias Matthiasson" userId="246fdcc469335985" providerId="LiveId" clId="{9B5EC897-55B2-4F5D-97B8-2131484511CC}" dt="2020-05-18T13:05:37.996" v="431"/>
          <ac:cxnSpMkLst>
            <pc:docMk/>
            <pc:sldMk cId="1118941769" sldId="4072"/>
            <ac:cxnSpMk id="45" creationId="{B549784F-D9D2-4939-8C16-F36C033464F9}"/>
          </ac:cxnSpMkLst>
        </pc:cxnChg>
        <pc:cxnChg chg="mod">
          <ac:chgData name="Matthias Matthiasson" userId="246fdcc469335985" providerId="LiveId" clId="{9B5EC897-55B2-4F5D-97B8-2131484511CC}" dt="2020-05-18T12:59:06.968" v="385" actId="14100"/>
          <ac:cxnSpMkLst>
            <pc:docMk/>
            <pc:sldMk cId="1118941769" sldId="4072"/>
            <ac:cxnSpMk id="46" creationId="{6AE3ABC6-83DC-4A9F-8613-00304CD35A9A}"/>
          </ac:cxnSpMkLst>
        </pc:cxnChg>
      </pc:sldChg>
      <pc:sldChg chg="addSp delSp modSp add mod">
        <pc:chgData name="Matthias Matthiasson" userId="246fdcc469335985" providerId="LiveId" clId="{9B5EC897-55B2-4F5D-97B8-2131484511CC}" dt="2020-05-18T13:05:35.042" v="429"/>
        <pc:sldMkLst>
          <pc:docMk/>
          <pc:sldMk cId="353119129" sldId="4073"/>
        </pc:sldMkLst>
        <pc:spChg chg="mod">
          <ac:chgData name="Matthias Matthiasson" userId="246fdcc469335985" providerId="LiveId" clId="{9B5EC897-55B2-4F5D-97B8-2131484511CC}" dt="2020-05-18T13:03:06.076" v="402" actId="14100"/>
          <ac:spMkLst>
            <pc:docMk/>
            <pc:sldMk cId="353119129" sldId="4073"/>
            <ac:spMk id="13" creationId="{1308B19C-76D6-411A-81FC-049ACCE237EB}"/>
          </ac:spMkLst>
        </pc:spChg>
        <pc:spChg chg="mod">
          <ac:chgData name="Matthias Matthiasson" userId="246fdcc469335985" providerId="LiveId" clId="{9B5EC897-55B2-4F5D-97B8-2131484511CC}" dt="2020-05-18T13:03:10.118" v="403" actId="14100"/>
          <ac:spMkLst>
            <pc:docMk/>
            <pc:sldMk cId="353119129" sldId="4073"/>
            <ac:spMk id="20" creationId="{7335EB4E-5566-4330-ACAA-73FBF09BF9E7}"/>
          </ac:spMkLst>
        </pc:spChg>
        <pc:spChg chg="mod topLvl">
          <ac:chgData name="Matthias Matthiasson" userId="246fdcc469335985" providerId="LiveId" clId="{9B5EC897-55B2-4F5D-97B8-2131484511CC}" dt="2020-05-18T12:51:25.183" v="353" actId="478"/>
          <ac:spMkLst>
            <pc:docMk/>
            <pc:sldMk cId="353119129" sldId="4073"/>
            <ac:spMk id="40" creationId="{201D4022-DF4A-41E1-AAB2-C7F7876EFA45}"/>
          </ac:spMkLst>
        </pc:spChg>
        <pc:spChg chg="mod">
          <ac:chgData name="Matthias Matthiasson" userId="246fdcc469335985" providerId="LiveId" clId="{9B5EC897-55B2-4F5D-97B8-2131484511CC}" dt="2020-05-18T12:50:14.160" v="345"/>
          <ac:spMkLst>
            <pc:docMk/>
            <pc:sldMk cId="353119129" sldId="4073"/>
            <ac:spMk id="47" creationId="{75AB70DF-16D1-4438-A24A-7F4EC21146BB}"/>
          </ac:spMkLst>
        </pc:spChg>
        <pc:grpChg chg="add del mod">
          <ac:chgData name="Matthias Matthiasson" userId="246fdcc469335985" providerId="LiveId" clId="{9B5EC897-55B2-4F5D-97B8-2131484511CC}" dt="2020-05-18T12:51:25.183" v="353" actId="478"/>
          <ac:grpSpMkLst>
            <pc:docMk/>
            <pc:sldMk cId="353119129" sldId="4073"/>
            <ac:grpSpMk id="2" creationId="{33DE3A35-AC6F-4691-AD67-BEFA2DC5E8A0}"/>
          </ac:grpSpMkLst>
        </pc:grpChg>
        <pc:grpChg chg="add mod">
          <ac:chgData name="Matthias Matthiasson" userId="246fdcc469335985" providerId="LiveId" clId="{9B5EC897-55B2-4F5D-97B8-2131484511CC}" dt="2020-05-18T12:53:04.416" v="360" actId="1076"/>
          <ac:grpSpMkLst>
            <pc:docMk/>
            <pc:sldMk cId="353119129" sldId="4073"/>
            <ac:grpSpMk id="43" creationId="{CBE56993-4D0A-4288-946B-45E50974F375}"/>
          </ac:grpSpMkLst>
        </pc:grpChg>
        <pc:picChg chg="del mod topLvl">
          <ac:chgData name="Matthias Matthiasson" userId="246fdcc469335985" providerId="LiveId" clId="{9B5EC897-55B2-4F5D-97B8-2131484511CC}" dt="2020-05-18T12:51:25.183" v="353" actId="478"/>
          <ac:picMkLst>
            <pc:docMk/>
            <pc:sldMk cId="353119129" sldId="4073"/>
            <ac:picMk id="7" creationId="{C244DA74-4047-423E-8ED5-C28883060107}"/>
          </ac:picMkLst>
        </pc:picChg>
        <pc:picChg chg="mod">
          <ac:chgData name="Matthias Matthiasson" userId="246fdcc469335985" providerId="LiveId" clId="{9B5EC897-55B2-4F5D-97B8-2131484511CC}" dt="2020-05-18T12:52:26.535" v="358" actId="1076"/>
          <ac:picMkLst>
            <pc:docMk/>
            <pc:sldMk cId="353119129" sldId="4073"/>
            <ac:picMk id="45" creationId="{49C0A849-04E6-40BA-BC21-BF04FBDC4C03}"/>
          </ac:picMkLst>
        </pc:picChg>
        <pc:picChg chg="add mod">
          <ac:chgData name="Matthias Matthiasson" userId="246fdcc469335985" providerId="LiveId" clId="{9B5EC897-55B2-4F5D-97B8-2131484511CC}" dt="2020-05-18T12:51:38.107" v="355" actId="1076"/>
          <ac:picMkLst>
            <pc:docMk/>
            <pc:sldMk cId="353119129" sldId="4073"/>
            <ac:picMk id="48" creationId="{BC90A45C-7595-4E6C-BF63-88CB864E0FB9}"/>
          </ac:picMkLst>
        </pc:picChg>
        <pc:cxnChg chg="del">
          <ac:chgData name="Matthias Matthiasson" userId="246fdcc469335985" providerId="LiveId" clId="{9B5EC897-55B2-4F5D-97B8-2131484511CC}" dt="2020-05-18T13:05:11.815" v="423" actId="478"/>
          <ac:cxnSpMkLst>
            <pc:docMk/>
            <pc:sldMk cId="353119129" sldId="4073"/>
            <ac:cxnSpMk id="11" creationId="{FA9EBEDE-F3AB-4CB3-82DF-9EA0533F2284}"/>
          </ac:cxnSpMkLst>
        </pc:cxnChg>
        <pc:cxnChg chg="del">
          <ac:chgData name="Matthias Matthiasson" userId="246fdcc469335985" providerId="LiveId" clId="{9B5EC897-55B2-4F5D-97B8-2131484511CC}" dt="2020-05-18T13:05:13.507" v="424" actId="478"/>
          <ac:cxnSpMkLst>
            <pc:docMk/>
            <pc:sldMk cId="353119129" sldId="4073"/>
            <ac:cxnSpMk id="21" creationId="{6643C222-B0C0-49E8-97E4-BB724361F10B}"/>
          </ac:cxnSpMkLst>
        </pc:cxnChg>
        <pc:cxnChg chg="mod">
          <ac:chgData name="Matthias Matthiasson" userId="246fdcc469335985" providerId="LiveId" clId="{9B5EC897-55B2-4F5D-97B8-2131484511CC}" dt="2020-05-18T12:53:15.335" v="361" actId="14100"/>
          <ac:cxnSpMkLst>
            <pc:docMk/>
            <pc:sldMk cId="353119129" sldId="4073"/>
            <ac:cxnSpMk id="41" creationId="{0ED42B2B-4206-4B2A-8AF1-1671038126C2}"/>
          </ac:cxnSpMkLst>
        </pc:cxnChg>
        <pc:cxnChg chg="mod">
          <ac:chgData name="Matthias Matthiasson" userId="246fdcc469335985" providerId="LiveId" clId="{9B5EC897-55B2-4F5D-97B8-2131484511CC}" dt="2020-05-18T12:59:25.061" v="388" actId="14100"/>
          <ac:cxnSpMkLst>
            <pc:docMk/>
            <pc:sldMk cId="353119129" sldId="4073"/>
            <ac:cxnSpMk id="42" creationId="{C5DDB064-D8DD-4C4C-A817-AB440F3D6243}"/>
          </ac:cxnSpMkLst>
        </pc:cxnChg>
        <pc:cxnChg chg="mod">
          <ac:chgData name="Matthias Matthiasson" userId="246fdcc469335985" providerId="LiveId" clId="{9B5EC897-55B2-4F5D-97B8-2131484511CC}" dt="2020-05-18T12:59:29.470" v="389" actId="14100"/>
          <ac:cxnSpMkLst>
            <pc:docMk/>
            <pc:sldMk cId="353119129" sldId="4073"/>
            <ac:cxnSpMk id="44" creationId="{863D312E-EE31-470C-A2DE-B061185AFFBF}"/>
          </ac:cxnSpMkLst>
        </pc:cxnChg>
        <pc:cxnChg chg="mod">
          <ac:chgData name="Matthias Matthiasson" userId="246fdcc469335985" providerId="LiveId" clId="{9B5EC897-55B2-4F5D-97B8-2131484511CC}" dt="2020-05-18T12:59:34.409" v="390" actId="14100"/>
          <ac:cxnSpMkLst>
            <pc:docMk/>
            <pc:sldMk cId="353119129" sldId="4073"/>
            <ac:cxnSpMk id="46" creationId="{6AE3ABC6-83DC-4A9F-8613-00304CD35A9A}"/>
          </ac:cxnSpMkLst>
        </pc:cxnChg>
        <pc:cxnChg chg="add mod">
          <ac:chgData name="Matthias Matthiasson" userId="246fdcc469335985" providerId="LiveId" clId="{9B5EC897-55B2-4F5D-97B8-2131484511CC}" dt="2020-05-18T13:05:35.042" v="429"/>
          <ac:cxnSpMkLst>
            <pc:docMk/>
            <pc:sldMk cId="353119129" sldId="4073"/>
            <ac:cxnSpMk id="49" creationId="{29D61135-74A8-45DB-904E-F3FD031A77A3}"/>
          </ac:cxnSpMkLst>
        </pc:cxnChg>
        <pc:cxnChg chg="add mod">
          <ac:chgData name="Matthias Matthiasson" userId="246fdcc469335985" providerId="LiveId" clId="{9B5EC897-55B2-4F5D-97B8-2131484511CC}" dt="2020-05-18T13:05:35.042" v="429"/>
          <ac:cxnSpMkLst>
            <pc:docMk/>
            <pc:sldMk cId="353119129" sldId="4073"/>
            <ac:cxnSpMk id="50" creationId="{51EEC93A-DCF8-4498-A86D-27FC762EE9B3}"/>
          </ac:cxnSpMkLst>
        </pc:cxnChg>
      </pc:sldChg>
      <pc:sldChg chg="addSp delSp modSp add mod">
        <pc:chgData name="Matthias Matthiasson" userId="246fdcc469335985" providerId="LiveId" clId="{9B5EC897-55B2-4F5D-97B8-2131484511CC}" dt="2020-05-18T13:05:03.990" v="422"/>
        <pc:sldMkLst>
          <pc:docMk/>
          <pc:sldMk cId="4126419267" sldId="4074"/>
        </pc:sldMkLst>
        <pc:spChg chg="mod">
          <ac:chgData name="Matthias Matthiasson" userId="246fdcc469335985" providerId="LiveId" clId="{9B5EC897-55B2-4F5D-97B8-2131484511CC}" dt="2020-05-18T13:03:20.868" v="404" actId="14100"/>
          <ac:spMkLst>
            <pc:docMk/>
            <pc:sldMk cId="4126419267" sldId="4074"/>
            <ac:spMk id="13" creationId="{1308B19C-76D6-411A-81FC-049ACCE237EB}"/>
          </ac:spMkLst>
        </pc:spChg>
        <pc:spChg chg="mod">
          <ac:chgData name="Matthias Matthiasson" userId="246fdcc469335985" providerId="LiveId" clId="{9B5EC897-55B2-4F5D-97B8-2131484511CC}" dt="2020-05-18T13:03:25.498" v="406" actId="14100"/>
          <ac:spMkLst>
            <pc:docMk/>
            <pc:sldMk cId="4126419267" sldId="4074"/>
            <ac:spMk id="20" creationId="{7335EB4E-5566-4330-ACAA-73FBF09BF9E7}"/>
          </ac:spMkLst>
        </pc:spChg>
        <pc:spChg chg="mod">
          <ac:chgData name="Matthias Matthiasson" userId="246fdcc469335985" providerId="LiveId" clId="{9B5EC897-55B2-4F5D-97B8-2131484511CC}" dt="2020-05-18T12:56:50.323" v="369" actId="20577"/>
          <ac:spMkLst>
            <pc:docMk/>
            <pc:sldMk cId="4126419267" sldId="4074"/>
            <ac:spMk id="39" creationId="{E10B05F0-B68E-4BA6-824E-4FB7CD820730}"/>
          </ac:spMkLst>
        </pc:spChg>
        <pc:cxnChg chg="del">
          <ac:chgData name="Matthias Matthiasson" userId="246fdcc469335985" providerId="LiveId" clId="{9B5EC897-55B2-4F5D-97B8-2131484511CC}" dt="2020-05-18T13:04:52.553" v="420" actId="478"/>
          <ac:cxnSpMkLst>
            <pc:docMk/>
            <pc:sldMk cId="4126419267" sldId="4074"/>
            <ac:cxnSpMk id="11" creationId="{FA9EBEDE-F3AB-4CB3-82DF-9EA0533F2284}"/>
          </ac:cxnSpMkLst>
        </pc:cxnChg>
        <pc:cxnChg chg="del">
          <ac:chgData name="Matthias Matthiasson" userId="246fdcc469335985" providerId="LiveId" clId="{9B5EC897-55B2-4F5D-97B8-2131484511CC}" dt="2020-05-18T13:04:54.893" v="421" actId="478"/>
          <ac:cxnSpMkLst>
            <pc:docMk/>
            <pc:sldMk cId="4126419267" sldId="4074"/>
            <ac:cxnSpMk id="21" creationId="{6643C222-B0C0-49E8-97E4-BB724361F10B}"/>
          </ac:cxnSpMkLst>
        </pc:cxnChg>
        <pc:cxnChg chg="mod">
          <ac:chgData name="Matthias Matthiasson" userId="246fdcc469335985" providerId="LiveId" clId="{9B5EC897-55B2-4F5D-97B8-2131484511CC}" dt="2020-05-18T12:59:45.084" v="391" actId="14100"/>
          <ac:cxnSpMkLst>
            <pc:docMk/>
            <pc:sldMk cId="4126419267" sldId="4074"/>
            <ac:cxnSpMk id="42" creationId="{C5DDB064-D8DD-4C4C-A817-AB440F3D6243}"/>
          </ac:cxnSpMkLst>
        </pc:cxnChg>
        <pc:cxnChg chg="mod">
          <ac:chgData name="Matthias Matthiasson" userId="246fdcc469335985" providerId="LiveId" clId="{9B5EC897-55B2-4F5D-97B8-2131484511CC}" dt="2020-05-18T12:59:49.140" v="392" actId="14100"/>
          <ac:cxnSpMkLst>
            <pc:docMk/>
            <pc:sldMk cId="4126419267" sldId="4074"/>
            <ac:cxnSpMk id="44" creationId="{863D312E-EE31-470C-A2DE-B061185AFFBF}"/>
          </ac:cxnSpMkLst>
        </pc:cxnChg>
        <pc:cxnChg chg="mod">
          <ac:chgData name="Matthias Matthiasson" userId="246fdcc469335985" providerId="LiveId" clId="{9B5EC897-55B2-4F5D-97B8-2131484511CC}" dt="2020-05-18T13:00:01.003" v="393" actId="14100"/>
          <ac:cxnSpMkLst>
            <pc:docMk/>
            <pc:sldMk cId="4126419267" sldId="4074"/>
            <ac:cxnSpMk id="46" creationId="{6AE3ABC6-83DC-4A9F-8613-00304CD35A9A}"/>
          </ac:cxnSpMkLst>
        </pc:cxnChg>
        <pc:cxnChg chg="add mod">
          <ac:chgData name="Matthias Matthiasson" userId="246fdcc469335985" providerId="LiveId" clId="{9B5EC897-55B2-4F5D-97B8-2131484511CC}" dt="2020-05-18T13:05:03.990" v="422"/>
          <ac:cxnSpMkLst>
            <pc:docMk/>
            <pc:sldMk cId="4126419267" sldId="4074"/>
            <ac:cxnSpMk id="49" creationId="{7B79F2F7-985F-4076-90BE-C40B5A7FA6F6}"/>
          </ac:cxnSpMkLst>
        </pc:cxnChg>
        <pc:cxnChg chg="add mod">
          <ac:chgData name="Matthias Matthiasson" userId="246fdcc469335985" providerId="LiveId" clId="{9B5EC897-55B2-4F5D-97B8-2131484511CC}" dt="2020-05-18T13:05:03.990" v="422"/>
          <ac:cxnSpMkLst>
            <pc:docMk/>
            <pc:sldMk cId="4126419267" sldId="4074"/>
            <ac:cxnSpMk id="50" creationId="{26B6CF24-7C28-4BB9-9D0E-87AB932F42B3}"/>
          </ac:cxnSpMkLst>
        </pc:cxnChg>
      </pc:sldChg>
      <pc:sldChg chg="modSp add mod">
        <pc:chgData name="Matthias Matthiasson" userId="246fdcc469335985" providerId="LiveId" clId="{9B5EC897-55B2-4F5D-97B8-2131484511CC}" dt="2020-05-18T13:04:46.050" v="419" actId="14100"/>
        <pc:sldMkLst>
          <pc:docMk/>
          <pc:sldMk cId="2242323025" sldId="4075"/>
        </pc:sldMkLst>
        <pc:spChg chg="mod">
          <ac:chgData name="Matthias Matthiasson" userId="246fdcc469335985" providerId="LiveId" clId="{9B5EC897-55B2-4F5D-97B8-2131484511CC}" dt="2020-05-18T13:04:46.050" v="419" actId="14100"/>
          <ac:spMkLst>
            <pc:docMk/>
            <pc:sldMk cId="2242323025" sldId="4075"/>
            <ac:spMk id="13" creationId="{1308B19C-76D6-411A-81FC-049ACCE237EB}"/>
          </ac:spMkLst>
        </pc:spChg>
        <pc:spChg chg="mod">
          <ac:chgData name="Matthias Matthiasson" userId="246fdcc469335985" providerId="LiveId" clId="{9B5EC897-55B2-4F5D-97B8-2131484511CC}" dt="2020-05-18T13:03:30.203" v="407" actId="14100"/>
          <ac:spMkLst>
            <pc:docMk/>
            <pc:sldMk cId="2242323025" sldId="4075"/>
            <ac:spMk id="20" creationId="{7335EB4E-5566-4330-ACAA-73FBF09BF9E7}"/>
          </ac:spMkLst>
        </pc:spChg>
        <pc:spChg chg="mod">
          <ac:chgData name="Matthias Matthiasson" userId="246fdcc469335985" providerId="LiveId" clId="{9B5EC897-55B2-4F5D-97B8-2131484511CC}" dt="2020-05-18T12:57:45.898" v="376" actId="20577"/>
          <ac:spMkLst>
            <pc:docMk/>
            <pc:sldMk cId="2242323025" sldId="4075"/>
            <ac:spMk id="30" creationId="{B71374A2-2BEE-4E48-B014-0DF1E5E879A7}"/>
          </ac:spMkLst>
        </pc:spChg>
        <pc:spChg chg="mod">
          <ac:chgData name="Matthias Matthiasson" userId="246fdcc469335985" providerId="LiveId" clId="{9B5EC897-55B2-4F5D-97B8-2131484511CC}" dt="2020-05-18T12:57:53.368" v="380" actId="20577"/>
          <ac:spMkLst>
            <pc:docMk/>
            <pc:sldMk cId="2242323025" sldId="4075"/>
            <ac:spMk id="35" creationId="{9EA9AC23-6FA8-4E8B-8184-F2BB838338B1}"/>
          </ac:spMkLst>
        </pc:spChg>
        <pc:cxnChg chg="mod">
          <ac:chgData name="Matthias Matthiasson" userId="246fdcc469335985" providerId="LiveId" clId="{9B5EC897-55B2-4F5D-97B8-2131484511CC}" dt="2020-05-18T13:04:24.960" v="415" actId="14100"/>
          <ac:cxnSpMkLst>
            <pc:docMk/>
            <pc:sldMk cId="2242323025" sldId="4075"/>
            <ac:cxnSpMk id="11" creationId="{FA9EBEDE-F3AB-4CB3-82DF-9EA0533F2284}"/>
          </ac:cxnSpMkLst>
        </pc:cxnChg>
        <pc:cxnChg chg="mod">
          <ac:chgData name="Matthias Matthiasson" userId="246fdcc469335985" providerId="LiveId" clId="{9B5EC897-55B2-4F5D-97B8-2131484511CC}" dt="2020-05-18T13:04:41.586" v="418" actId="14100"/>
          <ac:cxnSpMkLst>
            <pc:docMk/>
            <pc:sldMk cId="2242323025" sldId="4075"/>
            <ac:cxnSpMk id="21" creationId="{6643C222-B0C0-49E8-97E4-BB724361F10B}"/>
          </ac:cxnSpMkLst>
        </pc:cxnChg>
        <pc:cxnChg chg="mod">
          <ac:chgData name="Matthias Matthiasson" userId="246fdcc469335985" providerId="LiveId" clId="{9B5EC897-55B2-4F5D-97B8-2131484511CC}" dt="2020-05-18T12:57:16.474" v="372" actId="14100"/>
          <ac:cxnSpMkLst>
            <pc:docMk/>
            <pc:sldMk cId="2242323025" sldId="4075"/>
            <ac:cxnSpMk id="42" creationId="{C5DDB064-D8DD-4C4C-A817-AB440F3D6243}"/>
          </ac:cxnSpMkLst>
        </pc:cxnChg>
        <pc:cxnChg chg="mod">
          <ac:chgData name="Matthias Matthiasson" userId="246fdcc469335985" providerId="LiveId" clId="{9B5EC897-55B2-4F5D-97B8-2131484511CC}" dt="2020-05-18T13:00:12.609" v="394" actId="14100"/>
          <ac:cxnSpMkLst>
            <pc:docMk/>
            <pc:sldMk cId="2242323025" sldId="4075"/>
            <ac:cxnSpMk id="44" creationId="{863D312E-EE31-470C-A2DE-B061185AFFBF}"/>
          </ac:cxnSpMkLst>
        </pc:cxnChg>
        <pc:cxnChg chg="mod">
          <ac:chgData name="Matthias Matthiasson" userId="246fdcc469335985" providerId="LiveId" clId="{9B5EC897-55B2-4F5D-97B8-2131484511CC}" dt="2020-05-18T13:00:19.641" v="395" actId="14100"/>
          <ac:cxnSpMkLst>
            <pc:docMk/>
            <pc:sldMk cId="2242323025" sldId="4075"/>
            <ac:cxnSpMk id="46" creationId="{6AE3ABC6-83DC-4A9F-8613-00304CD35A9A}"/>
          </ac:cxnSpMkLst>
        </pc:cxnChg>
      </pc:sldChg>
      <pc:sldChg chg="modSp add mod">
        <pc:chgData name="Matthias Matthiasson" userId="246fdcc469335985" providerId="LiveId" clId="{9B5EC897-55B2-4F5D-97B8-2131484511CC}" dt="2020-05-18T13:52:19.762" v="696" actId="14100"/>
        <pc:sldMkLst>
          <pc:docMk/>
          <pc:sldMk cId="729520260" sldId="4076"/>
        </pc:sldMkLst>
        <pc:spChg chg="mod">
          <ac:chgData name="Matthias Matthiasson" userId="246fdcc469335985" providerId="LiveId" clId="{9B5EC897-55B2-4F5D-97B8-2131484511CC}" dt="2020-05-18T13:52:19.762" v="696" actId="14100"/>
          <ac:spMkLst>
            <pc:docMk/>
            <pc:sldMk cId="729520260" sldId="4076"/>
            <ac:spMk id="4" creationId="{AAA9FFD4-D7E6-4980-9C58-A12698F33239}"/>
          </ac:spMkLst>
        </pc:spChg>
        <pc:spChg chg="mod">
          <ac:chgData name="Matthias Matthiasson" userId="246fdcc469335985" providerId="LiveId" clId="{9B5EC897-55B2-4F5D-97B8-2131484511CC}" dt="2020-05-18T13:50:50.022" v="654" actId="6549"/>
          <ac:spMkLst>
            <pc:docMk/>
            <pc:sldMk cId="729520260" sldId="4076"/>
            <ac:spMk id="9" creationId="{906022D8-6A77-4B08-BDA0-5D190C7418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7585F7-C78C-4B44-9446-3B7E2E964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77111-3B58-CA4A-8ED3-D7B5286800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64DC1-5083-EC49-9229-04C40CBA15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F4983-52E6-364B-94F2-581781BFD0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61BEC-0FDC-7D4D-9EC6-CF38CAE42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83D75-D1A3-454F-B0DF-9F0DDF9BA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58607-948F-B44A-BB9D-0850C651468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234A6-D86D-574C-BED0-70D8EF22B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7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86.svg"/><Relationship Id="rId4" Type="http://schemas.openxmlformats.org/officeDocument/2006/relationships/image" Target="../media/image12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85.svg"/><Relationship Id="rId4" Type="http://schemas.openxmlformats.org/officeDocument/2006/relationships/image" Target="../media/image6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85.svg"/><Relationship Id="rId4" Type="http://schemas.openxmlformats.org/officeDocument/2006/relationships/image" Target="../media/image6.pn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85.svg"/><Relationship Id="rId4" Type="http://schemas.openxmlformats.org/officeDocument/2006/relationships/image" Target="../media/image6.png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85.svg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85.svg"/><Relationship Id="rId4" Type="http://schemas.openxmlformats.org/officeDocument/2006/relationships/image" Target="../media/image6.png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.svg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7.sv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95.sv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17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7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7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7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3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svg"/><Relationship Id="rId5" Type="http://schemas.openxmlformats.org/officeDocument/2006/relationships/image" Target="../media/image45.png"/><Relationship Id="rId4" Type="http://schemas.openxmlformats.org/officeDocument/2006/relationships/image" Target="../media/image11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svg"/><Relationship Id="rId4" Type="http://schemas.openxmlformats.org/officeDocument/2006/relationships/image" Target="../media/image47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svg"/><Relationship Id="rId4" Type="http://schemas.openxmlformats.org/officeDocument/2006/relationships/image" Target="../media/image45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svg"/><Relationship Id="rId4" Type="http://schemas.openxmlformats.org/officeDocument/2006/relationships/image" Target="../media/image4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svg"/><Relationship Id="rId4" Type="http://schemas.openxmlformats.org/officeDocument/2006/relationships/image" Target="../media/image4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svg"/><Relationship Id="rId5" Type="http://schemas.openxmlformats.org/officeDocument/2006/relationships/image" Target="../media/image45.png"/><Relationship Id="rId4" Type="http://schemas.openxmlformats.org/officeDocument/2006/relationships/image" Target="../media/image9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svg"/><Relationship Id="rId4" Type="http://schemas.openxmlformats.org/officeDocument/2006/relationships/image" Target="../media/image45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5.svg"/><Relationship Id="rId4" Type="http://schemas.openxmlformats.org/officeDocument/2006/relationships/image" Target="../media/image48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5.svg"/><Relationship Id="rId4" Type="http://schemas.openxmlformats.org/officeDocument/2006/relationships/image" Target="../media/image48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A3CE5B1-F7A0-104A-B0AA-7D4685B43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273" y="9000"/>
            <a:ext cx="6257333" cy="684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017804F-3398-B047-90E4-D4445FEFDD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2365" y="2993984"/>
            <a:ext cx="3512888" cy="10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0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7618413" cy="485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F3BD03E-3C73-A24E-AD2B-1065283E70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1457" y="553524"/>
            <a:ext cx="6825693" cy="6308071"/>
          </a:xfrm>
          <a:custGeom>
            <a:avLst/>
            <a:gdLst>
              <a:gd name="connsiteX0" fmla="*/ 0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0 w 7131662"/>
              <a:gd name="connsiteY4" fmla="*/ 0 h 6858000"/>
              <a:gd name="connsiteX0" fmla="*/ 6865033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6865033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361304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361304 w 6689389"/>
              <a:gd name="connsiteY4" fmla="*/ 0 h 6868510"/>
              <a:gd name="connsiteX0" fmla="*/ 5164542 w 6689389"/>
              <a:gd name="connsiteY0" fmla="*/ 11417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64542 w 6689389"/>
              <a:gd name="connsiteY4" fmla="*/ 11417 h 6868510"/>
              <a:gd name="connsiteX0" fmla="*/ 5109885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09885 w 6689389"/>
              <a:gd name="connsiteY4" fmla="*/ 0 h 6868510"/>
              <a:gd name="connsiteX0" fmla="*/ 5109885 w 6765908"/>
              <a:gd name="connsiteY0" fmla="*/ 0 h 6868510"/>
              <a:gd name="connsiteX1" fmla="*/ 6765908 w 6765908"/>
              <a:gd name="connsiteY1" fmla="*/ 45667 h 6868510"/>
              <a:gd name="connsiteX2" fmla="*/ 6689389 w 6765908"/>
              <a:gd name="connsiteY2" fmla="*/ 6858000 h 6868510"/>
              <a:gd name="connsiteX3" fmla="*/ 0 w 6765908"/>
              <a:gd name="connsiteY3" fmla="*/ 6868510 h 6868510"/>
              <a:gd name="connsiteX4" fmla="*/ 5109885 w 6765908"/>
              <a:gd name="connsiteY4" fmla="*/ 0 h 6868510"/>
              <a:gd name="connsiteX0" fmla="*/ 5109885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09885 w 6700320"/>
              <a:gd name="connsiteY4" fmla="*/ 0 h 6868510"/>
              <a:gd name="connsiteX0" fmla="*/ 5164542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64542 w 6700320"/>
              <a:gd name="connsiteY4" fmla="*/ 0 h 6868510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0 w 6700320"/>
              <a:gd name="connsiteY4" fmla="*/ 6868510 h 6881917"/>
              <a:gd name="connsiteX5" fmla="*/ 5164542 w 6700320"/>
              <a:gd name="connsiteY5" fmla="*/ 0 h 6881917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1989792 w 6700320"/>
              <a:gd name="connsiteY4" fmla="*/ 6881916 h 6881917"/>
              <a:gd name="connsiteX5" fmla="*/ 0 w 6700320"/>
              <a:gd name="connsiteY5" fmla="*/ 6868510 h 6881917"/>
              <a:gd name="connsiteX6" fmla="*/ 5164542 w 6700320"/>
              <a:gd name="connsiteY6" fmla="*/ 0 h 6881917"/>
              <a:gd name="connsiteX0" fmla="*/ 5164542 w 6700320"/>
              <a:gd name="connsiteY0" fmla="*/ 0 h 7404781"/>
              <a:gd name="connsiteX1" fmla="*/ 6700320 w 6700320"/>
              <a:gd name="connsiteY1" fmla="*/ 0 h 7404781"/>
              <a:gd name="connsiteX2" fmla="*/ 6689389 w 6700320"/>
              <a:gd name="connsiteY2" fmla="*/ 6858000 h 7404781"/>
              <a:gd name="connsiteX3" fmla="*/ 2905727 w 6700320"/>
              <a:gd name="connsiteY3" fmla="*/ 6881917 h 7404781"/>
              <a:gd name="connsiteX4" fmla="*/ 2929518 w 6700320"/>
              <a:gd name="connsiteY4" fmla="*/ 7404781 h 7404781"/>
              <a:gd name="connsiteX5" fmla="*/ 0 w 6700320"/>
              <a:gd name="connsiteY5" fmla="*/ 6868510 h 7404781"/>
              <a:gd name="connsiteX6" fmla="*/ 5164542 w 6700320"/>
              <a:gd name="connsiteY6" fmla="*/ 0 h 7404781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3345852 w 7116654"/>
              <a:gd name="connsiteY4" fmla="*/ 7404781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8896 w 7116654"/>
              <a:gd name="connsiteY3" fmla="*/ 6881918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88860 w 7116654"/>
              <a:gd name="connsiteY3" fmla="*/ 6866836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50224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2206 w 7116654"/>
              <a:gd name="connsiteY3" fmla="*/ 687437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555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9936"/>
              <a:gd name="connsiteY0" fmla="*/ 0 h 7431595"/>
              <a:gd name="connsiteX1" fmla="*/ 7116654 w 7119936"/>
              <a:gd name="connsiteY1" fmla="*/ 0 h 7431595"/>
              <a:gd name="connsiteX2" fmla="*/ 7119105 w 7119936"/>
              <a:gd name="connsiteY2" fmla="*/ 6869312 h 7431595"/>
              <a:gd name="connsiteX3" fmla="*/ 5495552 w 7119936"/>
              <a:gd name="connsiteY3" fmla="*/ 6870607 h 7431595"/>
              <a:gd name="connsiteX4" fmla="*/ 5498897 w 7119936"/>
              <a:gd name="connsiteY4" fmla="*/ 7418188 h 7431595"/>
              <a:gd name="connsiteX5" fmla="*/ 0 w 7119936"/>
              <a:gd name="connsiteY5" fmla="*/ 7431595 h 7431595"/>
              <a:gd name="connsiteX6" fmla="*/ 5580876 w 7119936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6 w 7119937"/>
              <a:gd name="connsiteY2" fmla="*/ 6880624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411913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318238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251327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0 w 7119937"/>
              <a:gd name="connsiteY4" fmla="*/ 7431595 h 7431595"/>
              <a:gd name="connsiteX5" fmla="*/ 5580876 w 7119937"/>
              <a:gd name="connsiteY5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0 w 7119937"/>
              <a:gd name="connsiteY3" fmla="*/ 7431595 h 7431595"/>
              <a:gd name="connsiteX4" fmla="*/ 5580876 w 7119937"/>
              <a:gd name="connsiteY4" fmla="*/ 0 h 7431595"/>
              <a:gd name="connsiteX0" fmla="*/ 5580876 w 7146128"/>
              <a:gd name="connsiteY0" fmla="*/ 0 h 7442452"/>
              <a:gd name="connsiteX1" fmla="*/ 7116654 w 7146128"/>
              <a:gd name="connsiteY1" fmla="*/ 0 h 7442452"/>
              <a:gd name="connsiteX2" fmla="*/ 7145872 w 7146128"/>
              <a:gd name="connsiteY2" fmla="*/ 7442452 h 7442452"/>
              <a:gd name="connsiteX3" fmla="*/ 0 w 7146128"/>
              <a:gd name="connsiteY3" fmla="*/ 7431595 h 7442452"/>
              <a:gd name="connsiteX4" fmla="*/ 5580876 w 7146128"/>
              <a:gd name="connsiteY4" fmla="*/ 0 h 7442452"/>
              <a:gd name="connsiteX0" fmla="*/ 563440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634405 w 7199657"/>
              <a:gd name="connsiteY4" fmla="*/ 0 h 7442452"/>
              <a:gd name="connsiteX0" fmla="*/ 552924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529245 w 7199657"/>
              <a:gd name="connsiteY4" fmla="*/ 0 h 7442452"/>
              <a:gd name="connsiteX0" fmla="*/ 5529245 w 7203933"/>
              <a:gd name="connsiteY0" fmla="*/ 12679 h 7455131"/>
              <a:gd name="connsiteX1" fmla="*/ 7203933 w 7203933"/>
              <a:gd name="connsiteY1" fmla="*/ 0 h 7455131"/>
              <a:gd name="connsiteX2" fmla="*/ 7199401 w 7203933"/>
              <a:gd name="connsiteY2" fmla="*/ 7455131 h 7455131"/>
              <a:gd name="connsiteX3" fmla="*/ 0 w 7203933"/>
              <a:gd name="connsiteY3" fmla="*/ 7444274 h 7455131"/>
              <a:gd name="connsiteX4" fmla="*/ 5529245 w 7203933"/>
              <a:gd name="connsiteY4" fmla="*/ 12679 h 7455131"/>
              <a:gd name="connsiteX0" fmla="*/ 5529245 w 7215183"/>
              <a:gd name="connsiteY0" fmla="*/ 76080 h 7518532"/>
              <a:gd name="connsiteX1" fmla="*/ 7215183 w 7215183"/>
              <a:gd name="connsiteY1" fmla="*/ 0 h 7518532"/>
              <a:gd name="connsiteX2" fmla="*/ 7199401 w 7215183"/>
              <a:gd name="connsiteY2" fmla="*/ 7518532 h 7518532"/>
              <a:gd name="connsiteX3" fmla="*/ 0 w 7215183"/>
              <a:gd name="connsiteY3" fmla="*/ 7507675 h 7518532"/>
              <a:gd name="connsiteX4" fmla="*/ 5529245 w 7215183"/>
              <a:gd name="connsiteY4" fmla="*/ 76080 h 7518532"/>
              <a:gd name="connsiteX0" fmla="*/ 5529245 w 7199547"/>
              <a:gd name="connsiteY0" fmla="*/ 30643 h 7473095"/>
              <a:gd name="connsiteX1" fmla="*/ 7141278 w 7199547"/>
              <a:gd name="connsiteY1" fmla="*/ 0 h 7473095"/>
              <a:gd name="connsiteX2" fmla="*/ 7199401 w 7199547"/>
              <a:gd name="connsiteY2" fmla="*/ 7473095 h 7473095"/>
              <a:gd name="connsiteX3" fmla="*/ 0 w 7199547"/>
              <a:gd name="connsiteY3" fmla="*/ 7462238 h 7473095"/>
              <a:gd name="connsiteX4" fmla="*/ 5529245 w 7199547"/>
              <a:gd name="connsiteY4" fmla="*/ 30643 h 7473095"/>
              <a:gd name="connsiteX0" fmla="*/ 5529245 w 7201746"/>
              <a:gd name="connsiteY0" fmla="*/ 76080 h 7518532"/>
              <a:gd name="connsiteX1" fmla="*/ 7201746 w 7201746"/>
              <a:gd name="connsiteY1" fmla="*/ 0 h 7518532"/>
              <a:gd name="connsiteX2" fmla="*/ 7199401 w 7201746"/>
              <a:gd name="connsiteY2" fmla="*/ 7518532 h 7518532"/>
              <a:gd name="connsiteX3" fmla="*/ 0 w 7201746"/>
              <a:gd name="connsiteY3" fmla="*/ 7507675 h 7518532"/>
              <a:gd name="connsiteX4" fmla="*/ 5529245 w 7201746"/>
              <a:gd name="connsiteY4" fmla="*/ 76080 h 7518532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5105"/>
              <a:gd name="connsiteY0" fmla="*/ 0 h 7525753"/>
              <a:gd name="connsiteX1" fmla="*/ 7205105 w 7205105"/>
              <a:gd name="connsiteY1" fmla="*/ 7221 h 7525753"/>
              <a:gd name="connsiteX2" fmla="*/ 7199401 w 7205105"/>
              <a:gd name="connsiteY2" fmla="*/ 7525753 h 7525753"/>
              <a:gd name="connsiteX3" fmla="*/ 0 w 7205105"/>
              <a:gd name="connsiteY3" fmla="*/ 7514896 h 7525753"/>
              <a:gd name="connsiteX4" fmla="*/ 5549401 w 7205105"/>
              <a:gd name="connsiteY4" fmla="*/ 0 h 7525753"/>
              <a:gd name="connsiteX0" fmla="*/ 5549402 w 7205105"/>
              <a:gd name="connsiteY0" fmla="*/ 352 h 7518532"/>
              <a:gd name="connsiteX1" fmla="*/ 7205105 w 7205105"/>
              <a:gd name="connsiteY1" fmla="*/ 0 h 7518532"/>
              <a:gd name="connsiteX2" fmla="*/ 7199401 w 7205105"/>
              <a:gd name="connsiteY2" fmla="*/ 7518532 h 7518532"/>
              <a:gd name="connsiteX3" fmla="*/ 0 w 7205105"/>
              <a:gd name="connsiteY3" fmla="*/ 7507675 h 7518532"/>
              <a:gd name="connsiteX4" fmla="*/ 5549402 w 7205105"/>
              <a:gd name="connsiteY4" fmla="*/ 352 h 7518532"/>
              <a:gd name="connsiteX0" fmla="*/ 5566198 w 7221901"/>
              <a:gd name="connsiteY0" fmla="*/ 352 h 7522820"/>
              <a:gd name="connsiteX1" fmla="*/ 7221901 w 7221901"/>
              <a:gd name="connsiteY1" fmla="*/ 0 h 7522820"/>
              <a:gd name="connsiteX2" fmla="*/ 7216197 w 7221901"/>
              <a:gd name="connsiteY2" fmla="*/ 7518532 h 7522820"/>
              <a:gd name="connsiteX3" fmla="*/ 0 w 7221901"/>
              <a:gd name="connsiteY3" fmla="*/ 7522820 h 7522820"/>
              <a:gd name="connsiteX4" fmla="*/ 5566198 w 7221901"/>
              <a:gd name="connsiteY4" fmla="*/ 352 h 75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901" h="7522820">
                <a:moveTo>
                  <a:pt x="5566198" y="352"/>
                </a:moveTo>
                <a:lnTo>
                  <a:pt x="7221901" y="0"/>
                </a:lnTo>
                <a:cubicBezTo>
                  <a:pt x="7218257" y="2286000"/>
                  <a:pt x="7219841" y="5232532"/>
                  <a:pt x="7216197" y="7518532"/>
                </a:cubicBezTo>
                <a:lnTo>
                  <a:pt x="0" y="7522820"/>
                </a:lnTo>
                <a:lnTo>
                  <a:pt x="5566198" y="35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160000" tIns="2160000" rIns="2160000" bIns="216000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99B2C1-F2EE-6E44-BA76-71DE486B4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5371B5-B522-8147-AA6A-FFFECD737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86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Activit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9137"/>
            <a:ext cx="1969964" cy="3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76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BI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775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BI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963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Insigh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5" y="188913"/>
            <a:ext cx="1835551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819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Insigh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5" y="188913"/>
            <a:ext cx="1835551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89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Pa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856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Pa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517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Recommend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9" y="188912"/>
            <a:ext cx="263186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207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Recommend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9" y="188912"/>
            <a:ext cx="263186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055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orecour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77AD2E-3354-A844-B60E-20E074DD6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1" y="480349"/>
            <a:ext cx="8278064" cy="58973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1085E57-A213-5346-8C4A-AE77B2A82F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5836" y="3124683"/>
            <a:ext cx="7962900" cy="1905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C6BF17-46E3-2041-9712-BC230D0DD0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87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orecour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621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Hospitalit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F6558F-0016-3B48-BAAA-DC665BDF7D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3748" y="44624"/>
            <a:ext cx="3168249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192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Hospitalit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55147F-BF46-B04A-A1A5-77BBDEF9C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3748" y="44624"/>
            <a:ext cx="3168249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50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Pharmac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999" y="188913"/>
            <a:ext cx="2290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282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Pharmac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999" y="188913"/>
            <a:ext cx="2290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99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S Central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92021D-97CC-CE49-8BA7-1F4DE2532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881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Retail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EA87C1-1A4E-F14B-A07E-75B7F99C5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5" y="200001"/>
            <a:ext cx="1439863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93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Nav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080EF-BA12-584A-BFA6-71D2BF4D8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90" y="188912"/>
            <a:ext cx="1474550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396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Nav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8379E4-76C2-1640-BE61-EBB2A25A4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90" y="188912"/>
            <a:ext cx="1474550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57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Nav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42B3E7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2291C7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201D59-960B-1747-A6CD-77DE4F922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90" y="188912"/>
            <a:ext cx="1474550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A8D94DB7-1906-B44C-B830-FB49F06E0C14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196D97B-8DBB-E34A-8A5B-857B4557E7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industry related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EBD1F7-DAAD-084F-BB0E-1FAD5E039F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Solution overview</a:t>
            </a:r>
            <a:br>
              <a:rPr lang="en-US" dirty="0"/>
            </a:br>
            <a:r>
              <a:rPr lang="en-US" dirty="0"/>
              <a:t>or other title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7236104-106D-8846-A18E-9A2A3E8DE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FD25242-BF8F-4C46-84E5-B91F7AFA7A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441204"/>
            <a:ext cx="3199167" cy="5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34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Nav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0B271-7532-404D-BBB1-11878A39F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88" y="188912"/>
            <a:ext cx="1474554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23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Nav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A2B49-5179-D142-A379-893F77B4F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88" y="188912"/>
            <a:ext cx="1474554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708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Central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92021D-97CC-CE49-8BA7-1F4DE2532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256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A8473-32FB-3947-9243-26BE62E1E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81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138890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095979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CD7E5C-E497-4349-9B81-60BB3037E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238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125B8A-FE1E-D248-B8A0-5AD97FB13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4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B620C-5C38-A94D-A402-A0E04DC2D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739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One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B3194-A6D5-9440-A53D-6D96D8E5D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021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5A5B0B-BF81-C441-99FA-0CB07411A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24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55BE8C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00A38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C8579-05FB-4849-8855-A3048DA93D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68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561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BF85F-68D7-4D47-87C2-E98EF2307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264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43C9C-B267-BA46-BC06-71D9E1180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80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FIrst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95AE4B-18DB-0A4B-8EE4-57F76B4D9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9" y="188913"/>
            <a:ext cx="1567866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558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53FCA-AD3E-1849-A4DF-2A2A30C0E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9" y="188913"/>
            <a:ext cx="1567866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338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F1535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C33532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52CC5-A99C-6A46-9D6E-7B2FEEB5F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9" y="188913"/>
            <a:ext cx="1567866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045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B54A9-5253-584E-BC2B-16CD0871F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9" y="188913"/>
            <a:ext cx="1567866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43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4DB51-9D97-D249-BF28-F215121D9D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9" y="188913"/>
            <a:ext cx="1567866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5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eCommerce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612C6C-664F-D241-90A7-BAC9C572A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4234" y="65289"/>
            <a:ext cx="299776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642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Commerce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55669-593D-1E48-9BE6-0C91ED03B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4234" y="65289"/>
            <a:ext cx="299776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210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Commerce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43E8D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89ECDA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E89E8-8C9F-AB48-9CD1-A659AC381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4234" y="65289"/>
            <a:ext cx="299776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11509375" cy="5040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9DFD66-E88E-F141-ACD4-EF6FFCA40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0612156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Commerce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61F10-365B-2847-88F3-094F11500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4234" y="65289"/>
            <a:ext cx="299776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709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Commerce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D36E05-9985-FD4F-8F8C-2BF749D04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4234" y="65289"/>
            <a:ext cx="299776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599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Express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30FAB3-0FF4-184C-A03E-56E89CF5B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074" y="188912"/>
            <a:ext cx="2032752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486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F1FAF-2B20-7B45-BB7A-DD2C78E94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074" y="188912"/>
            <a:ext cx="2032752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09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E57D25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C7650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A853A-5680-C444-A158-AF0BE6D87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074" y="188912"/>
            <a:ext cx="2032752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160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B444E8-A977-6C4F-8057-D69896E5E1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074" y="188912"/>
            <a:ext cx="2032752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387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6659EF-10BF-5F43-8834-4D707D76C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074" y="188912"/>
            <a:ext cx="2032752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08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Activity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FF604-2706-7F4A-829E-911635C9B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9137"/>
            <a:ext cx="1969964" cy="3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774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Activity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723BC-01A4-D54A-9F66-EA8A27098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9137"/>
            <a:ext cx="1969964" cy="3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954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Activity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0CD37C-2754-FB43-BE68-783D66DBE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9137"/>
            <a:ext cx="1969964" cy="359318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A8B34439-B88E-BD4D-89C4-E29811EABB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8A2F7A78-FDA1-4842-B4BB-1A10E9534E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828F90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</p:spTree>
    <p:extLst>
      <p:ext uri="{BB962C8B-B14F-4D97-AF65-F5344CB8AC3E}">
        <p14:creationId xmlns:p14="http://schemas.microsoft.com/office/powerpoint/2010/main" val="306692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9A0CE94-F18C-944A-8A66-E0F703EA7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91CEE7DD-CC38-A54F-94CC-CA23D057CF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4"/>
            <a:ext cx="6103937" cy="49336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D121BF5-33E4-0343-9894-8BAFFA4FF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4"/>
            <a:ext cx="5022850" cy="493360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</p:spTree>
    <p:extLst>
      <p:ext uri="{BB962C8B-B14F-4D97-AF65-F5344CB8AC3E}">
        <p14:creationId xmlns:p14="http://schemas.microsoft.com/office/powerpoint/2010/main" val="25336750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Activity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72BC1D-88C3-D54C-98D9-2A8340F52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9137"/>
            <a:ext cx="1969964" cy="3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19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Activity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A59D2-2880-1145-996E-64950EEFF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9137"/>
            <a:ext cx="1969964" cy="3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459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BI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DE74D-D48A-544A-8E9B-44CA151245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82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BI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38949-3E64-A642-BCF9-FBED840ED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275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BI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C79287-249D-D042-A72F-627847246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4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1D0E328-460F-9E4A-A8E9-1EDE938981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59AE86C-A6AB-D444-A7BA-412A835DE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828F90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</p:spTree>
    <p:extLst>
      <p:ext uri="{BB962C8B-B14F-4D97-AF65-F5344CB8AC3E}">
        <p14:creationId xmlns:p14="http://schemas.microsoft.com/office/powerpoint/2010/main" val="38125212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BI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66C069-A252-D44A-AD2E-438108EB2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67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BI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027CBA-005E-A64B-84DE-E5014CDA4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350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Insight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A14B6C-13D0-7447-8590-6C6AAD1E0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5" y="188913"/>
            <a:ext cx="1835551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075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Insight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74D74-B085-2C43-B071-7851A6D73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5" y="188913"/>
            <a:ext cx="1835551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761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Insight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D49B71-70BC-4842-A91B-76E029F42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5" y="188913"/>
            <a:ext cx="1835551" cy="360362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706538F-67BB-8D46-870D-80C9C280B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5D56AAC-6311-4740-9202-530F1683BB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828F90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</p:spTree>
    <p:extLst>
      <p:ext uri="{BB962C8B-B14F-4D97-AF65-F5344CB8AC3E}">
        <p14:creationId xmlns:p14="http://schemas.microsoft.com/office/powerpoint/2010/main" val="1361834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A31936C5-DFEE-9748-8217-5BDA3F27E7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25" y="6383407"/>
            <a:ext cx="1371170" cy="248400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7618413" cy="485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F3BD03E-3C73-A24E-AD2B-1065283E70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1457" y="553524"/>
            <a:ext cx="6825693" cy="6308071"/>
          </a:xfrm>
          <a:custGeom>
            <a:avLst/>
            <a:gdLst>
              <a:gd name="connsiteX0" fmla="*/ 0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0 w 7131662"/>
              <a:gd name="connsiteY4" fmla="*/ 0 h 6858000"/>
              <a:gd name="connsiteX0" fmla="*/ 6865033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6865033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361304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361304 w 6689389"/>
              <a:gd name="connsiteY4" fmla="*/ 0 h 6868510"/>
              <a:gd name="connsiteX0" fmla="*/ 5164542 w 6689389"/>
              <a:gd name="connsiteY0" fmla="*/ 11417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64542 w 6689389"/>
              <a:gd name="connsiteY4" fmla="*/ 11417 h 6868510"/>
              <a:gd name="connsiteX0" fmla="*/ 5109885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09885 w 6689389"/>
              <a:gd name="connsiteY4" fmla="*/ 0 h 6868510"/>
              <a:gd name="connsiteX0" fmla="*/ 5109885 w 6765908"/>
              <a:gd name="connsiteY0" fmla="*/ 0 h 6868510"/>
              <a:gd name="connsiteX1" fmla="*/ 6765908 w 6765908"/>
              <a:gd name="connsiteY1" fmla="*/ 45667 h 6868510"/>
              <a:gd name="connsiteX2" fmla="*/ 6689389 w 6765908"/>
              <a:gd name="connsiteY2" fmla="*/ 6858000 h 6868510"/>
              <a:gd name="connsiteX3" fmla="*/ 0 w 6765908"/>
              <a:gd name="connsiteY3" fmla="*/ 6868510 h 6868510"/>
              <a:gd name="connsiteX4" fmla="*/ 5109885 w 6765908"/>
              <a:gd name="connsiteY4" fmla="*/ 0 h 6868510"/>
              <a:gd name="connsiteX0" fmla="*/ 5109885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09885 w 6700320"/>
              <a:gd name="connsiteY4" fmla="*/ 0 h 6868510"/>
              <a:gd name="connsiteX0" fmla="*/ 5164542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64542 w 6700320"/>
              <a:gd name="connsiteY4" fmla="*/ 0 h 6868510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0 w 6700320"/>
              <a:gd name="connsiteY4" fmla="*/ 6868510 h 6881917"/>
              <a:gd name="connsiteX5" fmla="*/ 5164542 w 6700320"/>
              <a:gd name="connsiteY5" fmla="*/ 0 h 6881917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1989792 w 6700320"/>
              <a:gd name="connsiteY4" fmla="*/ 6881916 h 6881917"/>
              <a:gd name="connsiteX5" fmla="*/ 0 w 6700320"/>
              <a:gd name="connsiteY5" fmla="*/ 6868510 h 6881917"/>
              <a:gd name="connsiteX6" fmla="*/ 5164542 w 6700320"/>
              <a:gd name="connsiteY6" fmla="*/ 0 h 6881917"/>
              <a:gd name="connsiteX0" fmla="*/ 5164542 w 6700320"/>
              <a:gd name="connsiteY0" fmla="*/ 0 h 7404781"/>
              <a:gd name="connsiteX1" fmla="*/ 6700320 w 6700320"/>
              <a:gd name="connsiteY1" fmla="*/ 0 h 7404781"/>
              <a:gd name="connsiteX2" fmla="*/ 6689389 w 6700320"/>
              <a:gd name="connsiteY2" fmla="*/ 6858000 h 7404781"/>
              <a:gd name="connsiteX3" fmla="*/ 2905727 w 6700320"/>
              <a:gd name="connsiteY3" fmla="*/ 6881917 h 7404781"/>
              <a:gd name="connsiteX4" fmla="*/ 2929518 w 6700320"/>
              <a:gd name="connsiteY4" fmla="*/ 7404781 h 7404781"/>
              <a:gd name="connsiteX5" fmla="*/ 0 w 6700320"/>
              <a:gd name="connsiteY5" fmla="*/ 6868510 h 7404781"/>
              <a:gd name="connsiteX6" fmla="*/ 5164542 w 6700320"/>
              <a:gd name="connsiteY6" fmla="*/ 0 h 7404781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3345852 w 7116654"/>
              <a:gd name="connsiteY4" fmla="*/ 7404781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8896 w 7116654"/>
              <a:gd name="connsiteY3" fmla="*/ 6881918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88860 w 7116654"/>
              <a:gd name="connsiteY3" fmla="*/ 6866836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50224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2206 w 7116654"/>
              <a:gd name="connsiteY3" fmla="*/ 687437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555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9936"/>
              <a:gd name="connsiteY0" fmla="*/ 0 h 7431595"/>
              <a:gd name="connsiteX1" fmla="*/ 7116654 w 7119936"/>
              <a:gd name="connsiteY1" fmla="*/ 0 h 7431595"/>
              <a:gd name="connsiteX2" fmla="*/ 7119105 w 7119936"/>
              <a:gd name="connsiteY2" fmla="*/ 6869312 h 7431595"/>
              <a:gd name="connsiteX3" fmla="*/ 5495552 w 7119936"/>
              <a:gd name="connsiteY3" fmla="*/ 6870607 h 7431595"/>
              <a:gd name="connsiteX4" fmla="*/ 5498897 w 7119936"/>
              <a:gd name="connsiteY4" fmla="*/ 7418188 h 7431595"/>
              <a:gd name="connsiteX5" fmla="*/ 0 w 7119936"/>
              <a:gd name="connsiteY5" fmla="*/ 7431595 h 7431595"/>
              <a:gd name="connsiteX6" fmla="*/ 5580876 w 7119936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6 w 7119937"/>
              <a:gd name="connsiteY2" fmla="*/ 6880624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411913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318238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251327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0 w 7119937"/>
              <a:gd name="connsiteY4" fmla="*/ 7431595 h 7431595"/>
              <a:gd name="connsiteX5" fmla="*/ 5580876 w 7119937"/>
              <a:gd name="connsiteY5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0 w 7119937"/>
              <a:gd name="connsiteY3" fmla="*/ 7431595 h 7431595"/>
              <a:gd name="connsiteX4" fmla="*/ 5580876 w 7119937"/>
              <a:gd name="connsiteY4" fmla="*/ 0 h 7431595"/>
              <a:gd name="connsiteX0" fmla="*/ 5580876 w 7146128"/>
              <a:gd name="connsiteY0" fmla="*/ 0 h 7442452"/>
              <a:gd name="connsiteX1" fmla="*/ 7116654 w 7146128"/>
              <a:gd name="connsiteY1" fmla="*/ 0 h 7442452"/>
              <a:gd name="connsiteX2" fmla="*/ 7145872 w 7146128"/>
              <a:gd name="connsiteY2" fmla="*/ 7442452 h 7442452"/>
              <a:gd name="connsiteX3" fmla="*/ 0 w 7146128"/>
              <a:gd name="connsiteY3" fmla="*/ 7431595 h 7442452"/>
              <a:gd name="connsiteX4" fmla="*/ 5580876 w 7146128"/>
              <a:gd name="connsiteY4" fmla="*/ 0 h 7442452"/>
              <a:gd name="connsiteX0" fmla="*/ 563440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634405 w 7199657"/>
              <a:gd name="connsiteY4" fmla="*/ 0 h 7442452"/>
              <a:gd name="connsiteX0" fmla="*/ 552924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529245 w 7199657"/>
              <a:gd name="connsiteY4" fmla="*/ 0 h 7442452"/>
              <a:gd name="connsiteX0" fmla="*/ 5529245 w 7203933"/>
              <a:gd name="connsiteY0" fmla="*/ 12679 h 7455131"/>
              <a:gd name="connsiteX1" fmla="*/ 7203933 w 7203933"/>
              <a:gd name="connsiteY1" fmla="*/ 0 h 7455131"/>
              <a:gd name="connsiteX2" fmla="*/ 7199401 w 7203933"/>
              <a:gd name="connsiteY2" fmla="*/ 7455131 h 7455131"/>
              <a:gd name="connsiteX3" fmla="*/ 0 w 7203933"/>
              <a:gd name="connsiteY3" fmla="*/ 7444274 h 7455131"/>
              <a:gd name="connsiteX4" fmla="*/ 5529245 w 7203933"/>
              <a:gd name="connsiteY4" fmla="*/ 12679 h 7455131"/>
              <a:gd name="connsiteX0" fmla="*/ 5529245 w 7215183"/>
              <a:gd name="connsiteY0" fmla="*/ 76080 h 7518532"/>
              <a:gd name="connsiteX1" fmla="*/ 7215183 w 7215183"/>
              <a:gd name="connsiteY1" fmla="*/ 0 h 7518532"/>
              <a:gd name="connsiteX2" fmla="*/ 7199401 w 7215183"/>
              <a:gd name="connsiteY2" fmla="*/ 7518532 h 7518532"/>
              <a:gd name="connsiteX3" fmla="*/ 0 w 7215183"/>
              <a:gd name="connsiteY3" fmla="*/ 7507675 h 7518532"/>
              <a:gd name="connsiteX4" fmla="*/ 5529245 w 7215183"/>
              <a:gd name="connsiteY4" fmla="*/ 76080 h 7518532"/>
              <a:gd name="connsiteX0" fmla="*/ 5529245 w 7199547"/>
              <a:gd name="connsiteY0" fmla="*/ 30643 h 7473095"/>
              <a:gd name="connsiteX1" fmla="*/ 7141278 w 7199547"/>
              <a:gd name="connsiteY1" fmla="*/ 0 h 7473095"/>
              <a:gd name="connsiteX2" fmla="*/ 7199401 w 7199547"/>
              <a:gd name="connsiteY2" fmla="*/ 7473095 h 7473095"/>
              <a:gd name="connsiteX3" fmla="*/ 0 w 7199547"/>
              <a:gd name="connsiteY3" fmla="*/ 7462238 h 7473095"/>
              <a:gd name="connsiteX4" fmla="*/ 5529245 w 7199547"/>
              <a:gd name="connsiteY4" fmla="*/ 30643 h 7473095"/>
              <a:gd name="connsiteX0" fmla="*/ 5529245 w 7201746"/>
              <a:gd name="connsiteY0" fmla="*/ 76080 h 7518532"/>
              <a:gd name="connsiteX1" fmla="*/ 7201746 w 7201746"/>
              <a:gd name="connsiteY1" fmla="*/ 0 h 7518532"/>
              <a:gd name="connsiteX2" fmla="*/ 7199401 w 7201746"/>
              <a:gd name="connsiteY2" fmla="*/ 7518532 h 7518532"/>
              <a:gd name="connsiteX3" fmla="*/ 0 w 7201746"/>
              <a:gd name="connsiteY3" fmla="*/ 7507675 h 7518532"/>
              <a:gd name="connsiteX4" fmla="*/ 5529245 w 7201746"/>
              <a:gd name="connsiteY4" fmla="*/ 76080 h 7518532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5105"/>
              <a:gd name="connsiteY0" fmla="*/ 0 h 7525753"/>
              <a:gd name="connsiteX1" fmla="*/ 7205105 w 7205105"/>
              <a:gd name="connsiteY1" fmla="*/ 7221 h 7525753"/>
              <a:gd name="connsiteX2" fmla="*/ 7199401 w 7205105"/>
              <a:gd name="connsiteY2" fmla="*/ 7525753 h 7525753"/>
              <a:gd name="connsiteX3" fmla="*/ 0 w 7205105"/>
              <a:gd name="connsiteY3" fmla="*/ 7514896 h 7525753"/>
              <a:gd name="connsiteX4" fmla="*/ 5549401 w 7205105"/>
              <a:gd name="connsiteY4" fmla="*/ 0 h 7525753"/>
              <a:gd name="connsiteX0" fmla="*/ 5549402 w 7205105"/>
              <a:gd name="connsiteY0" fmla="*/ 352 h 7518532"/>
              <a:gd name="connsiteX1" fmla="*/ 7205105 w 7205105"/>
              <a:gd name="connsiteY1" fmla="*/ 0 h 7518532"/>
              <a:gd name="connsiteX2" fmla="*/ 7199401 w 7205105"/>
              <a:gd name="connsiteY2" fmla="*/ 7518532 h 7518532"/>
              <a:gd name="connsiteX3" fmla="*/ 0 w 7205105"/>
              <a:gd name="connsiteY3" fmla="*/ 7507675 h 7518532"/>
              <a:gd name="connsiteX4" fmla="*/ 5549402 w 7205105"/>
              <a:gd name="connsiteY4" fmla="*/ 352 h 7518532"/>
              <a:gd name="connsiteX0" fmla="*/ 5566198 w 7221901"/>
              <a:gd name="connsiteY0" fmla="*/ 352 h 7522820"/>
              <a:gd name="connsiteX1" fmla="*/ 7221901 w 7221901"/>
              <a:gd name="connsiteY1" fmla="*/ 0 h 7522820"/>
              <a:gd name="connsiteX2" fmla="*/ 7216197 w 7221901"/>
              <a:gd name="connsiteY2" fmla="*/ 7518532 h 7522820"/>
              <a:gd name="connsiteX3" fmla="*/ 0 w 7221901"/>
              <a:gd name="connsiteY3" fmla="*/ 7522820 h 7522820"/>
              <a:gd name="connsiteX4" fmla="*/ 5566198 w 7221901"/>
              <a:gd name="connsiteY4" fmla="*/ 352 h 75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901" h="7522820">
                <a:moveTo>
                  <a:pt x="5566198" y="352"/>
                </a:moveTo>
                <a:lnTo>
                  <a:pt x="7221901" y="0"/>
                </a:lnTo>
                <a:cubicBezTo>
                  <a:pt x="7218257" y="2286000"/>
                  <a:pt x="7219841" y="5232532"/>
                  <a:pt x="7216197" y="7518532"/>
                </a:cubicBezTo>
                <a:lnTo>
                  <a:pt x="0" y="7522820"/>
                </a:lnTo>
                <a:lnTo>
                  <a:pt x="5566198" y="35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lIns="2160000" tIns="2160000" rIns="2160000" bIns="216000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99B2C1-F2EE-6E44-BA76-71DE486B4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5371B5-B522-8147-AA6A-FFFECD73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515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Insight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D7C272-2F39-D54D-98C3-3248491D1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5" y="188913"/>
            <a:ext cx="1835551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27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Insight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EDA8F-6CEE-2546-AF4B-6BCD5A4D2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5" y="188913"/>
            <a:ext cx="1835551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307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Pay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C30A7-E403-644A-AB3A-E2280F753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157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B338E-7E15-A64A-8829-5486B3685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656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7EAE4-0C00-EA45-B057-51680753B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1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2C9C4BF-8AE6-A942-9FDB-C08F2FAB59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89274EEE-A1D4-4F41-9145-BEE834B89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828F90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</p:spTree>
    <p:extLst>
      <p:ext uri="{BB962C8B-B14F-4D97-AF65-F5344CB8AC3E}">
        <p14:creationId xmlns:p14="http://schemas.microsoft.com/office/powerpoint/2010/main" val="31210450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E697E-6593-6345-87BF-17F36F74B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370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9FFB89-E1CD-0644-8CD6-DB810468F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032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Recommend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C0D696-E6BB-CC48-9B79-A5FAA644D1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9" y="188912"/>
            <a:ext cx="263186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410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Recommend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F49DC-759E-CE47-BD16-DB3FA0533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9" y="188912"/>
            <a:ext cx="263186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3531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Recommend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828F90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083A0B-E25C-4640-A4CD-16774D5E7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9" y="188912"/>
            <a:ext cx="263186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1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A4A2F6C-C380-AB48-B0DF-EBF6ACB4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592102D-05AC-874F-83E3-3EEFBF4211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260EC1B-06FD-1C4B-B69A-50EDF1E61E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681" y="1268414"/>
            <a:ext cx="7193698" cy="504031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ADE6F76-B882-1A4C-8184-6D3A2A8D83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FBDE88-9B2A-CC43-B8AD-431F85784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680" y="527754"/>
            <a:ext cx="6123269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4338550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Recommend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AB7EC3-F24F-0645-B8F8-338A564A5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9" y="188912"/>
            <a:ext cx="263186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318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Recommend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82F168-55B5-F740-B97F-1D9B11C06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9" y="188912"/>
            <a:ext cx="263186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954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Forecourt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EE2E1-C6EA-8C40-9AAB-5F66C498D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387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orecourt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7D797-77E2-724F-B1C8-232303D62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20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orecourt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F6DB5-DE0C-7747-B1E2-75CB2ADA2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1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44A39D3-6D76-4447-9A2C-79E3BBB8B1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43E8D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912C0E8-5F7C-7B4B-B61D-7B054BCD1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89ECDA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</p:spTree>
    <p:extLst>
      <p:ext uri="{BB962C8B-B14F-4D97-AF65-F5344CB8AC3E}">
        <p14:creationId xmlns:p14="http://schemas.microsoft.com/office/powerpoint/2010/main" val="36029725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orecourt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E5A175-3692-9647-8F15-826FA2260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34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orecourt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BFCC9-9D50-3344-8B3F-A9833BFD53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072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Hospitality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AE7588-8F46-6F45-8462-EB06F6761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3748" y="44624"/>
            <a:ext cx="3168249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768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Hospitality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60594-04D4-774C-A99B-522111886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3748" y="44624"/>
            <a:ext cx="3168249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77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Hospitality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C21D0-A71A-7B44-88E7-0F05F0BD9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3748" y="44624"/>
            <a:ext cx="3168249" cy="65359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C50E475-FF9F-734C-BF18-DCF4958C27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43E8D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5D26D91B-EFBA-2C46-A377-A88A323453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89ECDA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</p:spTree>
    <p:extLst>
      <p:ext uri="{BB962C8B-B14F-4D97-AF65-F5344CB8AC3E}">
        <p14:creationId xmlns:p14="http://schemas.microsoft.com/office/powerpoint/2010/main" val="3759532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82B4868-12FC-9B49-B5AC-0BB214A6B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E951B8-FF90-5A40-B446-7E55D425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F32CF4C-1114-FB47-89F3-B18EDF9BC2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8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Hospitality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637406-8ADF-A847-A8AA-9AA353D25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3748" y="44624"/>
            <a:ext cx="3168249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61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Hospitality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E5A71-F7AB-E74B-8AB6-8996B8CE2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3748" y="44624"/>
            <a:ext cx="3168249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904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S Pharmacy 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3267F-7505-844C-8D61-145ED6CF1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999" y="188913"/>
            <a:ext cx="2290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459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harmacy charco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9B64A-A7D2-B94E-B3DD-F5E2F8642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999" y="188913"/>
            <a:ext cx="2290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05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harmacy charco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5DFBC5A-13CE-8348-BE30-FB2E07372C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43E8D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F1E6F0E-22C1-3B49-B30A-87418AC462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89ECDA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5406D-A2DF-184E-BB8E-3AB1602C3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999" y="188913"/>
            <a:ext cx="2290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238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harmacy charco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F36F0-B4D4-FD42-874B-AB775A424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999" y="188913"/>
            <a:ext cx="2290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22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harmacy charco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s-IS"/>
              <a:t>Insert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5BC07-135A-6041-8D38-A3431B085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999" y="188913"/>
            <a:ext cx="2290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248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5" y="200001"/>
            <a:ext cx="1439863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38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Nav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90" y="188912"/>
            <a:ext cx="1474550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2419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Nav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49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2477"/>
            <a:ext cx="4319588" cy="1079500"/>
          </a:xfrm>
          <a:prstGeom prst="rect">
            <a:avLst/>
          </a:prstGeom>
          <a:solidFill>
            <a:srgbClr val="43B3E6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90" y="188912"/>
            <a:ext cx="1474550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67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E0C00B4-84B4-E248-BD99-CE2D8C6C6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53B90C7-6B62-C34E-9412-FBED1F5718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15DDDF6-8A82-3840-AFB8-37EC628AB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2AAC961-15CB-1141-BAB7-3B328ABCF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E010D8B-1095-6044-9C68-D3662FCD7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2FF082-74FA-2146-80DE-BF1355A84A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9007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70BBF-3A63-456E-939B-678EA23311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4483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2358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Central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9C78C-0CD6-7447-90BA-C7C24B4B2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2124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Central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49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2477"/>
            <a:ext cx="4319588" cy="1079500"/>
          </a:xfrm>
          <a:prstGeom prst="rect">
            <a:avLst/>
          </a:prstGeom>
          <a:solidFill>
            <a:srgbClr val="138890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F7F49-B456-2342-98F0-8D9694F32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9434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55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16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55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55BE8C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4930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9" y="188913"/>
            <a:ext cx="1567866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259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F0535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9" y="188913"/>
            <a:ext cx="1567866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907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mni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5B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7160"/>
            <a:ext cx="720725" cy="520563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837" y="188912"/>
            <a:ext cx="1692199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56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mni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5B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F5BE3D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3" y="6147160"/>
            <a:ext cx="720724" cy="520563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949950"/>
            <a:ext cx="108013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837" y="188912"/>
            <a:ext cx="1692199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empt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099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8">
            <a:extLst>
              <a:ext uri="{FF2B5EF4-FFF2-40B4-BE49-F238E27FC236}">
                <a16:creationId xmlns:a16="http://schemas.microsoft.com/office/drawing/2014/main" id="{77A8087C-8ABF-A748-B569-B65DBBB2FCF0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55B28AF-3D4D-E449-9E17-C90886E04C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industry related picture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1084754-F4B7-7946-9BA6-1E3F56EA52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Solution overview</a:t>
            </a:r>
            <a:br>
              <a:rPr lang="en-US" dirty="0"/>
            </a:br>
            <a:r>
              <a:rPr lang="en-US" dirty="0"/>
              <a:t>or other title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893A4768-1EB5-4545-9A57-1E9B7943B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0D9C97A-697A-B047-9E12-343C969B65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441204"/>
            <a:ext cx="2372328" cy="5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951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949950"/>
            <a:ext cx="10775950" cy="908050"/>
          </a:xfrm>
          <a:prstGeom prst="rect">
            <a:avLst/>
          </a:prstGeom>
          <a:solidFill>
            <a:srgbClr val="E47D25"/>
          </a:solidFill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074" y="188912"/>
            <a:ext cx="2032752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0420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E47D25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074" y="188912"/>
            <a:ext cx="2032752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8851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Activit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9137"/>
            <a:ext cx="1969964" cy="3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7059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Activit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9137"/>
            <a:ext cx="1969964" cy="3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086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BI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8198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BI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80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Insigh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5" y="188913"/>
            <a:ext cx="1835551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63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Insigh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5" y="188913"/>
            <a:ext cx="1835551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0845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Pa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4262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Pa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9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5016" y="6383407"/>
            <a:ext cx="1016784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9881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Recommend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9" y="188912"/>
            <a:ext cx="263186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8885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Recommend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9" y="188912"/>
            <a:ext cx="263186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1603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orecour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933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orecour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1139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Hospitalit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F6558F-0016-3B48-BAAA-DC665BDF7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748" y="44624"/>
            <a:ext cx="3168249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7792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Hospitalit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55147F-BF46-B04A-A1A5-77BBDEF9CE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748" y="44624"/>
            <a:ext cx="3168249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07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Pharmac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999" y="188913"/>
            <a:ext cx="2290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6218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Pharmac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999" y="188913"/>
            <a:ext cx="2290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372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505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20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11509375" cy="5040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5016" y="6383407"/>
            <a:ext cx="1016784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9DFD66-E88E-F141-ACD4-EF6FFCA40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27076606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hite with textbox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A8762B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004A87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5706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hite with textbox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1800225"/>
          </a:xfrm>
          <a:prstGeom prst="rect">
            <a:avLst/>
          </a:prstGeom>
          <a:solidFill>
            <a:srgbClr val="004A87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3789363"/>
            <a:ext cx="4679950" cy="2160588"/>
          </a:xfrm>
          <a:prstGeom prst="rect">
            <a:avLst/>
          </a:prstGeom>
          <a:solidFill>
            <a:srgbClr val="A8762B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2.</a:t>
            </a:r>
          </a:p>
        </p:txBody>
      </p:sp>
      <p:sp>
        <p:nvSpPr>
          <p:cNvPr id="12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672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box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72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ide-imag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242D2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0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Insert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856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Nav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88" y="188912"/>
            <a:ext cx="1474554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188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Nav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896864"/>
            <a:ext cx="4319588" cy="1079500"/>
          </a:xfrm>
          <a:prstGeom prst="rect">
            <a:avLst/>
          </a:prstGeom>
          <a:solidFill>
            <a:srgbClr val="43B3E6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88" y="188912"/>
            <a:ext cx="1474554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2228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Centr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727CCF-24EF-EF4E-86C6-09E0D39F3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7392" y="65289"/>
            <a:ext cx="2534608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4576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Centr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896864"/>
            <a:ext cx="4319588" cy="1079500"/>
          </a:xfrm>
          <a:prstGeom prst="rect">
            <a:avLst/>
          </a:prstGeom>
          <a:solidFill>
            <a:srgbClr val="138890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FE13E-0E0D-1C48-A0CF-51EB91FD2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7392" y="65289"/>
            <a:ext cx="2534608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7868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55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14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 lIns="180000"/>
          <a:lstStyle/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899670"/>
            <a:ext cx="4319588" cy="1079500"/>
          </a:xfrm>
          <a:prstGeom prst="rect">
            <a:avLst/>
          </a:prstGeom>
          <a:solidFill>
            <a:srgbClr val="55BE8C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55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5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5016" y="6383407"/>
            <a:ext cx="1016784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5B31E02-D26F-3E46-B98D-CB10C76CF1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61BF0F2-AFE2-794E-8C7A-4826BD865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8BACB079-6FC3-5F43-A88F-22EC4C8234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4"/>
            <a:ext cx="6103937" cy="49336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7052171-9CEB-604A-8548-9EDB09D20A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4"/>
            <a:ext cx="5022850" cy="493360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</p:spTree>
    <p:extLst>
      <p:ext uri="{BB962C8B-B14F-4D97-AF65-F5344CB8AC3E}">
        <p14:creationId xmlns:p14="http://schemas.microsoft.com/office/powerpoint/2010/main" val="228754639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6" y="188913"/>
            <a:ext cx="1567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34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F0535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6" y="188913"/>
            <a:ext cx="1567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8756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mni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7160"/>
            <a:ext cx="720725" cy="520563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4AD114-D728-B84C-8999-A5FAEEBC1A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0449" y="65289"/>
            <a:ext cx="2151551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7123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mni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7160"/>
            <a:ext cx="720725" cy="520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290BA8-4956-6841-BAB6-B1D4EF5096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0449" y="65289"/>
            <a:ext cx="2151551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4922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864" y="188912"/>
            <a:ext cx="20471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1587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7983"/>
            <a:ext cx="4319588" cy="1079500"/>
          </a:xfrm>
          <a:prstGeom prst="rect">
            <a:avLst/>
          </a:prstGeom>
          <a:solidFill>
            <a:srgbClr val="E47D25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864" y="188912"/>
            <a:ext cx="20471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1220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Activi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8912"/>
            <a:ext cx="1969964" cy="3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6330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Activi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8912"/>
            <a:ext cx="1969964" cy="3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222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BI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188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BI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81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7618413" cy="485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F3BD03E-3C73-A24E-AD2B-1065283E70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1457" y="553524"/>
            <a:ext cx="6825693" cy="6308071"/>
          </a:xfrm>
          <a:custGeom>
            <a:avLst/>
            <a:gdLst>
              <a:gd name="connsiteX0" fmla="*/ 0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0 w 7131662"/>
              <a:gd name="connsiteY4" fmla="*/ 0 h 6858000"/>
              <a:gd name="connsiteX0" fmla="*/ 6865033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6865033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361304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361304 w 6689389"/>
              <a:gd name="connsiteY4" fmla="*/ 0 h 6868510"/>
              <a:gd name="connsiteX0" fmla="*/ 5164542 w 6689389"/>
              <a:gd name="connsiteY0" fmla="*/ 11417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64542 w 6689389"/>
              <a:gd name="connsiteY4" fmla="*/ 11417 h 6868510"/>
              <a:gd name="connsiteX0" fmla="*/ 5109885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09885 w 6689389"/>
              <a:gd name="connsiteY4" fmla="*/ 0 h 6868510"/>
              <a:gd name="connsiteX0" fmla="*/ 5109885 w 6765908"/>
              <a:gd name="connsiteY0" fmla="*/ 0 h 6868510"/>
              <a:gd name="connsiteX1" fmla="*/ 6765908 w 6765908"/>
              <a:gd name="connsiteY1" fmla="*/ 45667 h 6868510"/>
              <a:gd name="connsiteX2" fmla="*/ 6689389 w 6765908"/>
              <a:gd name="connsiteY2" fmla="*/ 6858000 h 6868510"/>
              <a:gd name="connsiteX3" fmla="*/ 0 w 6765908"/>
              <a:gd name="connsiteY3" fmla="*/ 6868510 h 6868510"/>
              <a:gd name="connsiteX4" fmla="*/ 5109885 w 6765908"/>
              <a:gd name="connsiteY4" fmla="*/ 0 h 6868510"/>
              <a:gd name="connsiteX0" fmla="*/ 5109885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09885 w 6700320"/>
              <a:gd name="connsiteY4" fmla="*/ 0 h 6868510"/>
              <a:gd name="connsiteX0" fmla="*/ 5164542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64542 w 6700320"/>
              <a:gd name="connsiteY4" fmla="*/ 0 h 6868510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0 w 6700320"/>
              <a:gd name="connsiteY4" fmla="*/ 6868510 h 6881917"/>
              <a:gd name="connsiteX5" fmla="*/ 5164542 w 6700320"/>
              <a:gd name="connsiteY5" fmla="*/ 0 h 6881917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1989792 w 6700320"/>
              <a:gd name="connsiteY4" fmla="*/ 6881916 h 6881917"/>
              <a:gd name="connsiteX5" fmla="*/ 0 w 6700320"/>
              <a:gd name="connsiteY5" fmla="*/ 6868510 h 6881917"/>
              <a:gd name="connsiteX6" fmla="*/ 5164542 w 6700320"/>
              <a:gd name="connsiteY6" fmla="*/ 0 h 6881917"/>
              <a:gd name="connsiteX0" fmla="*/ 5164542 w 6700320"/>
              <a:gd name="connsiteY0" fmla="*/ 0 h 7404781"/>
              <a:gd name="connsiteX1" fmla="*/ 6700320 w 6700320"/>
              <a:gd name="connsiteY1" fmla="*/ 0 h 7404781"/>
              <a:gd name="connsiteX2" fmla="*/ 6689389 w 6700320"/>
              <a:gd name="connsiteY2" fmla="*/ 6858000 h 7404781"/>
              <a:gd name="connsiteX3" fmla="*/ 2905727 w 6700320"/>
              <a:gd name="connsiteY3" fmla="*/ 6881917 h 7404781"/>
              <a:gd name="connsiteX4" fmla="*/ 2929518 w 6700320"/>
              <a:gd name="connsiteY4" fmla="*/ 7404781 h 7404781"/>
              <a:gd name="connsiteX5" fmla="*/ 0 w 6700320"/>
              <a:gd name="connsiteY5" fmla="*/ 6868510 h 7404781"/>
              <a:gd name="connsiteX6" fmla="*/ 5164542 w 6700320"/>
              <a:gd name="connsiteY6" fmla="*/ 0 h 7404781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3345852 w 7116654"/>
              <a:gd name="connsiteY4" fmla="*/ 7404781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8896 w 7116654"/>
              <a:gd name="connsiteY3" fmla="*/ 6881918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88860 w 7116654"/>
              <a:gd name="connsiteY3" fmla="*/ 6866836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50224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2206 w 7116654"/>
              <a:gd name="connsiteY3" fmla="*/ 687437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555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9936"/>
              <a:gd name="connsiteY0" fmla="*/ 0 h 7431595"/>
              <a:gd name="connsiteX1" fmla="*/ 7116654 w 7119936"/>
              <a:gd name="connsiteY1" fmla="*/ 0 h 7431595"/>
              <a:gd name="connsiteX2" fmla="*/ 7119105 w 7119936"/>
              <a:gd name="connsiteY2" fmla="*/ 6869312 h 7431595"/>
              <a:gd name="connsiteX3" fmla="*/ 5495552 w 7119936"/>
              <a:gd name="connsiteY3" fmla="*/ 6870607 h 7431595"/>
              <a:gd name="connsiteX4" fmla="*/ 5498897 w 7119936"/>
              <a:gd name="connsiteY4" fmla="*/ 7418188 h 7431595"/>
              <a:gd name="connsiteX5" fmla="*/ 0 w 7119936"/>
              <a:gd name="connsiteY5" fmla="*/ 7431595 h 7431595"/>
              <a:gd name="connsiteX6" fmla="*/ 5580876 w 7119936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6 w 7119937"/>
              <a:gd name="connsiteY2" fmla="*/ 6880624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411913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318238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251327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0 w 7119937"/>
              <a:gd name="connsiteY4" fmla="*/ 7431595 h 7431595"/>
              <a:gd name="connsiteX5" fmla="*/ 5580876 w 7119937"/>
              <a:gd name="connsiteY5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0 w 7119937"/>
              <a:gd name="connsiteY3" fmla="*/ 7431595 h 7431595"/>
              <a:gd name="connsiteX4" fmla="*/ 5580876 w 7119937"/>
              <a:gd name="connsiteY4" fmla="*/ 0 h 7431595"/>
              <a:gd name="connsiteX0" fmla="*/ 5580876 w 7146128"/>
              <a:gd name="connsiteY0" fmla="*/ 0 h 7442452"/>
              <a:gd name="connsiteX1" fmla="*/ 7116654 w 7146128"/>
              <a:gd name="connsiteY1" fmla="*/ 0 h 7442452"/>
              <a:gd name="connsiteX2" fmla="*/ 7145872 w 7146128"/>
              <a:gd name="connsiteY2" fmla="*/ 7442452 h 7442452"/>
              <a:gd name="connsiteX3" fmla="*/ 0 w 7146128"/>
              <a:gd name="connsiteY3" fmla="*/ 7431595 h 7442452"/>
              <a:gd name="connsiteX4" fmla="*/ 5580876 w 7146128"/>
              <a:gd name="connsiteY4" fmla="*/ 0 h 7442452"/>
              <a:gd name="connsiteX0" fmla="*/ 563440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634405 w 7199657"/>
              <a:gd name="connsiteY4" fmla="*/ 0 h 7442452"/>
              <a:gd name="connsiteX0" fmla="*/ 552924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529245 w 7199657"/>
              <a:gd name="connsiteY4" fmla="*/ 0 h 7442452"/>
              <a:gd name="connsiteX0" fmla="*/ 5529245 w 7203933"/>
              <a:gd name="connsiteY0" fmla="*/ 12679 h 7455131"/>
              <a:gd name="connsiteX1" fmla="*/ 7203933 w 7203933"/>
              <a:gd name="connsiteY1" fmla="*/ 0 h 7455131"/>
              <a:gd name="connsiteX2" fmla="*/ 7199401 w 7203933"/>
              <a:gd name="connsiteY2" fmla="*/ 7455131 h 7455131"/>
              <a:gd name="connsiteX3" fmla="*/ 0 w 7203933"/>
              <a:gd name="connsiteY3" fmla="*/ 7444274 h 7455131"/>
              <a:gd name="connsiteX4" fmla="*/ 5529245 w 7203933"/>
              <a:gd name="connsiteY4" fmla="*/ 12679 h 7455131"/>
              <a:gd name="connsiteX0" fmla="*/ 5529245 w 7215183"/>
              <a:gd name="connsiteY0" fmla="*/ 76080 h 7518532"/>
              <a:gd name="connsiteX1" fmla="*/ 7215183 w 7215183"/>
              <a:gd name="connsiteY1" fmla="*/ 0 h 7518532"/>
              <a:gd name="connsiteX2" fmla="*/ 7199401 w 7215183"/>
              <a:gd name="connsiteY2" fmla="*/ 7518532 h 7518532"/>
              <a:gd name="connsiteX3" fmla="*/ 0 w 7215183"/>
              <a:gd name="connsiteY3" fmla="*/ 7507675 h 7518532"/>
              <a:gd name="connsiteX4" fmla="*/ 5529245 w 7215183"/>
              <a:gd name="connsiteY4" fmla="*/ 76080 h 7518532"/>
              <a:gd name="connsiteX0" fmla="*/ 5529245 w 7199547"/>
              <a:gd name="connsiteY0" fmla="*/ 30643 h 7473095"/>
              <a:gd name="connsiteX1" fmla="*/ 7141278 w 7199547"/>
              <a:gd name="connsiteY1" fmla="*/ 0 h 7473095"/>
              <a:gd name="connsiteX2" fmla="*/ 7199401 w 7199547"/>
              <a:gd name="connsiteY2" fmla="*/ 7473095 h 7473095"/>
              <a:gd name="connsiteX3" fmla="*/ 0 w 7199547"/>
              <a:gd name="connsiteY3" fmla="*/ 7462238 h 7473095"/>
              <a:gd name="connsiteX4" fmla="*/ 5529245 w 7199547"/>
              <a:gd name="connsiteY4" fmla="*/ 30643 h 7473095"/>
              <a:gd name="connsiteX0" fmla="*/ 5529245 w 7201746"/>
              <a:gd name="connsiteY0" fmla="*/ 76080 h 7518532"/>
              <a:gd name="connsiteX1" fmla="*/ 7201746 w 7201746"/>
              <a:gd name="connsiteY1" fmla="*/ 0 h 7518532"/>
              <a:gd name="connsiteX2" fmla="*/ 7199401 w 7201746"/>
              <a:gd name="connsiteY2" fmla="*/ 7518532 h 7518532"/>
              <a:gd name="connsiteX3" fmla="*/ 0 w 7201746"/>
              <a:gd name="connsiteY3" fmla="*/ 7507675 h 7518532"/>
              <a:gd name="connsiteX4" fmla="*/ 5529245 w 7201746"/>
              <a:gd name="connsiteY4" fmla="*/ 76080 h 7518532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5105"/>
              <a:gd name="connsiteY0" fmla="*/ 0 h 7525753"/>
              <a:gd name="connsiteX1" fmla="*/ 7205105 w 7205105"/>
              <a:gd name="connsiteY1" fmla="*/ 7221 h 7525753"/>
              <a:gd name="connsiteX2" fmla="*/ 7199401 w 7205105"/>
              <a:gd name="connsiteY2" fmla="*/ 7525753 h 7525753"/>
              <a:gd name="connsiteX3" fmla="*/ 0 w 7205105"/>
              <a:gd name="connsiteY3" fmla="*/ 7514896 h 7525753"/>
              <a:gd name="connsiteX4" fmla="*/ 5549401 w 7205105"/>
              <a:gd name="connsiteY4" fmla="*/ 0 h 7525753"/>
              <a:gd name="connsiteX0" fmla="*/ 5549402 w 7205105"/>
              <a:gd name="connsiteY0" fmla="*/ 352 h 7518532"/>
              <a:gd name="connsiteX1" fmla="*/ 7205105 w 7205105"/>
              <a:gd name="connsiteY1" fmla="*/ 0 h 7518532"/>
              <a:gd name="connsiteX2" fmla="*/ 7199401 w 7205105"/>
              <a:gd name="connsiteY2" fmla="*/ 7518532 h 7518532"/>
              <a:gd name="connsiteX3" fmla="*/ 0 w 7205105"/>
              <a:gd name="connsiteY3" fmla="*/ 7507675 h 7518532"/>
              <a:gd name="connsiteX4" fmla="*/ 5549402 w 7205105"/>
              <a:gd name="connsiteY4" fmla="*/ 352 h 7518532"/>
              <a:gd name="connsiteX0" fmla="*/ 5566198 w 7221901"/>
              <a:gd name="connsiteY0" fmla="*/ 352 h 7522820"/>
              <a:gd name="connsiteX1" fmla="*/ 7221901 w 7221901"/>
              <a:gd name="connsiteY1" fmla="*/ 0 h 7522820"/>
              <a:gd name="connsiteX2" fmla="*/ 7216197 w 7221901"/>
              <a:gd name="connsiteY2" fmla="*/ 7518532 h 7522820"/>
              <a:gd name="connsiteX3" fmla="*/ 0 w 7221901"/>
              <a:gd name="connsiteY3" fmla="*/ 7522820 h 7522820"/>
              <a:gd name="connsiteX4" fmla="*/ 5566198 w 7221901"/>
              <a:gd name="connsiteY4" fmla="*/ 352 h 75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901" h="7522820">
                <a:moveTo>
                  <a:pt x="5566198" y="352"/>
                </a:moveTo>
                <a:lnTo>
                  <a:pt x="7221901" y="0"/>
                </a:lnTo>
                <a:cubicBezTo>
                  <a:pt x="7218257" y="2286000"/>
                  <a:pt x="7219841" y="5232532"/>
                  <a:pt x="7216197" y="7518532"/>
                </a:cubicBezTo>
                <a:lnTo>
                  <a:pt x="0" y="7522820"/>
                </a:lnTo>
                <a:lnTo>
                  <a:pt x="5566198" y="352"/>
                </a:lnTo>
                <a:close/>
              </a:path>
            </a:pathLst>
          </a:custGeom>
        </p:spPr>
        <p:txBody>
          <a:bodyPr lIns="2160000" tIns="2160000" rIns="2160000" bIns="216000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99B2C1-F2EE-6E44-BA76-71DE486B4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5371B5-B522-8147-AA6A-FFFECD7371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3DD96-392E-A143-8FCA-93D28C8848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198" y="6383407"/>
            <a:ext cx="1016784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5032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Ins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4" y="188913"/>
            <a:ext cx="1835553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7268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Ins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4" y="188913"/>
            <a:ext cx="1835553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0628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Pa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1026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Pa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6956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Recomme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4" y="188912"/>
            <a:ext cx="26318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5758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Recomme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1700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4" y="188912"/>
            <a:ext cx="26318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098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orecour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8057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orecour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2883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Hospitali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467D0-86CE-F94A-A111-06005F56B0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3746" y="44624"/>
            <a:ext cx="3168254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2423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Hospitali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05F48-07A9-9F42-A0BE-2F3ADDB01D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3746" y="44624"/>
            <a:ext cx="3168254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23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592102D-05AC-874F-83E3-3EEFBF4211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260EC1B-06FD-1C4B-B69A-50EDF1E61E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681" y="1268414"/>
            <a:ext cx="7193698" cy="504031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ADE6F76-B882-1A4C-8184-6D3A2A8D8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FBDE88-9B2A-CC43-B8AD-431F85784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680" y="527754"/>
            <a:ext cx="6123269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170A77-ED91-5D47-8436-D71964512C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5016" y="6383407"/>
            <a:ext cx="1016784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2993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Pharmac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833" y="188913"/>
            <a:ext cx="2309205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4126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Pharmac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833" y="188913"/>
            <a:ext cx="2309205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82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A8D94DB7-1906-B44C-B830-FB49F06E0C14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196D97B-8DBB-E34A-8A5B-857B4557E7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industry related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EBD1F7-DAAD-084F-BB0E-1FAD5E039F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Solution overview</a:t>
            </a:r>
            <a:br>
              <a:rPr lang="en-US"/>
            </a:br>
            <a:r>
              <a:rPr lang="en-US"/>
              <a:t>or other title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7236104-106D-8846-A18E-9A2A3E8DE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FD25242-BF8F-4C46-84E5-B91F7AFA7A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441204"/>
            <a:ext cx="3199167" cy="5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7484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634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11509375" cy="5040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9DFD66-E88E-F141-ACD4-EF6FFCA40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7908647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9A0CE94-F18C-944A-8A66-E0F703EA7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91CEE7DD-CC38-A54F-94CC-CA23D057CF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4"/>
            <a:ext cx="6103937" cy="49336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D121BF5-33E4-0343-9894-8BAFFA4FF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4"/>
            <a:ext cx="5022850" cy="493360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</p:spTree>
    <p:extLst>
      <p:ext uri="{BB962C8B-B14F-4D97-AF65-F5344CB8AC3E}">
        <p14:creationId xmlns:p14="http://schemas.microsoft.com/office/powerpoint/2010/main" val="346752846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A31936C5-DFEE-9748-8217-5BDA3F27E7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25" y="6383407"/>
            <a:ext cx="1371170" cy="248400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7618413" cy="485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F3BD03E-3C73-A24E-AD2B-1065283E70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1457" y="553524"/>
            <a:ext cx="6825693" cy="6308071"/>
          </a:xfrm>
          <a:custGeom>
            <a:avLst/>
            <a:gdLst>
              <a:gd name="connsiteX0" fmla="*/ 0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0 w 7131662"/>
              <a:gd name="connsiteY4" fmla="*/ 0 h 6858000"/>
              <a:gd name="connsiteX0" fmla="*/ 6865033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6865033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361304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361304 w 6689389"/>
              <a:gd name="connsiteY4" fmla="*/ 0 h 6868510"/>
              <a:gd name="connsiteX0" fmla="*/ 5164542 w 6689389"/>
              <a:gd name="connsiteY0" fmla="*/ 11417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64542 w 6689389"/>
              <a:gd name="connsiteY4" fmla="*/ 11417 h 6868510"/>
              <a:gd name="connsiteX0" fmla="*/ 5109885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09885 w 6689389"/>
              <a:gd name="connsiteY4" fmla="*/ 0 h 6868510"/>
              <a:gd name="connsiteX0" fmla="*/ 5109885 w 6765908"/>
              <a:gd name="connsiteY0" fmla="*/ 0 h 6868510"/>
              <a:gd name="connsiteX1" fmla="*/ 6765908 w 6765908"/>
              <a:gd name="connsiteY1" fmla="*/ 45667 h 6868510"/>
              <a:gd name="connsiteX2" fmla="*/ 6689389 w 6765908"/>
              <a:gd name="connsiteY2" fmla="*/ 6858000 h 6868510"/>
              <a:gd name="connsiteX3" fmla="*/ 0 w 6765908"/>
              <a:gd name="connsiteY3" fmla="*/ 6868510 h 6868510"/>
              <a:gd name="connsiteX4" fmla="*/ 5109885 w 6765908"/>
              <a:gd name="connsiteY4" fmla="*/ 0 h 6868510"/>
              <a:gd name="connsiteX0" fmla="*/ 5109885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09885 w 6700320"/>
              <a:gd name="connsiteY4" fmla="*/ 0 h 6868510"/>
              <a:gd name="connsiteX0" fmla="*/ 5164542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64542 w 6700320"/>
              <a:gd name="connsiteY4" fmla="*/ 0 h 6868510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0 w 6700320"/>
              <a:gd name="connsiteY4" fmla="*/ 6868510 h 6881917"/>
              <a:gd name="connsiteX5" fmla="*/ 5164542 w 6700320"/>
              <a:gd name="connsiteY5" fmla="*/ 0 h 6881917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1989792 w 6700320"/>
              <a:gd name="connsiteY4" fmla="*/ 6881916 h 6881917"/>
              <a:gd name="connsiteX5" fmla="*/ 0 w 6700320"/>
              <a:gd name="connsiteY5" fmla="*/ 6868510 h 6881917"/>
              <a:gd name="connsiteX6" fmla="*/ 5164542 w 6700320"/>
              <a:gd name="connsiteY6" fmla="*/ 0 h 6881917"/>
              <a:gd name="connsiteX0" fmla="*/ 5164542 w 6700320"/>
              <a:gd name="connsiteY0" fmla="*/ 0 h 7404781"/>
              <a:gd name="connsiteX1" fmla="*/ 6700320 w 6700320"/>
              <a:gd name="connsiteY1" fmla="*/ 0 h 7404781"/>
              <a:gd name="connsiteX2" fmla="*/ 6689389 w 6700320"/>
              <a:gd name="connsiteY2" fmla="*/ 6858000 h 7404781"/>
              <a:gd name="connsiteX3" fmla="*/ 2905727 w 6700320"/>
              <a:gd name="connsiteY3" fmla="*/ 6881917 h 7404781"/>
              <a:gd name="connsiteX4" fmla="*/ 2929518 w 6700320"/>
              <a:gd name="connsiteY4" fmla="*/ 7404781 h 7404781"/>
              <a:gd name="connsiteX5" fmla="*/ 0 w 6700320"/>
              <a:gd name="connsiteY5" fmla="*/ 6868510 h 7404781"/>
              <a:gd name="connsiteX6" fmla="*/ 5164542 w 6700320"/>
              <a:gd name="connsiteY6" fmla="*/ 0 h 7404781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3345852 w 7116654"/>
              <a:gd name="connsiteY4" fmla="*/ 7404781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8896 w 7116654"/>
              <a:gd name="connsiteY3" fmla="*/ 6881918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88860 w 7116654"/>
              <a:gd name="connsiteY3" fmla="*/ 6866836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50224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2206 w 7116654"/>
              <a:gd name="connsiteY3" fmla="*/ 687437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555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9936"/>
              <a:gd name="connsiteY0" fmla="*/ 0 h 7431595"/>
              <a:gd name="connsiteX1" fmla="*/ 7116654 w 7119936"/>
              <a:gd name="connsiteY1" fmla="*/ 0 h 7431595"/>
              <a:gd name="connsiteX2" fmla="*/ 7119105 w 7119936"/>
              <a:gd name="connsiteY2" fmla="*/ 6869312 h 7431595"/>
              <a:gd name="connsiteX3" fmla="*/ 5495552 w 7119936"/>
              <a:gd name="connsiteY3" fmla="*/ 6870607 h 7431595"/>
              <a:gd name="connsiteX4" fmla="*/ 5498897 w 7119936"/>
              <a:gd name="connsiteY4" fmla="*/ 7418188 h 7431595"/>
              <a:gd name="connsiteX5" fmla="*/ 0 w 7119936"/>
              <a:gd name="connsiteY5" fmla="*/ 7431595 h 7431595"/>
              <a:gd name="connsiteX6" fmla="*/ 5580876 w 7119936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6 w 7119937"/>
              <a:gd name="connsiteY2" fmla="*/ 6880624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411913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318238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251327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0 w 7119937"/>
              <a:gd name="connsiteY4" fmla="*/ 7431595 h 7431595"/>
              <a:gd name="connsiteX5" fmla="*/ 5580876 w 7119937"/>
              <a:gd name="connsiteY5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0 w 7119937"/>
              <a:gd name="connsiteY3" fmla="*/ 7431595 h 7431595"/>
              <a:gd name="connsiteX4" fmla="*/ 5580876 w 7119937"/>
              <a:gd name="connsiteY4" fmla="*/ 0 h 7431595"/>
              <a:gd name="connsiteX0" fmla="*/ 5580876 w 7146128"/>
              <a:gd name="connsiteY0" fmla="*/ 0 h 7442452"/>
              <a:gd name="connsiteX1" fmla="*/ 7116654 w 7146128"/>
              <a:gd name="connsiteY1" fmla="*/ 0 h 7442452"/>
              <a:gd name="connsiteX2" fmla="*/ 7145872 w 7146128"/>
              <a:gd name="connsiteY2" fmla="*/ 7442452 h 7442452"/>
              <a:gd name="connsiteX3" fmla="*/ 0 w 7146128"/>
              <a:gd name="connsiteY3" fmla="*/ 7431595 h 7442452"/>
              <a:gd name="connsiteX4" fmla="*/ 5580876 w 7146128"/>
              <a:gd name="connsiteY4" fmla="*/ 0 h 7442452"/>
              <a:gd name="connsiteX0" fmla="*/ 563440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634405 w 7199657"/>
              <a:gd name="connsiteY4" fmla="*/ 0 h 7442452"/>
              <a:gd name="connsiteX0" fmla="*/ 552924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529245 w 7199657"/>
              <a:gd name="connsiteY4" fmla="*/ 0 h 7442452"/>
              <a:gd name="connsiteX0" fmla="*/ 5529245 w 7203933"/>
              <a:gd name="connsiteY0" fmla="*/ 12679 h 7455131"/>
              <a:gd name="connsiteX1" fmla="*/ 7203933 w 7203933"/>
              <a:gd name="connsiteY1" fmla="*/ 0 h 7455131"/>
              <a:gd name="connsiteX2" fmla="*/ 7199401 w 7203933"/>
              <a:gd name="connsiteY2" fmla="*/ 7455131 h 7455131"/>
              <a:gd name="connsiteX3" fmla="*/ 0 w 7203933"/>
              <a:gd name="connsiteY3" fmla="*/ 7444274 h 7455131"/>
              <a:gd name="connsiteX4" fmla="*/ 5529245 w 7203933"/>
              <a:gd name="connsiteY4" fmla="*/ 12679 h 7455131"/>
              <a:gd name="connsiteX0" fmla="*/ 5529245 w 7215183"/>
              <a:gd name="connsiteY0" fmla="*/ 76080 h 7518532"/>
              <a:gd name="connsiteX1" fmla="*/ 7215183 w 7215183"/>
              <a:gd name="connsiteY1" fmla="*/ 0 h 7518532"/>
              <a:gd name="connsiteX2" fmla="*/ 7199401 w 7215183"/>
              <a:gd name="connsiteY2" fmla="*/ 7518532 h 7518532"/>
              <a:gd name="connsiteX3" fmla="*/ 0 w 7215183"/>
              <a:gd name="connsiteY3" fmla="*/ 7507675 h 7518532"/>
              <a:gd name="connsiteX4" fmla="*/ 5529245 w 7215183"/>
              <a:gd name="connsiteY4" fmla="*/ 76080 h 7518532"/>
              <a:gd name="connsiteX0" fmla="*/ 5529245 w 7199547"/>
              <a:gd name="connsiteY0" fmla="*/ 30643 h 7473095"/>
              <a:gd name="connsiteX1" fmla="*/ 7141278 w 7199547"/>
              <a:gd name="connsiteY1" fmla="*/ 0 h 7473095"/>
              <a:gd name="connsiteX2" fmla="*/ 7199401 w 7199547"/>
              <a:gd name="connsiteY2" fmla="*/ 7473095 h 7473095"/>
              <a:gd name="connsiteX3" fmla="*/ 0 w 7199547"/>
              <a:gd name="connsiteY3" fmla="*/ 7462238 h 7473095"/>
              <a:gd name="connsiteX4" fmla="*/ 5529245 w 7199547"/>
              <a:gd name="connsiteY4" fmla="*/ 30643 h 7473095"/>
              <a:gd name="connsiteX0" fmla="*/ 5529245 w 7201746"/>
              <a:gd name="connsiteY0" fmla="*/ 76080 h 7518532"/>
              <a:gd name="connsiteX1" fmla="*/ 7201746 w 7201746"/>
              <a:gd name="connsiteY1" fmla="*/ 0 h 7518532"/>
              <a:gd name="connsiteX2" fmla="*/ 7199401 w 7201746"/>
              <a:gd name="connsiteY2" fmla="*/ 7518532 h 7518532"/>
              <a:gd name="connsiteX3" fmla="*/ 0 w 7201746"/>
              <a:gd name="connsiteY3" fmla="*/ 7507675 h 7518532"/>
              <a:gd name="connsiteX4" fmla="*/ 5529245 w 7201746"/>
              <a:gd name="connsiteY4" fmla="*/ 76080 h 7518532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5105"/>
              <a:gd name="connsiteY0" fmla="*/ 0 h 7525753"/>
              <a:gd name="connsiteX1" fmla="*/ 7205105 w 7205105"/>
              <a:gd name="connsiteY1" fmla="*/ 7221 h 7525753"/>
              <a:gd name="connsiteX2" fmla="*/ 7199401 w 7205105"/>
              <a:gd name="connsiteY2" fmla="*/ 7525753 h 7525753"/>
              <a:gd name="connsiteX3" fmla="*/ 0 w 7205105"/>
              <a:gd name="connsiteY3" fmla="*/ 7514896 h 7525753"/>
              <a:gd name="connsiteX4" fmla="*/ 5549401 w 7205105"/>
              <a:gd name="connsiteY4" fmla="*/ 0 h 7525753"/>
              <a:gd name="connsiteX0" fmla="*/ 5549402 w 7205105"/>
              <a:gd name="connsiteY0" fmla="*/ 352 h 7518532"/>
              <a:gd name="connsiteX1" fmla="*/ 7205105 w 7205105"/>
              <a:gd name="connsiteY1" fmla="*/ 0 h 7518532"/>
              <a:gd name="connsiteX2" fmla="*/ 7199401 w 7205105"/>
              <a:gd name="connsiteY2" fmla="*/ 7518532 h 7518532"/>
              <a:gd name="connsiteX3" fmla="*/ 0 w 7205105"/>
              <a:gd name="connsiteY3" fmla="*/ 7507675 h 7518532"/>
              <a:gd name="connsiteX4" fmla="*/ 5549402 w 7205105"/>
              <a:gd name="connsiteY4" fmla="*/ 352 h 7518532"/>
              <a:gd name="connsiteX0" fmla="*/ 5566198 w 7221901"/>
              <a:gd name="connsiteY0" fmla="*/ 352 h 7522820"/>
              <a:gd name="connsiteX1" fmla="*/ 7221901 w 7221901"/>
              <a:gd name="connsiteY1" fmla="*/ 0 h 7522820"/>
              <a:gd name="connsiteX2" fmla="*/ 7216197 w 7221901"/>
              <a:gd name="connsiteY2" fmla="*/ 7518532 h 7522820"/>
              <a:gd name="connsiteX3" fmla="*/ 0 w 7221901"/>
              <a:gd name="connsiteY3" fmla="*/ 7522820 h 7522820"/>
              <a:gd name="connsiteX4" fmla="*/ 5566198 w 7221901"/>
              <a:gd name="connsiteY4" fmla="*/ 352 h 75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901" h="7522820">
                <a:moveTo>
                  <a:pt x="5566198" y="352"/>
                </a:moveTo>
                <a:lnTo>
                  <a:pt x="7221901" y="0"/>
                </a:lnTo>
                <a:cubicBezTo>
                  <a:pt x="7218257" y="2286000"/>
                  <a:pt x="7219841" y="5232532"/>
                  <a:pt x="7216197" y="7518532"/>
                </a:cubicBezTo>
                <a:lnTo>
                  <a:pt x="0" y="7522820"/>
                </a:lnTo>
                <a:lnTo>
                  <a:pt x="5566198" y="35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lIns="2160000" tIns="2160000" rIns="2160000" bIns="216000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99B2C1-F2EE-6E44-BA76-71DE486B4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5371B5-B522-8147-AA6A-FFFECD73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6274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A4A2F6C-C380-AB48-B0DF-EBF6ACB4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592102D-05AC-874F-83E3-3EEFBF4211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260EC1B-06FD-1C4B-B69A-50EDF1E61E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681" y="1268414"/>
            <a:ext cx="7193698" cy="504031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ADE6F76-B882-1A4C-8184-6D3A2A8D83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FBDE88-9B2A-CC43-B8AD-431F85784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680" y="527754"/>
            <a:ext cx="6123269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03460365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82B4868-12FC-9B49-B5AC-0BB214A6B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E951B8-FF90-5A40-B446-7E55D425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F32CF4C-1114-FB47-89F3-B18EDF9BC2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3485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E0C00B4-84B4-E248-BD99-CE2D8C6C6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53B90C7-6B62-C34E-9412-FBED1F5718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15DDDF6-8A82-3840-AFB8-37EC628AB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2AAC961-15CB-1141-BAB7-3B328ABCF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E010D8B-1095-6044-9C68-D3662FCD7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2FF082-74FA-2146-80DE-BF1355A84A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45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82B4868-12FC-9B49-B5AC-0BB214A6B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E951B8-FF90-5A40-B446-7E55D425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2E936B8-2A0D-A54C-B053-EE55995CDE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5016" y="6383407"/>
            <a:ext cx="1016784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2102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A3CE5B1-F7A0-104A-B0AA-7D4685B43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273" y="9000"/>
            <a:ext cx="6257333" cy="684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017804F-3398-B047-90E4-D4445FEFDD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2365" y="2993984"/>
            <a:ext cx="3512888" cy="10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8292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empt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51353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D4BA8FB-3239-094A-8C8D-FADEF5BEC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9146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7184" y="542889"/>
            <a:ext cx="10937633" cy="5336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2290143-824B-D74F-80C9-C2F6B7BC7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17" y="1724002"/>
            <a:ext cx="7326929" cy="521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1811" y="4891444"/>
            <a:ext cx="5964172" cy="3603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is-IS"/>
              <a:t>Insert your name here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71830" y="5429441"/>
            <a:ext cx="5962970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your job title here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71272" y="6102698"/>
            <a:ext cx="5963538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aseline="0">
                <a:solidFill>
                  <a:srgbClr val="6DD4A7"/>
                </a:solidFill>
              </a:defRPr>
            </a:lvl1pPr>
          </a:lstStyle>
          <a:p>
            <a:pPr lvl="0"/>
            <a:r>
              <a:rPr lang="en-US"/>
              <a:t>Insert your contact info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727344" y="2282468"/>
            <a:ext cx="2051392" cy="2051390"/>
          </a:xfrm>
          <a:prstGeom prst="snip2DiagRect">
            <a:avLst/>
          </a:prstGeom>
          <a:ln>
            <a:solidFill>
              <a:srgbClr val="304B5E"/>
            </a:solidFill>
          </a:ln>
          <a:effectLst>
            <a:outerShdw blurRad="50800" dist="88900" dir="8100000" algn="ctr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photo here</a:t>
            </a:r>
            <a:br>
              <a:rPr lang="en-US"/>
            </a:br>
            <a:br>
              <a:rPr lang="en-US"/>
            </a:br>
            <a:r>
              <a:rPr lang="en-US"/>
              <a:t>if not, delete the box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7184" y="1254216"/>
            <a:ext cx="10937633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here, if you want</a:t>
            </a:r>
          </a:p>
        </p:txBody>
      </p:sp>
    </p:spTree>
    <p:extLst>
      <p:ext uri="{BB962C8B-B14F-4D97-AF65-F5344CB8AC3E}">
        <p14:creationId xmlns:p14="http://schemas.microsoft.com/office/powerpoint/2010/main" val="394825987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68F7FD1-E709-9A4B-B2CF-1244E36195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198" y="1268413"/>
            <a:ext cx="11531603" cy="4852988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DAB6E4D-A274-4C4C-8C65-D05E1C5C6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8B755EF-5F49-994A-AB57-29D1B565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80388685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73C59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003E8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82B4868-12FC-9B49-B5AC-0BB214A6B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E951B8-FF90-5A40-B446-7E55D425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938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1" y="1268413"/>
            <a:ext cx="7193698" cy="54006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D8A60D-9858-9E40-B9DD-78DF39DA57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A6E1EEB-231D-FE47-85D1-F641E6DFE8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680" y="527754"/>
            <a:ext cx="6123269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7211939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7618413" cy="485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F3BD03E-3C73-A24E-AD2B-1065283E70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1457" y="553524"/>
            <a:ext cx="6825693" cy="6308071"/>
          </a:xfrm>
          <a:custGeom>
            <a:avLst/>
            <a:gdLst>
              <a:gd name="connsiteX0" fmla="*/ 0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0 w 7131662"/>
              <a:gd name="connsiteY4" fmla="*/ 0 h 6858000"/>
              <a:gd name="connsiteX0" fmla="*/ 6865033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6865033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361304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361304 w 6689389"/>
              <a:gd name="connsiteY4" fmla="*/ 0 h 6868510"/>
              <a:gd name="connsiteX0" fmla="*/ 5164542 w 6689389"/>
              <a:gd name="connsiteY0" fmla="*/ 11417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64542 w 6689389"/>
              <a:gd name="connsiteY4" fmla="*/ 11417 h 6868510"/>
              <a:gd name="connsiteX0" fmla="*/ 5109885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09885 w 6689389"/>
              <a:gd name="connsiteY4" fmla="*/ 0 h 6868510"/>
              <a:gd name="connsiteX0" fmla="*/ 5109885 w 6765908"/>
              <a:gd name="connsiteY0" fmla="*/ 0 h 6868510"/>
              <a:gd name="connsiteX1" fmla="*/ 6765908 w 6765908"/>
              <a:gd name="connsiteY1" fmla="*/ 45667 h 6868510"/>
              <a:gd name="connsiteX2" fmla="*/ 6689389 w 6765908"/>
              <a:gd name="connsiteY2" fmla="*/ 6858000 h 6868510"/>
              <a:gd name="connsiteX3" fmla="*/ 0 w 6765908"/>
              <a:gd name="connsiteY3" fmla="*/ 6868510 h 6868510"/>
              <a:gd name="connsiteX4" fmla="*/ 5109885 w 6765908"/>
              <a:gd name="connsiteY4" fmla="*/ 0 h 6868510"/>
              <a:gd name="connsiteX0" fmla="*/ 5109885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09885 w 6700320"/>
              <a:gd name="connsiteY4" fmla="*/ 0 h 6868510"/>
              <a:gd name="connsiteX0" fmla="*/ 5164542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64542 w 6700320"/>
              <a:gd name="connsiteY4" fmla="*/ 0 h 6868510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0 w 6700320"/>
              <a:gd name="connsiteY4" fmla="*/ 6868510 h 6881917"/>
              <a:gd name="connsiteX5" fmla="*/ 5164542 w 6700320"/>
              <a:gd name="connsiteY5" fmla="*/ 0 h 6881917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1989792 w 6700320"/>
              <a:gd name="connsiteY4" fmla="*/ 6881916 h 6881917"/>
              <a:gd name="connsiteX5" fmla="*/ 0 w 6700320"/>
              <a:gd name="connsiteY5" fmla="*/ 6868510 h 6881917"/>
              <a:gd name="connsiteX6" fmla="*/ 5164542 w 6700320"/>
              <a:gd name="connsiteY6" fmla="*/ 0 h 6881917"/>
              <a:gd name="connsiteX0" fmla="*/ 5164542 w 6700320"/>
              <a:gd name="connsiteY0" fmla="*/ 0 h 7404781"/>
              <a:gd name="connsiteX1" fmla="*/ 6700320 w 6700320"/>
              <a:gd name="connsiteY1" fmla="*/ 0 h 7404781"/>
              <a:gd name="connsiteX2" fmla="*/ 6689389 w 6700320"/>
              <a:gd name="connsiteY2" fmla="*/ 6858000 h 7404781"/>
              <a:gd name="connsiteX3" fmla="*/ 2905727 w 6700320"/>
              <a:gd name="connsiteY3" fmla="*/ 6881917 h 7404781"/>
              <a:gd name="connsiteX4" fmla="*/ 2929518 w 6700320"/>
              <a:gd name="connsiteY4" fmla="*/ 7404781 h 7404781"/>
              <a:gd name="connsiteX5" fmla="*/ 0 w 6700320"/>
              <a:gd name="connsiteY5" fmla="*/ 6868510 h 7404781"/>
              <a:gd name="connsiteX6" fmla="*/ 5164542 w 6700320"/>
              <a:gd name="connsiteY6" fmla="*/ 0 h 7404781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3345852 w 7116654"/>
              <a:gd name="connsiteY4" fmla="*/ 7404781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8896 w 7116654"/>
              <a:gd name="connsiteY3" fmla="*/ 6881918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88860 w 7116654"/>
              <a:gd name="connsiteY3" fmla="*/ 6866836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50224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2206 w 7116654"/>
              <a:gd name="connsiteY3" fmla="*/ 687437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555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9936"/>
              <a:gd name="connsiteY0" fmla="*/ 0 h 7431595"/>
              <a:gd name="connsiteX1" fmla="*/ 7116654 w 7119936"/>
              <a:gd name="connsiteY1" fmla="*/ 0 h 7431595"/>
              <a:gd name="connsiteX2" fmla="*/ 7119105 w 7119936"/>
              <a:gd name="connsiteY2" fmla="*/ 6869312 h 7431595"/>
              <a:gd name="connsiteX3" fmla="*/ 5495552 w 7119936"/>
              <a:gd name="connsiteY3" fmla="*/ 6870607 h 7431595"/>
              <a:gd name="connsiteX4" fmla="*/ 5498897 w 7119936"/>
              <a:gd name="connsiteY4" fmla="*/ 7418188 h 7431595"/>
              <a:gd name="connsiteX5" fmla="*/ 0 w 7119936"/>
              <a:gd name="connsiteY5" fmla="*/ 7431595 h 7431595"/>
              <a:gd name="connsiteX6" fmla="*/ 5580876 w 7119936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6 w 7119937"/>
              <a:gd name="connsiteY2" fmla="*/ 6880624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411913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318238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251327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0 w 7119937"/>
              <a:gd name="connsiteY4" fmla="*/ 7431595 h 7431595"/>
              <a:gd name="connsiteX5" fmla="*/ 5580876 w 7119937"/>
              <a:gd name="connsiteY5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0 w 7119937"/>
              <a:gd name="connsiteY3" fmla="*/ 7431595 h 7431595"/>
              <a:gd name="connsiteX4" fmla="*/ 5580876 w 7119937"/>
              <a:gd name="connsiteY4" fmla="*/ 0 h 7431595"/>
              <a:gd name="connsiteX0" fmla="*/ 5580876 w 7146128"/>
              <a:gd name="connsiteY0" fmla="*/ 0 h 7442452"/>
              <a:gd name="connsiteX1" fmla="*/ 7116654 w 7146128"/>
              <a:gd name="connsiteY1" fmla="*/ 0 h 7442452"/>
              <a:gd name="connsiteX2" fmla="*/ 7145872 w 7146128"/>
              <a:gd name="connsiteY2" fmla="*/ 7442452 h 7442452"/>
              <a:gd name="connsiteX3" fmla="*/ 0 w 7146128"/>
              <a:gd name="connsiteY3" fmla="*/ 7431595 h 7442452"/>
              <a:gd name="connsiteX4" fmla="*/ 5580876 w 7146128"/>
              <a:gd name="connsiteY4" fmla="*/ 0 h 7442452"/>
              <a:gd name="connsiteX0" fmla="*/ 563440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634405 w 7199657"/>
              <a:gd name="connsiteY4" fmla="*/ 0 h 7442452"/>
              <a:gd name="connsiteX0" fmla="*/ 552924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529245 w 7199657"/>
              <a:gd name="connsiteY4" fmla="*/ 0 h 7442452"/>
              <a:gd name="connsiteX0" fmla="*/ 5529245 w 7203933"/>
              <a:gd name="connsiteY0" fmla="*/ 12679 h 7455131"/>
              <a:gd name="connsiteX1" fmla="*/ 7203933 w 7203933"/>
              <a:gd name="connsiteY1" fmla="*/ 0 h 7455131"/>
              <a:gd name="connsiteX2" fmla="*/ 7199401 w 7203933"/>
              <a:gd name="connsiteY2" fmla="*/ 7455131 h 7455131"/>
              <a:gd name="connsiteX3" fmla="*/ 0 w 7203933"/>
              <a:gd name="connsiteY3" fmla="*/ 7444274 h 7455131"/>
              <a:gd name="connsiteX4" fmla="*/ 5529245 w 7203933"/>
              <a:gd name="connsiteY4" fmla="*/ 12679 h 7455131"/>
              <a:gd name="connsiteX0" fmla="*/ 5529245 w 7215183"/>
              <a:gd name="connsiteY0" fmla="*/ 76080 h 7518532"/>
              <a:gd name="connsiteX1" fmla="*/ 7215183 w 7215183"/>
              <a:gd name="connsiteY1" fmla="*/ 0 h 7518532"/>
              <a:gd name="connsiteX2" fmla="*/ 7199401 w 7215183"/>
              <a:gd name="connsiteY2" fmla="*/ 7518532 h 7518532"/>
              <a:gd name="connsiteX3" fmla="*/ 0 w 7215183"/>
              <a:gd name="connsiteY3" fmla="*/ 7507675 h 7518532"/>
              <a:gd name="connsiteX4" fmla="*/ 5529245 w 7215183"/>
              <a:gd name="connsiteY4" fmla="*/ 76080 h 7518532"/>
              <a:gd name="connsiteX0" fmla="*/ 5529245 w 7199547"/>
              <a:gd name="connsiteY0" fmla="*/ 30643 h 7473095"/>
              <a:gd name="connsiteX1" fmla="*/ 7141278 w 7199547"/>
              <a:gd name="connsiteY1" fmla="*/ 0 h 7473095"/>
              <a:gd name="connsiteX2" fmla="*/ 7199401 w 7199547"/>
              <a:gd name="connsiteY2" fmla="*/ 7473095 h 7473095"/>
              <a:gd name="connsiteX3" fmla="*/ 0 w 7199547"/>
              <a:gd name="connsiteY3" fmla="*/ 7462238 h 7473095"/>
              <a:gd name="connsiteX4" fmla="*/ 5529245 w 7199547"/>
              <a:gd name="connsiteY4" fmla="*/ 30643 h 7473095"/>
              <a:gd name="connsiteX0" fmla="*/ 5529245 w 7201746"/>
              <a:gd name="connsiteY0" fmla="*/ 76080 h 7518532"/>
              <a:gd name="connsiteX1" fmla="*/ 7201746 w 7201746"/>
              <a:gd name="connsiteY1" fmla="*/ 0 h 7518532"/>
              <a:gd name="connsiteX2" fmla="*/ 7199401 w 7201746"/>
              <a:gd name="connsiteY2" fmla="*/ 7518532 h 7518532"/>
              <a:gd name="connsiteX3" fmla="*/ 0 w 7201746"/>
              <a:gd name="connsiteY3" fmla="*/ 7507675 h 7518532"/>
              <a:gd name="connsiteX4" fmla="*/ 5529245 w 7201746"/>
              <a:gd name="connsiteY4" fmla="*/ 76080 h 7518532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5105"/>
              <a:gd name="connsiteY0" fmla="*/ 0 h 7525753"/>
              <a:gd name="connsiteX1" fmla="*/ 7205105 w 7205105"/>
              <a:gd name="connsiteY1" fmla="*/ 7221 h 7525753"/>
              <a:gd name="connsiteX2" fmla="*/ 7199401 w 7205105"/>
              <a:gd name="connsiteY2" fmla="*/ 7525753 h 7525753"/>
              <a:gd name="connsiteX3" fmla="*/ 0 w 7205105"/>
              <a:gd name="connsiteY3" fmla="*/ 7514896 h 7525753"/>
              <a:gd name="connsiteX4" fmla="*/ 5549401 w 7205105"/>
              <a:gd name="connsiteY4" fmla="*/ 0 h 7525753"/>
              <a:gd name="connsiteX0" fmla="*/ 5549402 w 7205105"/>
              <a:gd name="connsiteY0" fmla="*/ 352 h 7518532"/>
              <a:gd name="connsiteX1" fmla="*/ 7205105 w 7205105"/>
              <a:gd name="connsiteY1" fmla="*/ 0 h 7518532"/>
              <a:gd name="connsiteX2" fmla="*/ 7199401 w 7205105"/>
              <a:gd name="connsiteY2" fmla="*/ 7518532 h 7518532"/>
              <a:gd name="connsiteX3" fmla="*/ 0 w 7205105"/>
              <a:gd name="connsiteY3" fmla="*/ 7507675 h 7518532"/>
              <a:gd name="connsiteX4" fmla="*/ 5549402 w 7205105"/>
              <a:gd name="connsiteY4" fmla="*/ 352 h 7518532"/>
              <a:gd name="connsiteX0" fmla="*/ 5566198 w 7221901"/>
              <a:gd name="connsiteY0" fmla="*/ 352 h 7522820"/>
              <a:gd name="connsiteX1" fmla="*/ 7221901 w 7221901"/>
              <a:gd name="connsiteY1" fmla="*/ 0 h 7522820"/>
              <a:gd name="connsiteX2" fmla="*/ 7216197 w 7221901"/>
              <a:gd name="connsiteY2" fmla="*/ 7518532 h 7522820"/>
              <a:gd name="connsiteX3" fmla="*/ 0 w 7221901"/>
              <a:gd name="connsiteY3" fmla="*/ 7522820 h 7522820"/>
              <a:gd name="connsiteX4" fmla="*/ 5566198 w 7221901"/>
              <a:gd name="connsiteY4" fmla="*/ 352 h 75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901" h="7522820">
                <a:moveTo>
                  <a:pt x="5566198" y="352"/>
                </a:moveTo>
                <a:lnTo>
                  <a:pt x="7221901" y="0"/>
                </a:lnTo>
                <a:cubicBezTo>
                  <a:pt x="7218257" y="2286000"/>
                  <a:pt x="7219841" y="5232532"/>
                  <a:pt x="7216197" y="7518532"/>
                </a:cubicBezTo>
                <a:lnTo>
                  <a:pt x="0" y="7522820"/>
                </a:lnTo>
                <a:lnTo>
                  <a:pt x="5566198" y="35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160000" tIns="2160000" rIns="2160000" bIns="216000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99B2C1-F2EE-6E44-BA76-71DE486B4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5371B5-B522-8147-AA6A-FFFECD737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033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77AD2E-3354-A844-B60E-20E074DD6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1" y="480349"/>
            <a:ext cx="8278064" cy="58973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1085E57-A213-5346-8C4A-AE77B2A82F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5836" y="3124683"/>
            <a:ext cx="7962900" cy="1905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C6BF17-46E3-2041-9712-BC230D0DD0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2502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70BBF-3A63-456E-939B-678EA2331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60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E0C00B4-84B4-E248-BD99-CE2D8C6C6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53B90C7-6B62-C34E-9412-FBED1F5718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15DDDF6-8A82-3840-AFB8-37EC628AB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2AAC961-15CB-1141-BAB7-3B328ABCF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E010D8B-1095-6044-9C68-D3662FCD7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F201C87-E621-C14D-9E88-E29FD19EEC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5016" y="6383407"/>
            <a:ext cx="1016784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3096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8116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3753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y with textbox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A8762B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004A87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365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y with textbox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1800225"/>
          </a:xfrm>
          <a:prstGeom prst="rect">
            <a:avLst/>
          </a:prstGeom>
          <a:solidFill>
            <a:srgbClr val="004A87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3789363"/>
            <a:ext cx="4679950" cy="2160588"/>
          </a:xfrm>
          <a:prstGeom prst="rect">
            <a:avLst/>
          </a:prstGeom>
          <a:solidFill>
            <a:srgbClr val="A8762B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2.</a:t>
            </a:r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9003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extbox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643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ide-imag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242D2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Insert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7641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Nav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88" y="188912"/>
            <a:ext cx="1474554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9057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Nav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49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43B3E6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88" y="188912"/>
            <a:ext cx="1474554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5316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Nav 365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072" y="44624"/>
            <a:ext cx="2534608" cy="6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739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Nav 365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49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43B3E6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B37ADB-86BC-BF4B-8F74-9204F52875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072" y="44624"/>
            <a:ext cx="2534608" cy="6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73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8">
            <a:extLst>
              <a:ext uri="{FF2B5EF4-FFF2-40B4-BE49-F238E27FC236}">
                <a16:creationId xmlns:a16="http://schemas.microsoft.com/office/drawing/2014/main" id="{D53F382C-73C6-8443-B19B-EE09CC9FD321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F9F88D7-D6DB-764E-A5FF-5857669CD6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industry related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689DE2-69C7-8C40-8C4B-D8F0F8F40D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Solution overview</a:t>
            </a:r>
            <a:br>
              <a:rPr lang="en-US" dirty="0"/>
            </a:br>
            <a:r>
              <a:rPr lang="en-US" dirty="0"/>
              <a:t>or other title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137ECE4-AFCA-D543-8161-EC02A93A8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391BE63-0792-F740-AE9B-136BCEB25E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441204"/>
            <a:ext cx="2511422" cy="5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8720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55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817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55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55BE8C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918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6" y="188913"/>
            <a:ext cx="1567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404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F0535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6" y="188913"/>
            <a:ext cx="1567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1605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mni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5B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7160"/>
            <a:ext cx="720725" cy="520563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837" y="188912"/>
            <a:ext cx="169220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428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mni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5B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3" y="6147160"/>
            <a:ext cx="720724" cy="520563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949950"/>
            <a:ext cx="108013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F5BE3D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837" y="188912"/>
            <a:ext cx="169220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0798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949950"/>
            <a:ext cx="10775950" cy="908050"/>
          </a:xfrm>
          <a:prstGeom prst="rect">
            <a:avLst/>
          </a:prstGeom>
          <a:solidFill>
            <a:srgbClr val="E47D25"/>
          </a:solidFill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864" y="188912"/>
            <a:ext cx="20471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6547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E47D25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864" y="188912"/>
            <a:ext cx="20471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672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Activit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8912"/>
            <a:ext cx="1969964" cy="3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887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Activit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8912"/>
            <a:ext cx="1969964" cy="3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44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398" y="6390286"/>
            <a:ext cx="1076402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4534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BI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046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BI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1700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6288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Ins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4" y="188913"/>
            <a:ext cx="1835553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251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Ins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4" y="188913"/>
            <a:ext cx="1835553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4697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Pa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8645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Pa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097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Recommend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4" y="188912"/>
            <a:ext cx="26318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0325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Recommend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4" y="188912"/>
            <a:ext cx="26318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3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orecour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28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orecour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8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D4BA8FB-3239-094A-8C8D-FADEF5BEC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2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11509375" cy="5040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398" y="6390286"/>
            <a:ext cx="1076402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9DFD66-E88E-F141-ACD4-EF6FFCA40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32039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Hospitalit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A8DB56-1EDB-3342-AC16-37E93EBAAF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3746" y="44624"/>
            <a:ext cx="3168254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558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Hospitalit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AFC951-7B5D-7D48-8D85-7EA1975AB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3746" y="44624"/>
            <a:ext cx="3168254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029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Pharmac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833" y="188913"/>
            <a:ext cx="2309205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4109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Pharmac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833" y="188913"/>
            <a:ext cx="2309205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3206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EB10CA97-F746-4CF9-A5C5-08431AD795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0963" y="57455"/>
            <a:ext cx="2382546" cy="5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8487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695325" y="1628775"/>
            <a:ext cx="10801350" cy="4679950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F19F21E-DE10-4D3A-9E97-2E28C72802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9454" y="82917"/>
            <a:ext cx="2382546" cy="5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4049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y with textbox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2160588"/>
          </a:xfrm>
          <a:prstGeom prst="rect">
            <a:avLst/>
          </a:prstGeom>
          <a:solidFill>
            <a:srgbClr val="A8762B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4144409"/>
            <a:ext cx="4679950" cy="1805541"/>
          </a:xfrm>
          <a:prstGeom prst="rect">
            <a:avLst/>
          </a:prstGeom>
          <a:solidFill>
            <a:srgbClr val="004A87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8606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y with textbox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1800225"/>
          </a:xfrm>
          <a:prstGeom prst="rect">
            <a:avLst/>
          </a:prstGeom>
          <a:solidFill>
            <a:srgbClr val="004A87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3789363"/>
            <a:ext cx="4679950" cy="2160588"/>
          </a:xfrm>
          <a:prstGeom prst="rect">
            <a:avLst/>
          </a:prstGeom>
          <a:solidFill>
            <a:srgbClr val="A8762B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2.</a:t>
            </a:r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043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extbox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628776"/>
            <a:ext cx="5761037" cy="43211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1628775"/>
            <a:ext cx="4679950" cy="43211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8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695325" y="550571"/>
            <a:ext cx="9361488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5169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ide-imag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242D2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2" y="1628776"/>
            <a:ext cx="6843994" cy="467995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52681" y="550571"/>
            <a:ext cx="5404132" cy="71784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 sz="3600">
                <a:solidFill>
                  <a:srgbClr val="004A87"/>
                </a:solidFill>
              </a:defRPr>
            </a:lvl1pPr>
          </a:lstStyle>
          <a:p>
            <a:r>
              <a:rPr lang="is-IS" dirty="0"/>
              <a:t>Insert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7" y="200001"/>
            <a:ext cx="1439859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55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398" y="6390286"/>
            <a:ext cx="1076402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D2EABAF-55C1-F043-B44B-504BC981E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D134B853-6838-1F4F-849D-231F50D4AA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4"/>
            <a:ext cx="6103937" cy="49336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E1117A0-355B-B84E-8D1C-DAF4C1C6AA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4"/>
            <a:ext cx="5022850" cy="493360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</p:spTree>
    <p:extLst>
      <p:ext uri="{BB962C8B-B14F-4D97-AF65-F5344CB8AC3E}">
        <p14:creationId xmlns:p14="http://schemas.microsoft.com/office/powerpoint/2010/main" val="111935626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Nav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88" y="188912"/>
            <a:ext cx="1474554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8349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Nav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49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43B3E6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88" y="188912"/>
            <a:ext cx="1474554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1317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Nav 365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072" y="44624"/>
            <a:ext cx="2534608" cy="6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71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Nav 365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49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43B3E6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B37ADB-86BC-BF4B-8F74-9204F52875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2072" y="44624"/>
            <a:ext cx="2534608" cy="6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8451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55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939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55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55BE8C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238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6" y="188913"/>
            <a:ext cx="1567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606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F0535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6" y="188913"/>
            <a:ext cx="156787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8300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mni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5B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7160"/>
            <a:ext cx="720725" cy="520563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837" y="188912"/>
            <a:ext cx="169220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866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mni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5B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3" y="6147160"/>
            <a:ext cx="720724" cy="520563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949950"/>
            <a:ext cx="108013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F5BE3D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837" y="188912"/>
            <a:ext cx="169220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6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7618413" cy="485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F3BD03E-3C73-A24E-AD2B-1065283E70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1457" y="553524"/>
            <a:ext cx="6825693" cy="6308071"/>
          </a:xfrm>
          <a:custGeom>
            <a:avLst/>
            <a:gdLst>
              <a:gd name="connsiteX0" fmla="*/ 0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0 w 7131662"/>
              <a:gd name="connsiteY4" fmla="*/ 0 h 6858000"/>
              <a:gd name="connsiteX0" fmla="*/ 6865033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6865033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361304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361304 w 6689389"/>
              <a:gd name="connsiteY4" fmla="*/ 0 h 6868510"/>
              <a:gd name="connsiteX0" fmla="*/ 5164542 w 6689389"/>
              <a:gd name="connsiteY0" fmla="*/ 11417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64542 w 6689389"/>
              <a:gd name="connsiteY4" fmla="*/ 11417 h 6868510"/>
              <a:gd name="connsiteX0" fmla="*/ 5109885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09885 w 6689389"/>
              <a:gd name="connsiteY4" fmla="*/ 0 h 6868510"/>
              <a:gd name="connsiteX0" fmla="*/ 5109885 w 6765908"/>
              <a:gd name="connsiteY0" fmla="*/ 0 h 6868510"/>
              <a:gd name="connsiteX1" fmla="*/ 6765908 w 6765908"/>
              <a:gd name="connsiteY1" fmla="*/ 45667 h 6868510"/>
              <a:gd name="connsiteX2" fmla="*/ 6689389 w 6765908"/>
              <a:gd name="connsiteY2" fmla="*/ 6858000 h 6868510"/>
              <a:gd name="connsiteX3" fmla="*/ 0 w 6765908"/>
              <a:gd name="connsiteY3" fmla="*/ 6868510 h 6868510"/>
              <a:gd name="connsiteX4" fmla="*/ 5109885 w 6765908"/>
              <a:gd name="connsiteY4" fmla="*/ 0 h 6868510"/>
              <a:gd name="connsiteX0" fmla="*/ 5109885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09885 w 6700320"/>
              <a:gd name="connsiteY4" fmla="*/ 0 h 6868510"/>
              <a:gd name="connsiteX0" fmla="*/ 5164542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64542 w 6700320"/>
              <a:gd name="connsiteY4" fmla="*/ 0 h 6868510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0 w 6700320"/>
              <a:gd name="connsiteY4" fmla="*/ 6868510 h 6881917"/>
              <a:gd name="connsiteX5" fmla="*/ 5164542 w 6700320"/>
              <a:gd name="connsiteY5" fmla="*/ 0 h 6881917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1989792 w 6700320"/>
              <a:gd name="connsiteY4" fmla="*/ 6881916 h 6881917"/>
              <a:gd name="connsiteX5" fmla="*/ 0 w 6700320"/>
              <a:gd name="connsiteY5" fmla="*/ 6868510 h 6881917"/>
              <a:gd name="connsiteX6" fmla="*/ 5164542 w 6700320"/>
              <a:gd name="connsiteY6" fmla="*/ 0 h 6881917"/>
              <a:gd name="connsiteX0" fmla="*/ 5164542 w 6700320"/>
              <a:gd name="connsiteY0" fmla="*/ 0 h 7404781"/>
              <a:gd name="connsiteX1" fmla="*/ 6700320 w 6700320"/>
              <a:gd name="connsiteY1" fmla="*/ 0 h 7404781"/>
              <a:gd name="connsiteX2" fmla="*/ 6689389 w 6700320"/>
              <a:gd name="connsiteY2" fmla="*/ 6858000 h 7404781"/>
              <a:gd name="connsiteX3" fmla="*/ 2905727 w 6700320"/>
              <a:gd name="connsiteY3" fmla="*/ 6881917 h 7404781"/>
              <a:gd name="connsiteX4" fmla="*/ 2929518 w 6700320"/>
              <a:gd name="connsiteY4" fmla="*/ 7404781 h 7404781"/>
              <a:gd name="connsiteX5" fmla="*/ 0 w 6700320"/>
              <a:gd name="connsiteY5" fmla="*/ 6868510 h 7404781"/>
              <a:gd name="connsiteX6" fmla="*/ 5164542 w 6700320"/>
              <a:gd name="connsiteY6" fmla="*/ 0 h 7404781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3345852 w 7116654"/>
              <a:gd name="connsiteY4" fmla="*/ 7404781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8896 w 7116654"/>
              <a:gd name="connsiteY3" fmla="*/ 6881918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88860 w 7116654"/>
              <a:gd name="connsiteY3" fmla="*/ 6866836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50224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2206 w 7116654"/>
              <a:gd name="connsiteY3" fmla="*/ 687437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555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9936"/>
              <a:gd name="connsiteY0" fmla="*/ 0 h 7431595"/>
              <a:gd name="connsiteX1" fmla="*/ 7116654 w 7119936"/>
              <a:gd name="connsiteY1" fmla="*/ 0 h 7431595"/>
              <a:gd name="connsiteX2" fmla="*/ 7119105 w 7119936"/>
              <a:gd name="connsiteY2" fmla="*/ 6869312 h 7431595"/>
              <a:gd name="connsiteX3" fmla="*/ 5495552 w 7119936"/>
              <a:gd name="connsiteY3" fmla="*/ 6870607 h 7431595"/>
              <a:gd name="connsiteX4" fmla="*/ 5498897 w 7119936"/>
              <a:gd name="connsiteY4" fmla="*/ 7418188 h 7431595"/>
              <a:gd name="connsiteX5" fmla="*/ 0 w 7119936"/>
              <a:gd name="connsiteY5" fmla="*/ 7431595 h 7431595"/>
              <a:gd name="connsiteX6" fmla="*/ 5580876 w 7119936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6 w 7119937"/>
              <a:gd name="connsiteY2" fmla="*/ 6880624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411913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318238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251327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0 w 7119937"/>
              <a:gd name="connsiteY4" fmla="*/ 7431595 h 7431595"/>
              <a:gd name="connsiteX5" fmla="*/ 5580876 w 7119937"/>
              <a:gd name="connsiteY5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0 w 7119937"/>
              <a:gd name="connsiteY3" fmla="*/ 7431595 h 7431595"/>
              <a:gd name="connsiteX4" fmla="*/ 5580876 w 7119937"/>
              <a:gd name="connsiteY4" fmla="*/ 0 h 7431595"/>
              <a:gd name="connsiteX0" fmla="*/ 5580876 w 7146128"/>
              <a:gd name="connsiteY0" fmla="*/ 0 h 7442452"/>
              <a:gd name="connsiteX1" fmla="*/ 7116654 w 7146128"/>
              <a:gd name="connsiteY1" fmla="*/ 0 h 7442452"/>
              <a:gd name="connsiteX2" fmla="*/ 7145872 w 7146128"/>
              <a:gd name="connsiteY2" fmla="*/ 7442452 h 7442452"/>
              <a:gd name="connsiteX3" fmla="*/ 0 w 7146128"/>
              <a:gd name="connsiteY3" fmla="*/ 7431595 h 7442452"/>
              <a:gd name="connsiteX4" fmla="*/ 5580876 w 7146128"/>
              <a:gd name="connsiteY4" fmla="*/ 0 h 7442452"/>
              <a:gd name="connsiteX0" fmla="*/ 563440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634405 w 7199657"/>
              <a:gd name="connsiteY4" fmla="*/ 0 h 7442452"/>
              <a:gd name="connsiteX0" fmla="*/ 552924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529245 w 7199657"/>
              <a:gd name="connsiteY4" fmla="*/ 0 h 7442452"/>
              <a:gd name="connsiteX0" fmla="*/ 5529245 w 7203933"/>
              <a:gd name="connsiteY0" fmla="*/ 12679 h 7455131"/>
              <a:gd name="connsiteX1" fmla="*/ 7203933 w 7203933"/>
              <a:gd name="connsiteY1" fmla="*/ 0 h 7455131"/>
              <a:gd name="connsiteX2" fmla="*/ 7199401 w 7203933"/>
              <a:gd name="connsiteY2" fmla="*/ 7455131 h 7455131"/>
              <a:gd name="connsiteX3" fmla="*/ 0 w 7203933"/>
              <a:gd name="connsiteY3" fmla="*/ 7444274 h 7455131"/>
              <a:gd name="connsiteX4" fmla="*/ 5529245 w 7203933"/>
              <a:gd name="connsiteY4" fmla="*/ 12679 h 7455131"/>
              <a:gd name="connsiteX0" fmla="*/ 5529245 w 7215183"/>
              <a:gd name="connsiteY0" fmla="*/ 76080 h 7518532"/>
              <a:gd name="connsiteX1" fmla="*/ 7215183 w 7215183"/>
              <a:gd name="connsiteY1" fmla="*/ 0 h 7518532"/>
              <a:gd name="connsiteX2" fmla="*/ 7199401 w 7215183"/>
              <a:gd name="connsiteY2" fmla="*/ 7518532 h 7518532"/>
              <a:gd name="connsiteX3" fmla="*/ 0 w 7215183"/>
              <a:gd name="connsiteY3" fmla="*/ 7507675 h 7518532"/>
              <a:gd name="connsiteX4" fmla="*/ 5529245 w 7215183"/>
              <a:gd name="connsiteY4" fmla="*/ 76080 h 7518532"/>
              <a:gd name="connsiteX0" fmla="*/ 5529245 w 7199547"/>
              <a:gd name="connsiteY0" fmla="*/ 30643 h 7473095"/>
              <a:gd name="connsiteX1" fmla="*/ 7141278 w 7199547"/>
              <a:gd name="connsiteY1" fmla="*/ 0 h 7473095"/>
              <a:gd name="connsiteX2" fmla="*/ 7199401 w 7199547"/>
              <a:gd name="connsiteY2" fmla="*/ 7473095 h 7473095"/>
              <a:gd name="connsiteX3" fmla="*/ 0 w 7199547"/>
              <a:gd name="connsiteY3" fmla="*/ 7462238 h 7473095"/>
              <a:gd name="connsiteX4" fmla="*/ 5529245 w 7199547"/>
              <a:gd name="connsiteY4" fmla="*/ 30643 h 7473095"/>
              <a:gd name="connsiteX0" fmla="*/ 5529245 w 7201746"/>
              <a:gd name="connsiteY0" fmla="*/ 76080 h 7518532"/>
              <a:gd name="connsiteX1" fmla="*/ 7201746 w 7201746"/>
              <a:gd name="connsiteY1" fmla="*/ 0 h 7518532"/>
              <a:gd name="connsiteX2" fmla="*/ 7199401 w 7201746"/>
              <a:gd name="connsiteY2" fmla="*/ 7518532 h 7518532"/>
              <a:gd name="connsiteX3" fmla="*/ 0 w 7201746"/>
              <a:gd name="connsiteY3" fmla="*/ 7507675 h 7518532"/>
              <a:gd name="connsiteX4" fmla="*/ 5529245 w 7201746"/>
              <a:gd name="connsiteY4" fmla="*/ 76080 h 7518532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5105"/>
              <a:gd name="connsiteY0" fmla="*/ 0 h 7525753"/>
              <a:gd name="connsiteX1" fmla="*/ 7205105 w 7205105"/>
              <a:gd name="connsiteY1" fmla="*/ 7221 h 7525753"/>
              <a:gd name="connsiteX2" fmla="*/ 7199401 w 7205105"/>
              <a:gd name="connsiteY2" fmla="*/ 7525753 h 7525753"/>
              <a:gd name="connsiteX3" fmla="*/ 0 w 7205105"/>
              <a:gd name="connsiteY3" fmla="*/ 7514896 h 7525753"/>
              <a:gd name="connsiteX4" fmla="*/ 5549401 w 7205105"/>
              <a:gd name="connsiteY4" fmla="*/ 0 h 7525753"/>
              <a:gd name="connsiteX0" fmla="*/ 5549402 w 7205105"/>
              <a:gd name="connsiteY0" fmla="*/ 352 h 7518532"/>
              <a:gd name="connsiteX1" fmla="*/ 7205105 w 7205105"/>
              <a:gd name="connsiteY1" fmla="*/ 0 h 7518532"/>
              <a:gd name="connsiteX2" fmla="*/ 7199401 w 7205105"/>
              <a:gd name="connsiteY2" fmla="*/ 7518532 h 7518532"/>
              <a:gd name="connsiteX3" fmla="*/ 0 w 7205105"/>
              <a:gd name="connsiteY3" fmla="*/ 7507675 h 7518532"/>
              <a:gd name="connsiteX4" fmla="*/ 5549402 w 7205105"/>
              <a:gd name="connsiteY4" fmla="*/ 352 h 7518532"/>
              <a:gd name="connsiteX0" fmla="*/ 5566198 w 7221901"/>
              <a:gd name="connsiteY0" fmla="*/ 352 h 7522820"/>
              <a:gd name="connsiteX1" fmla="*/ 7221901 w 7221901"/>
              <a:gd name="connsiteY1" fmla="*/ 0 h 7522820"/>
              <a:gd name="connsiteX2" fmla="*/ 7216197 w 7221901"/>
              <a:gd name="connsiteY2" fmla="*/ 7518532 h 7522820"/>
              <a:gd name="connsiteX3" fmla="*/ 0 w 7221901"/>
              <a:gd name="connsiteY3" fmla="*/ 7522820 h 7522820"/>
              <a:gd name="connsiteX4" fmla="*/ 5566198 w 7221901"/>
              <a:gd name="connsiteY4" fmla="*/ 352 h 75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901" h="7522820">
                <a:moveTo>
                  <a:pt x="5566198" y="352"/>
                </a:moveTo>
                <a:lnTo>
                  <a:pt x="7221901" y="0"/>
                </a:lnTo>
                <a:cubicBezTo>
                  <a:pt x="7218257" y="2286000"/>
                  <a:pt x="7219841" y="5232532"/>
                  <a:pt x="7216197" y="7518532"/>
                </a:cubicBezTo>
                <a:lnTo>
                  <a:pt x="0" y="7522820"/>
                </a:lnTo>
                <a:lnTo>
                  <a:pt x="5566198" y="352"/>
                </a:lnTo>
                <a:close/>
              </a:path>
            </a:pathLst>
          </a:custGeom>
        </p:spPr>
        <p:txBody>
          <a:bodyPr lIns="2160000" tIns="2160000" rIns="2160000" bIns="216000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99B2C1-F2EE-6E44-BA76-71DE486B4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5371B5-B522-8147-AA6A-FFFECD7371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5620406-A3F6-B848-8757-9B4614D382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425" y="6390286"/>
            <a:ext cx="1076402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208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949950"/>
            <a:ext cx="10775950" cy="908050"/>
          </a:xfrm>
          <a:prstGeom prst="rect">
            <a:avLst/>
          </a:prstGeom>
          <a:solidFill>
            <a:srgbClr val="E47D25"/>
          </a:solidFill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864" y="188912"/>
            <a:ext cx="20471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8500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E47D25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864" y="188912"/>
            <a:ext cx="20471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0601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Activit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8912"/>
            <a:ext cx="1969964" cy="3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3414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Activit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8912"/>
            <a:ext cx="1969964" cy="3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2108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BI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2818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BI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1700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057" y="188912"/>
            <a:ext cx="111798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5485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Ins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4" y="188913"/>
            <a:ext cx="1835553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8463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Ins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484" y="188913"/>
            <a:ext cx="1835553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0885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Pa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55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Pa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425" y="188913"/>
            <a:ext cx="1381612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41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592102D-05AC-874F-83E3-3EEFBF4211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260EC1B-06FD-1C4B-B69A-50EDF1E61E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681" y="1268414"/>
            <a:ext cx="7193698" cy="504031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ADE6F76-B882-1A4C-8184-6D3A2A8D8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FBDE88-9B2A-CC43-B8AD-431F85784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680" y="527754"/>
            <a:ext cx="6123269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2263C8-7F64-0142-986A-E723090114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398" y="6390286"/>
            <a:ext cx="1076402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0906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Recommend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4" y="188912"/>
            <a:ext cx="26318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5150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Recommend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A8BBB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164" y="188912"/>
            <a:ext cx="2631873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946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orecour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5428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orecour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888" y="188913"/>
            <a:ext cx="2243150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0249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Hospitalit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A8DB56-1EDB-3342-AC16-37E93EBAAF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3746" y="44624"/>
            <a:ext cx="3168254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3253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Hospitalit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AFC951-7B5D-7D48-8D85-7EA1975AB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3746" y="44624"/>
            <a:ext cx="3168254" cy="6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4619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Pharmac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  <a:ln>
            <a:noFill/>
          </a:ln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rgbClr val="242D2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242D2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242D2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242D2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833" y="188913"/>
            <a:ext cx="2309205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9279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Pharmac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3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8050"/>
            <a:ext cx="4319588" cy="1079500"/>
          </a:xfrm>
          <a:prstGeom prst="rect">
            <a:avLst/>
          </a:prstGeom>
          <a:solidFill>
            <a:srgbClr val="3E4648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833" y="188913"/>
            <a:ext cx="2309205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47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82B4868-12FC-9B49-B5AC-0BB214A6B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E951B8-FF90-5A40-B446-7E55D425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8D7D592-5618-8A44-B93D-E25074C558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398" y="6390286"/>
            <a:ext cx="1076402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00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E0C00B4-84B4-E248-BD99-CE2D8C6C6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53B90C7-6B62-C34E-9412-FBED1F5718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15DDDF6-8A82-3840-AFB8-37EC628AB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2AAC961-15CB-1141-BAB7-3B328ABCF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E010D8B-1095-6044-9C68-D3662FCD7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ACCD64F-95DF-E54E-B16A-585A16D5BA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398" y="6390286"/>
            <a:ext cx="1076402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03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8">
            <a:extLst>
              <a:ext uri="{FF2B5EF4-FFF2-40B4-BE49-F238E27FC236}">
                <a16:creationId xmlns:a16="http://schemas.microsoft.com/office/drawing/2014/main" id="{D53F382C-73C6-8443-B19B-EE09CC9FD321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F9F88D7-D6DB-764E-A5FF-5857669CD6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industry related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689DE2-69C7-8C40-8C4B-D8F0F8F40D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Solution overview</a:t>
            </a:r>
            <a:br>
              <a:rPr lang="en-US" dirty="0"/>
            </a:br>
            <a:r>
              <a:rPr lang="en-US" dirty="0"/>
              <a:t>or other title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137ECE4-AFCA-D543-8161-EC02A93A8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391BE63-0792-F740-AE9B-136BCEB25E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452190"/>
            <a:ext cx="327168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0886" y="6419731"/>
            <a:ext cx="1410915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48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s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11509375" cy="5040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9DFD66-E88E-F141-ACD4-EF6FFCA40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2D0B75-B2B9-4348-9B49-616112F51A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886" y="6419731"/>
            <a:ext cx="1410915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63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s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38733466-D79D-1047-ADA5-6A7F0F327E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4"/>
            <a:ext cx="6103937" cy="49336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28F2546-D751-324D-A5BC-D274F44B78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4"/>
            <a:ext cx="5022850" cy="493360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D2EABAF-55C1-F043-B44B-504BC981E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09913BF-E5A8-754C-8EA4-4E24E85257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886" y="6419731"/>
            <a:ext cx="1410915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8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7184" y="542889"/>
            <a:ext cx="10937633" cy="5336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goes here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2290143-824B-D74F-80C9-C2F6B7BC7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17" y="1724002"/>
            <a:ext cx="7326929" cy="521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1811" y="4891444"/>
            <a:ext cx="5964172" cy="3603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is-IS" dirty="0"/>
              <a:t>Insert your name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71830" y="5429441"/>
            <a:ext cx="5962970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job title here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71272" y="6102698"/>
            <a:ext cx="5963538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aseline="0">
                <a:solidFill>
                  <a:srgbClr val="6DD4A7"/>
                </a:solidFill>
              </a:defRPr>
            </a:lvl1pPr>
          </a:lstStyle>
          <a:p>
            <a:pPr lvl="0"/>
            <a:r>
              <a:rPr lang="en-US" dirty="0"/>
              <a:t>Insert your contact info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727344" y="2282468"/>
            <a:ext cx="2051392" cy="2051390"/>
          </a:xfrm>
          <a:prstGeom prst="snip2DiagRect">
            <a:avLst/>
          </a:prstGeom>
          <a:ln>
            <a:solidFill>
              <a:srgbClr val="304B5E"/>
            </a:solidFill>
          </a:ln>
          <a:effectLst>
            <a:outerShdw blurRad="50800" dist="88900" dir="8100000" algn="ctr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photo here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not, delete the box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7184" y="1254216"/>
            <a:ext cx="10937633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here, if you want</a:t>
            </a:r>
          </a:p>
        </p:txBody>
      </p:sp>
    </p:spTree>
    <p:extLst>
      <p:ext uri="{BB962C8B-B14F-4D97-AF65-F5344CB8AC3E}">
        <p14:creationId xmlns:p14="http://schemas.microsoft.com/office/powerpoint/2010/main" val="3140378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s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7618413" cy="485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F3BD03E-3C73-A24E-AD2B-1065283E70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1457" y="553524"/>
            <a:ext cx="6825693" cy="6308071"/>
          </a:xfrm>
          <a:custGeom>
            <a:avLst/>
            <a:gdLst>
              <a:gd name="connsiteX0" fmla="*/ 0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0 w 7131662"/>
              <a:gd name="connsiteY4" fmla="*/ 0 h 6858000"/>
              <a:gd name="connsiteX0" fmla="*/ 6865033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6865033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361304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361304 w 6689389"/>
              <a:gd name="connsiteY4" fmla="*/ 0 h 6868510"/>
              <a:gd name="connsiteX0" fmla="*/ 5164542 w 6689389"/>
              <a:gd name="connsiteY0" fmla="*/ 11417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64542 w 6689389"/>
              <a:gd name="connsiteY4" fmla="*/ 11417 h 6868510"/>
              <a:gd name="connsiteX0" fmla="*/ 5109885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09885 w 6689389"/>
              <a:gd name="connsiteY4" fmla="*/ 0 h 6868510"/>
              <a:gd name="connsiteX0" fmla="*/ 5109885 w 6765908"/>
              <a:gd name="connsiteY0" fmla="*/ 0 h 6868510"/>
              <a:gd name="connsiteX1" fmla="*/ 6765908 w 6765908"/>
              <a:gd name="connsiteY1" fmla="*/ 45667 h 6868510"/>
              <a:gd name="connsiteX2" fmla="*/ 6689389 w 6765908"/>
              <a:gd name="connsiteY2" fmla="*/ 6858000 h 6868510"/>
              <a:gd name="connsiteX3" fmla="*/ 0 w 6765908"/>
              <a:gd name="connsiteY3" fmla="*/ 6868510 h 6868510"/>
              <a:gd name="connsiteX4" fmla="*/ 5109885 w 6765908"/>
              <a:gd name="connsiteY4" fmla="*/ 0 h 6868510"/>
              <a:gd name="connsiteX0" fmla="*/ 5109885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09885 w 6700320"/>
              <a:gd name="connsiteY4" fmla="*/ 0 h 6868510"/>
              <a:gd name="connsiteX0" fmla="*/ 5164542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64542 w 6700320"/>
              <a:gd name="connsiteY4" fmla="*/ 0 h 6868510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0 w 6700320"/>
              <a:gd name="connsiteY4" fmla="*/ 6868510 h 6881917"/>
              <a:gd name="connsiteX5" fmla="*/ 5164542 w 6700320"/>
              <a:gd name="connsiteY5" fmla="*/ 0 h 6881917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1989792 w 6700320"/>
              <a:gd name="connsiteY4" fmla="*/ 6881916 h 6881917"/>
              <a:gd name="connsiteX5" fmla="*/ 0 w 6700320"/>
              <a:gd name="connsiteY5" fmla="*/ 6868510 h 6881917"/>
              <a:gd name="connsiteX6" fmla="*/ 5164542 w 6700320"/>
              <a:gd name="connsiteY6" fmla="*/ 0 h 6881917"/>
              <a:gd name="connsiteX0" fmla="*/ 5164542 w 6700320"/>
              <a:gd name="connsiteY0" fmla="*/ 0 h 7404781"/>
              <a:gd name="connsiteX1" fmla="*/ 6700320 w 6700320"/>
              <a:gd name="connsiteY1" fmla="*/ 0 h 7404781"/>
              <a:gd name="connsiteX2" fmla="*/ 6689389 w 6700320"/>
              <a:gd name="connsiteY2" fmla="*/ 6858000 h 7404781"/>
              <a:gd name="connsiteX3" fmla="*/ 2905727 w 6700320"/>
              <a:gd name="connsiteY3" fmla="*/ 6881917 h 7404781"/>
              <a:gd name="connsiteX4" fmla="*/ 2929518 w 6700320"/>
              <a:gd name="connsiteY4" fmla="*/ 7404781 h 7404781"/>
              <a:gd name="connsiteX5" fmla="*/ 0 w 6700320"/>
              <a:gd name="connsiteY5" fmla="*/ 6868510 h 7404781"/>
              <a:gd name="connsiteX6" fmla="*/ 5164542 w 6700320"/>
              <a:gd name="connsiteY6" fmla="*/ 0 h 7404781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3345852 w 7116654"/>
              <a:gd name="connsiteY4" fmla="*/ 7404781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8896 w 7116654"/>
              <a:gd name="connsiteY3" fmla="*/ 6881918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88860 w 7116654"/>
              <a:gd name="connsiteY3" fmla="*/ 6866836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50224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2206 w 7116654"/>
              <a:gd name="connsiteY3" fmla="*/ 687437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555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9936"/>
              <a:gd name="connsiteY0" fmla="*/ 0 h 7431595"/>
              <a:gd name="connsiteX1" fmla="*/ 7116654 w 7119936"/>
              <a:gd name="connsiteY1" fmla="*/ 0 h 7431595"/>
              <a:gd name="connsiteX2" fmla="*/ 7119105 w 7119936"/>
              <a:gd name="connsiteY2" fmla="*/ 6869312 h 7431595"/>
              <a:gd name="connsiteX3" fmla="*/ 5495552 w 7119936"/>
              <a:gd name="connsiteY3" fmla="*/ 6870607 h 7431595"/>
              <a:gd name="connsiteX4" fmla="*/ 5498897 w 7119936"/>
              <a:gd name="connsiteY4" fmla="*/ 7418188 h 7431595"/>
              <a:gd name="connsiteX5" fmla="*/ 0 w 7119936"/>
              <a:gd name="connsiteY5" fmla="*/ 7431595 h 7431595"/>
              <a:gd name="connsiteX6" fmla="*/ 5580876 w 7119936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6 w 7119937"/>
              <a:gd name="connsiteY2" fmla="*/ 6880624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411913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318238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251327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0 w 7119937"/>
              <a:gd name="connsiteY4" fmla="*/ 7431595 h 7431595"/>
              <a:gd name="connsiteX5" fmla="*/ 5580876 w 7119937"/>
              <a:gd name="connsiteY5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0 w 7119937"/>
              <a:gd name="connsiteY3" fmla="*/ 7431595 h 7431595"/>
              <a:gd name="connsiteX4" fmla="*/ 5580876 w 7119937"/>
              <a:gd name="connsiteY4" fmla="*/ 0 h 7431595"/>
              <a:gd name="connsiteX0" fmla="*/ 5580876 w 7146128"/>
              <a:gd name="connsiteY0" fmla="*/ 0 h 7442452"/>
              <a:gd name="connsiteX1" fmla="*/ 7116654 w 7146128"/>
              <a:gd name="connsiteY1" fmla="*/ 0 h 7442452"/>
              <a:gd name="connsiteX2" fmla="*/ 7145872 w 7146128"/>
              <a:gd name="connsiteY2" fmla="*/ 7442452 h 7442452"/>
              <a:gd name="connsiteX3" fmla="*/ 0 w 7146128"/>
              <a:gd name="connsiteY3" fmla="*/ 7431595 h 7442452"/>
              <a:gd name="connsiteX4" fmla="*/ 5580876 w 7146128"/>
              <a:gd name="connsiteY4" fmla="*/ 0 h 7442452"/>
              <a:gd name="connsiteX0" fmla="*/ 563440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634405 w 7199657"/>
              <a:gd name="connsiteY4" fmla="*/ 0 h 7442452"/>
              <a:gd name="connsiteX0" fmla="*/ 552924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529245 w 7199657"/>
              <a:gd name="connsiteY4" fmla="*/ 0 h 7442452"/>
              <a:gd name="connsiteX0" fmla="*/ 5529245 w 7203933"/>
              <a:gd name="connsiteY0" fmla="*/ 12679 h 7455131"/>
              <a:gd name="connsiteX1" fmla="*/ 7203933 w 7203933"/>
              <a:gd name="connsiteY1" fmla="*/ 0 h 7455131"/>
              <a:gd name="connsiteX2" fmla="*/ 7199401 w 7203933"/>
              <a:gd name="connsiteY2" fmla="*/ 7455131 h 7455131"/>
              <a:gd name="connsiteX3" fmla="*/ 0 w 7203933"/>
              <a:gd name="connsiteY3" fmla="*/ 7444274 h 7455131"/>
              <a:gd name="connsiteX4" fmla="*/ 5529245 w 7203933"/>
              <a:gd name="connsiteY4" fmla="*/ 12679 h 7455131"/>
              <a:gd name="connsiteX0" fmla="*/ 5529245 w 7215183"/>
              <a:gd name="connsiteY0" fmla="*/ 76080 h 7518532"/>
              <a:gd name="connsiteX1" fmla="*/ 7215183 w 7215183"/>
              <a:gd name="connsiteY1" fmla="*/ 0 h 7518532"/>
              <a:gd name="connsiteX2" fmla="*/ 7199401 w 7215183"/>
              <a:gd name="connsiteY2" fmla="*/ 7518532 h 7518532"/>
              <a:gd name="connsiteX3" fmla="*/ 0 w 7215183"/>
              <a:gd name="connsiteY3" fmla="*/ 7507675 h 7518532"/>
              <a:gd name="connsiteX4" fmla="*/ 5529245 w 7215183"/>
              <a:gd name="connsiteY4" fmla="*/ 76080 h 7518532"/>
              <a:gd name="connsiteX0" fmla="*/ 5529245 w 7199547"/>
              <a:gd name="connsiteY0" fmla="*/ 30643 h 7473095"/>
              <a:gd name="connsiteX1" fmla="*/ 7141278 w 7199547"/>
              <a:gd name="connsiteY1" fmla="*/ 0 h 7473095"/>
              <a:gd name="connsiteX2" fmla="*/ 7199401 w 7199547"/>
              <a:gd name="connsiteY2" fmla="*/ 7473095 h 7473095"/>
              <a:gd name="connsiteX3" fmla="*/ 0 w 7199547"/>
              <a:gd name="connsiteY3" fmla="*/ 7462238 h 7473095"/>
              <a:gd name="connsiteX4" fmla="*/ 5529245 w 7199547"/>
              <a:gd name="connsiteY4" fmla="*/ 30643 h 7473095"/>
              <a:gd name="connsiteX0" fmla="*/ 5529245 w 7201746"/>
              <a:gd name="connsiteY0" fmla="*/ 76080 h 7518532"/>
              <a:gd name="connsiteX1" fmla="*/ 7201746 w 7201746"/>
              <a:gd name="connsiteY1" fmla="*/ 0 h 7518532"/>
              <a:gd name="connsiteX2" fmla="*/ 7199401 w 7201746"/>
              <a:gd name="connsiteY2" fmla="*/ 7518532 h 7518532"/>
              <a:gd name="connsiteX3" fmla="*/ 0 w 7201746"/>
              <a:gd name="connsiteY3" fmla="*/ 7507675 h 7518532"/>
              <a:gd name="connsiteX4" fmla="*/ 5529245 w 7201746"/>
              <a:gd name="connsiteY4" fmla="*/ 76080 h 7518532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5105"/>
              <a:gd name="connsiteY0" fmla="*/ 0 h 7525753"/>
              <a:gd name="connsiteX1" fmla="*/ 7205105 w 7205105"/>
              <a:gd name="connsiteY1" fmla="*/ 7221 h 7525753"/>
              <a:gd name="connsiteX2" fmla="*/ 7199401 w 7205105"/>
              <a:gd name="connsiteY2" fmla="*/ 7525753 h 7525753"/>
              <a:gd name="connsiteX3" fmla="*/ 0 w 7205105"/>
              <a:gd name="connsiteY3" fmla="*/ 7514896 h 7525753"/>
              <a:gd name="connsiteX4" fmla="*/ 5549401 w 7205105"/>
              <a:gd name="connsiteY4" fmla="*/ 0 h 7525753"/>
              <a:gd name="connsiteX0" fmla="*/ 5549402 w 7205105"/>
              <a:gd name="connsiteY0" fmla="*/ 352 h 7518532"/>
              <a:gd name="connsiteX1" fmla="*/ 7205105 w 7205105"/>
              <a:gd name="connsiteY1" fmla="*/ 0 h 7518532"/>
              <a:gd name="connsiteX2" fmla="*/ 7199401 w 7205105"/>
              <a:gd name="connsiteY2" fmla="*/ 7518532 h 7518532"/>
              <a:gd name="connsiteX3" fmla="*/ 0 w 7205105"/>
              <a:gd name="connsiteY3" fmla="*/ 7507675 h 7518532"/>
              <a:gd name="connsiteX4" fmla="*/ 5549402 w 7205105"/>
              <a:gd name="connsiteY4" fmla="*/ 352 h 7518532"/>
              <a:gd name="connsiteX0" fmla="*/ 5566198 w 7221901"/>
              <a:gd name="connsiteY0" fmla="*/ 352 h 7522820"/>
              <a:gd name="connsiteX1" fmla="*/ 7221901 w 7221901"/>
              <a:gd name="connsiteY1" fmla="*/ 0 h 7522820"/>
              <a:gd name="connsiteX2" fmla="*/ 7216197 w 7221901"/>
              <a:gd name="connsiteY2" fmla="*/ 7518532 h 7522820"/>
              <a:gd name="connsiteX3" fmla="*/ 0 w 7221901"/>
              <a:gd name="connsiteY3" fmla="*/ 7522820 h 7522820"/>
              <a:gd name="connsiteX4" fmla="*/ 5566198 w 7221901"/>
              <a:gd name="connsiteY4" fmla="*/ 352 h 75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901" h="7522820">
                <a:moveTo>
                  <a:pt x="5566198" y="352"/>
                </a:moveTo>
                <a:lnTo>
                  <a:pt x="7221901" y="0"/>
                </a:lnTo>
                <a:cubicBezTo>
                  <a:pt x="7218257" y="2286000"/>
                  <a:pt x="7219841" y="5232532"/>
                  <a:pt x="7216197" y="7518532"/>
                </a:cubicBezTo>
                <a:lnTo>
                  <a:pt x="0" y="7522820"/>
                </a:lnTo>
                <a:lnTo>
                  <a:pt x="5566198" y="352"/>
                </a:lnTo>
                <a:close/>
              </a:path>
            </a:pathLst>
          </a:custGeom>
        </p:spPr>
        <p:txBody>
          <a:bodyPr lIns="2160000" tIns="2160000" rIns="2160000" bIns="216000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99B2C1-F2EE-6E44-BA76-71DE486B4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5371B5-B522-8147-AA6A-FFFECD7371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65F06E-8385-2E41-8877-21D726DF8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425" y="6419731"/>
            <a:ext cx="1410915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2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s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592102D-05AC-874F-83E3-3EEFBF4211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260EC1B-06FD-1C4B-B69A-50EDF1E61E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681" y="1268414"/>
            <a:ext cx="7193698" cy="504031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ADE6F76-B882-1A4C-8184-6D3A2A8D8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FBDE88-9B2A-CC43-B8AD-431F85784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680" y="527754"/>
            <a:ext cx="6123269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D4619C6-0B93-B746-98C3-5B6D8ECFEE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886" y="6419731"/>
            <a:ext cx="1410915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91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82B4868-12FC-9B49-B5AC-0BB214A6B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E951B8-FF90-5A40-B446-7E55D425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9C02847-E141-C34D-B630-7E367732E8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886" y="6419731"/>
            <a:ext cx="1410915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44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E0C00B4-84B4-E248-BD99-CE2D8C6C6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53B90C7-6B62-C34E-9412-FBED1F5718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15DDDF6-8A82-3840-AFB8-37EC628AB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2AAC961-15CB-1141-BAB7-3B328ABCF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E010D8B-1095-6044-9C68-D3662FCD7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D4FA6A3-D6B9-8F43-9F7C-FFDF17DF78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886" y="6419731"/>
            <a:ext cx="1410915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6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Commerce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7AA2A508-B7B7-8D4D-857E-22CC03648402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F9F88D7-D6DB-764E-A5FF-5857669CD6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industry related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689DE2-69C7-8C40-8C4B-D8F0F8F40D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Solution overview</a:t>
            </a:r>
            <a:br>
              <a:rPr lang="en-US" dirty="0"/>
            </a:br>
            <a:r>
              <a:rPr lang="en-US" dirty="0"/>
              <a:t>or other 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391BE63-0792-F740-AE9B-136BCEB25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171" y="445799"/>
            <a:ext cx="3970562" cy="57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D954AB7-DAF7-D74C-9586-6A2EA491A5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51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Pay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35BEFAC2-B8EE-B34A-BB2E-ABC2950EBE74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F9F88D7-D6DB-764E-A5FF-5857669CD6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industry related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689DE2-69C7-8C40-8C4B-D8F0F8F40D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Solution overview</a:t>
            </a:r>
            <a:br>
              <a:rPr lang="en-US" dirty="0"/>
            </a:br>
            <a:r>
              <a:rPr lang="en-US" dirty="0"/>
              <a:t>or other 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391BE63-0792-F740-AE9B-136BCEB25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438487"/>
            <a:ext cx="2227200" cy="57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496357-6114-F544-A6EE-14E77A774E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30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Activity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8">
            <a:extLst>
              <a:ext uri="{FF2B5EF4-FFF2-40B4-BE49-F238E27FC236}">
                <a16:creationId xmlns:a16="http://schemas.microsoft.com/office/drawing/2014/main" id="{734D9F40-1FFC-884F-8855-5FF0E43583C9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F9F88D7-D6DB-764E-A5FF-5857669CD6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industry related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689DE2-69C7-8C40-8C4B-D8F0F8F40D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Solution overview</a:t>
            </a:r>
            <a:br>
              <a:rPr lang="en-US" dirty="0"/>
            </a:br>
            <a:r>
              <a:rPr lang="en-US" dirty="0"/>
              <a:t>or other title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137ECE4-AFCA-D543-8161-EC02A93A8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391BE63-0792-F740-AE9B-136BCEB25E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438938"/>
            <a:ext cx="321024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21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Insight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3D879DAC-EE26-784B-BC21-C869F7C6E7FC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F9F88D7-D6DB-764E-A5FF-5857669CD6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industry related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689DE2-69C7-8C40-8C4B-D8F0F8F40D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Solution overview</a:t>
            </a:r>
            <a:br>
              <a:rPr lang="en-US" dirty="0"/>
            </a:br>
            <a:r>
              <a:rPr lang="en-US" dirty="0"/>
              <a:t>or other 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391BE63-0792-F740-AE9B-136BCEB25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8125" y="230132"/>
            <a:ext cx="3993818" cy="100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F582F24-7FBA-D54D-896C-B97729A2C0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0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S Recommend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B55F148D-13E8-AD40-BCD6-28BFEA958617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F9F88D7-D6DB-764E-A5FF-5857669CD6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industry related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689DE2-69C7-8C40-8C4B-D8F0F8F40D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Solution overview</a:t>
            </a:r>
            <a:br>
              <a:rPr lang="en-US" dirty="0"/>
            </a:br>
            <a:r>
              <a:rPr lang="en-US" dirty="0"/>
              <a:t>or other 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391BE63-0792-F740-AE9B-136BCEB25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3" y="438066"/>
            <a:ext cx="4216323" cy="57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F582F24-7FBA-D54D-896C-B97729A2C0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82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BI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DF5C2128-9B50-B541-A5C6-31AACF2D015E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F9F88D7-D6DB-764E-A5FF-5857669CD6D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industry related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689DE2-69C7-8C40-8C4B-D8F0F8F40D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Solution overview</a:t>
            </a:r>
            <a:br>
              <a:rPr lang="en-US" dirty="0"/>
            </a:br>
            <a:r>
              <a:rPr lang="en-US" dirty="0"/>
              <a:t>or other 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391BE63-0792-F740-AE9B-136BCEB25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069" y="452190"/>
            <a:ext cx="1797119" cy="57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E7B7BB8-F640-2047-9470-7A690A707E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1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68F7FD1-E709-9A4B-B2CF-1244E36195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198" y="1268413"/>
            <a:ext cx="11531603" cy="4852988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DAB6E4D-A274-4C4C-8C65-D05E1C5C6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8B755EF-5F49-994A-AB57-29D1B565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741122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ware enhanc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DB3808E-C101-EE42-A658-C03505F3C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755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ware enhanc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11509375" cy="5040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  <a:lvl2pPr>
              <a:defRPr>
                <a:solidFill>
                  <a:srgbClr val="242D2F"/>
                </a:solidFill>
              </a:defRPr>
            </a:lvl2pPr>
            <a:lvl3pPr>
              <a:defRPr>
                <a:solidFill>
                  <a:srgbClr val="242D2F"/>
                </a:solidFill>
              </a:defRPr>
            </a:lvl3pPr>
            <a:lvl4pPr>
              <a:defRPr>
                <a:solidFill>
                  <a:srgbClr val="242D2F"/>
                </a:solidFill>
              </a:defRPr>
            </a:lvl4pPr>
            <a:lvl5pPr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9DFD66-E88E-F141-ACD4-EF6FFCA40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242D2F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5FD5502-FBB0-BA48-8CD4-E3F693E12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61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ware enhanc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38733466-D79D-1047-ADA5-6A7F0F327E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4"/>
            <a:ext cx="6103937" cy="49336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28F2546-D751-324D-A5BC-D274F44B78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4"/>
            <a:ext cx="5022850" cy="493360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D2EABAF-55C1-F043-B44B-504BC981E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242D2F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CF79F9-240D-4340-BAB9-273E28D0C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32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ware enhanc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7618413" cy="485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  <a:lvl2pPr>
              <a:defRPr>
                <a:solidFill>
                  <a:srgbClr val="242D2F"/>
                </a:solidFill>
              </a:defRPr>
            </a:lvl2pPr>
            <a:lvl3pPr>
              <a:defRPr>
                <a:solidFill>
                  <a:srgbClr val="242D2F"/>
                </a:solidFill>
              </a:defRPr>
            </a:lvl3pPr>
            <a:lvl4pPr>
              <a:defRPr>
                <a:solidFill>
                  <a:srgbClr val="242D2F"/>
                </a:solidFill>
              </a:defRPr>
            </a:lvl4pPr>
            <a:lvl5pPr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F3BD03E-3C73-A24E-AD2B-1065283E70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1457" y="553524"/>
            <a:ext cx="6825693" cy="6308071"/>
          </a:xfrm>
          <a:custGeom>
            <a:avLst/>
            <a:gdLst>
              <a:gd name="connsiteX0" fmla="*/ 0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0 w 7131662"/>
              <a:gd name="connsiteY4" fmla="*/ 0 h 6858000"/>
              <a:gd name="connsiteX0" fmla="*/ 6865033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6865033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361304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361304 w 6689389"/>
              <a:gd name="connsiteY4" fmla="*/ 0 h 6868510"/>
              <a:gd name="connsiteX0" fmla="*/ 5164542 w 6689389"/>
              <a:gd name="connsiteY0" fmla="*/ 11417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64542 w 6689389"/>
              <a:gd name="connsiteY4" fmla="*/ 11417 h 6868510"/>
              <a:gd name="connsiteX0" fmla="*/ 5109885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09885 w 6689389"/>
              <a:gd name="connsiteY4" fmla="*/ 0 h 6868510"/>
              <a:gd name="connsiteX0" fmla="*/ 5109885 w 6765908"/>
              <a:gd name="connsiteY0" fmla="*/ 0 h 6868510"/>
              <a:gd name="connsiteX1" fmla="*/ 6765908 w 6765908"/>
              <a:gd name="connsiteY1" fmla="*/ 45667 h 6868510"/>
              <a:gd name="connsiteX2" fmla="*/ 6689389 w 6765908"/>
              <a:gd name="connsiteY2" fmla="*/ 6858000 h 6868510"/>
              <a:gd name="connsiteX3" fmla="*/ 0 w 6765908"/>
              <a:gd name="connsiteY3" fmla="*/ 6868510 h 6868510"/>
              <a:gd name="connsiteX4" fmla="*/ 5109885 w 6765908"/>
              <a:gd name="connsiteY4" fmla="*/ 0 h 6868510"/>
              <a:gd name="connsiteX0" fmla="*/ 5109885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09885 w 6700320"/>
              <a:gd name="connsiteY4" fmla="*/ 0 h 6868510"/>
              <a:gd name="connsiteX0" fmla="*/ 5164542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64542 w 6700320"/>
              <a:gd name="connsiteY4" fmla="*/ 0 h 6868510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0 w 6700320"/>
              <a:gd name="connsiteY4" fmla="*/ 6868510 h 6881917"/>
              <a:gd name="connsiteX5" fmla="*/ 5164542 w 6700320"/>
              <a:gd name="connsiteY5" fmla="*/ 0 h 6881917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1989792 w 6700320"/>
              <a:gd name="connsiteY4" fmla="*/ 6881916 h 6881917"/>
              <a:gd name="connsiteX5" fmla="*/ 0 w 6700320"/>
              <a:gd name="connsiteY5" fmla="*/ 6868510 h 6881917"/>
              <a:gd name="connsiteX6" fmla="*/ 5164542 w 6700320"/>
              <a:gd name="connsiteY6" fmla="*/ 0 h 6881917"/>
              <a:gd name="connsiteX0" fmla="*/ 5164542 w 6700320"/>
              <a:gd name="connsiteY0" fmla="*/ 0 h 7404781"/>
              <a:gd name="connsiteX1" fmla="*/ 6700320 w 6700320"/>
              <a:gd name="connsiteY1" fmla="*/ 0 h 7404781"/>
              <a:gd name="connsiteX2" fmla="*/ 6689389 w 6700320"/>
              <a:gd name="connsiteY2" fmla="*/ 6858000 h 7404781"/>
              <a:gd name="connsiteX3" fmla="*/ 2905727 w 6700320"/>
              <a:gd name="connsiteY3" fmla="*/ 6881917 h 7404781"/>
              <a:gd name="connsiteX4" fmla="*/ 2929518 w 6700320"/>
              <a:gd name="connsiteY4" fmla="*/ 7404781 h 7404781"/>
              <a:gd name="connsiteX5" fmla="*/ 0 w 6700320"/>
              <a:gd name="connsiteY5" fmla="*/ 6868510 h 7404781"/>
              <a:gd name="connsiteX6" fmla="*/ 5164542 w 6700320"/>
              <a:gd name="connsiteY6" fmla="*/ 0 h 7404781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3345852 w 7116654"/>
              <a:gd name="connsiteY4" fmla="*/ 7404781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8896 w 7116654"/>
              <a:gd name="connsiteY3" fmla="*/ 6881918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88860 w 7116654"/>
              <a:gd name="connsiteY3" fmla="*/ 6866836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50224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2206 w 7116654"/>
              <a:gd name="connsiteY3" fmla="*/ 687437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555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9936"/>
              <a:gd name="connsiteY0" fmla="*/ 0 h 7431595"/>
              <a:gd name="connsiteX1" fmla="*/ 7116654 w 7119936"/>
              <a:gd name="connsiteY1" fmla="*/ 0 h 7431595"/>
              <a:gd name="connsiteX2" fmla="*/ 7119105 w 7119936"/>
              <a:gd name="connsiteY2" fmla="*/ 6869312 h 7431595"/>
              <a:gd name="connsiteX3" fmla="*/ 5495552 w 7119936"/>
              <a:gd name="connsiteY3" fmla="*/ 6870607 h 7431595"/>
              <a:gd name="connsiteX4" fmla="*/ 5498897 w 7119936"/>
              <a:gd name="connsiteY4" fmla="*/ 7418188 h 7431595"/>
              <a:gd name="connsiteX5" fmla="*/ 0 w 7119936"/>
              <a:gd name="connsiteY5" fmla="*/ 7431595 h 7431595"/>
              <a:gd name="connsiteX6" fmla="*/ 5580876 w 7119936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6 w 7119937"/>
              <a:gd name="connsiteY2" fmla="*/ 6880624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411913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318238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251327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0 w 7119937"/>
              <a:gd name="connsiteY4" fmla="*/ 7431595 h 7431595"/>
              <a:gd name="connsiteX5" fmla="*/ 5580876 w 7119937"/>
              <a:gd name="connsiteY5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0 w 7119937"/>
              <a:gd name="connsiteY3" fmla="*/ 7431595 h 7431595"/>
              <a:gd name="connsiteX4" fmla="*/ 5580876 w 7119937"/>
              <a:gd name="connsiteY4" fmla="*/ 0 h 7431595"/>
              <a:gd name="connsiteX0" fmla="*/ 5580876 w 7146128"/>
              <a:gd name="connsiteY0" fmla="*/ 0 h 7442452"/>
              <a:gd name="connsiteX1" fmla="*/ 7116654 w 7146128"/>
              <a:gd name="connsiteY1" fmla="*/ 0 h 7442452"/>
              <a:gd name="connsiteX2" fmla="*/ 7145872 w 7146128"/>
              <a:gd name="connsiteY2" fmla="*/ 7442452 h 7442452"/>
              <a:gd name="connsiteX3" fmla="*/ 0 w 7146128"/>
              <a:gd name="connsiteY3" fmla="*/ 7431595 h 7442452"/>
              <a:gd name="connsiteX4" fmla="*/ 5580876 w 7146128"/>
              <a:gd name="connsiteY4" fmla="*/ 0 h 7442452"/>
              <a:gd name="connsiteX0" fmla="*/ 563440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634405 w 7199657"/>
              <a:gd name="connsiteY4" fmla="*/ 0 h 7442452"/>
              <a:gd name="connsiteX0" fmla="*/ 552924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529245 w 7199657"/>
              <a:gd name="connsiteY4" fmla="*/ 0 h 7442452"/>
              <a:gd name="connsiteX0" fmla="*/ 5529245 w 7203933"/>
              <a:gd name="connsiteY0" fmla="*/ 12679 h 7455131"/>
              <a:gd name="connsiteX1" fmla="*/ 7203933 w 7203933"/>
              <a:gd name="connsiteY1" fmla="*/ 0 h 7455131"/>
              <a:gd name="connsiteX2" fmla="*/ 7199401 w 7203933"/>
              <a:gd name="connsiteY2" fmla="*/ 7455131 h 7455131"/>
              <a:gd name="connsiteX3" fmla="*/ 0 w 7203933"/>
              <a:gd name="connsiteY3" fmla="*/ 7444274 h 7455131"/>
              <a:gd name="connsiteX4" fmla="*/ 5529245 w 7203933"/>
              <a:gd name="connsiteY4" fmla="*/ 12679 h 7455131"/>
              <a:gd name="connsiteX0" fmla="*/ 5529245 w 7215183"/>
              <a:gd name="connsiteY0" fmla="*/ 76080 h 7518532"/>
              <a:gd name="connsiteX1" fmla="*/ 7215183 w 7215183"/>
              <a:gd name="connsiteY1" fmla="*/ 0 h 7518532"/>
              <a:gd name="connsiteX2" fmla="*/ 7199401 w 7215183"/>
              <a:gd name="connsiteY2" fmla="*/ 7518532 h 7518532"/>
              <a:gd name="connsiteX3" fmla="*/ 0 w 7215183"/>
              <a:gd name="connsiteY3" fmla="*/ 7507675 h 7518532"/>
              <a:gd name="connsiteX4" fmla="*/ 5529245 w 7215183"/>
              <a:gd name="connsiteY4" fmla="*/ 76080 h 7518532"/>
              <a:gd name="connsiteX0" fmla="*/ 5529245 w 7199547"/>
              <a:gd name="connsiteY0" fmla="*/ 30643 h 7473095"/>
              <a:gd name="connsiteX1" fmla="*/ 7141278 w 7199547"/>
              <a:gd name="connsiteY1" fmla="*/ 0 h 7473095"/>
              <a:gd name="connsiteX2" fmla="*/ 7199401 w 7199547"/>
              <a:gd name="connsiteY2" fmla="*/ 7473095 h 7473095"/>
              <a:gd name="connsiteX3" fmla="*/ 0 w 7199547"/>
              <a:gd name="connsiteY3" fmla="*/ 7462238 h 7473095"/>
              <a:gd name="connsiteX4" fmla="*/ 5529245 w 7199547"/>
              <a:gd name="connsiteY4" fmla="*/ 30643 h 7473095"/>
              <a:gd name="connsiteX0" fmla="*/ 5529245 w 7201746"/>
              <a:gd name="connsiteY0" fmla="*/ 76080 h 7518532"/>
              <a:gd name="connsiteX1" fmla="*/ 7201746 w 7201746"/>
              <a:gd name="connsiteY1" fmla="*/ 0 h 7518532"/>
              <a:gd name="connsiteX2" fmla="*/ 7199401 w 7201746"/>
              <a:gd name="connsiteY2" fmla="*/ 7518532 h 7518532"/>
              <a:gd name="connsiteX3" fmla="*/ 0 w 7201746"/>
              <a:gd name="connsiteY3" fmla="*/ 7507675 h 7518532"/>
              <a:gd name="connsiteX4" fmla="*/ 5529245 w 7201746"/>
              <a:gd name="connsiteY4" fmla="*/ 76080 h 7518532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5105"/>
              <a:gd name="connsiteY0" fmla="*/ 0 h 7525753"/>
              <a:gd name="connsiteX1" fmla="*/ 7205105 w 7205105"/>
              <a:gd name="connsiteY1" fmla="*/ 7221 h 7525753"/>
              <a:gd name="connsiteX2" fmla="*/ 7199401 w 7205105"/>
              <a:gd name="connsiteY2" fmla="*/ 7525753 h 7525753"/>
              <a:gd name="connsiteX3" fmla="*/ 0 w 7205105"/>
              <a:gd name="connsiteY3" fmla="*/ 7514896 h 7525753"/>
              <a:gd name="connsiteX4" fmla="*/ 5549401 w 7205105"/>
              <a:gd name="connsiteY4" fmla="*/ 0 h 7525753"/>
              <a:gd name="connsiteX0" fmla="*/ 5549402 w 7205105"/>
              <a:gd name="connsiteY0" fmla="*/ 352 h 7518532"/>
              <a:gd name="connsiteX1" fmla="*/ 7205105 w 7205105"/>
              <a:gd name="connsiteY1" fmla="*/ 0 h 7518532"/>
              <a:gd name="connsiteX2" fmla="*/ 7199401 w 7205105"/>
              <a:gd name="connsiteY2" fmla="*/ 7518532 h 7518532"/>
              <a:gd name="connsiteX3" fmla="*/ 0 w 7205105"/>
              <a:gd name="connsiteY3" fmla="*/ 7507675 h 7518532"/>
              <a:gd name="connsiteX4" fmla="*/ 5549402 w 7205105"/>
              <a:gd name="connsiteY4" fmla="*/ 352 h 7518532"/>
              <a:gd name="connsiteX0" fmla="*/ 5566198 w 7221901"/>
              <a:gd name="connsiteY0" fmla="*/ 352 h 7522820"/>
              <a:gd name="connsiteX1" fmla="*/ 7221901 w 7221901"/>
              <a:gd name="connsiteY1" fmla="*/ 0 h 7522820"/>
              <a:gd name="connsiteX2" fmla="*/ 7216197 w 7221901"/>
              <a:gd name="connsiteY2" fmla="*/ 7518532 h 7522820"/>
              <a:gd name="connsiteX3" fmla="*/ 0 w 7221901"/>
              <a:gd name="connsiteY3" fmla="*/ 7522820 h 7522820"/>
              <a:gd name="connsiteX4" fmla="*/ 5566198 w 7221901"/>
              <a:gd name="connsiteY4" fmla="*/ 352 h 75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901" h="7522820">
                <a:moveTo>
                  <a:pt x="5566198" y="352"/>
                </a:moveTo>
                <a:lnTo>
                  <a:pt x="7221901" y="0"/>
                </a:lnTo>
                <a:cubicBezTo>
                  <a:pt x="7218257" y="2286000"/>
                  <a:pt x="7219841" y="5232532"/>
                  <a:pt x="7216197" y="7518532"/>
                </a:cubicBezTo>
                <a:lnTo>
                  <a:pt x="0" y="7522820"/>
                </a:lnTo>
                <a:lnTo>
                  <a:pt x="5566198" y="352"/>
                </a:lnTo>
                <a:close/>
              </a:path>
            </a:pathLst>
          </a:custGeom>
        </p:spPr>
        <p:txBody>
          <a:bodyPr lIns="2160000" tIns="2160000" rIns="2160000" bIns="2160000" anchor="b" anchorCtr="0"/>
          <a:lstStyle>
            <a:lvl1pPr algn="r">
              <a:defRPr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99B2C1-F2EE-6E44-BA76-71DE486B4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242D2F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2C1943-F6DB-0B4D-BFB3-4CBD14E4CB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70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ware enhanc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592102D-05AC-874F-83E3-3EEFBF4211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260EC1B-06FD-1C4B-B69A-50EDF1E61E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681" y="1268414"/>
            <a:ext cx="7193698" cy="504031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FBDE88-9B2A-CC43-B8AD-431F85784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680" y="527754"/>
            <a:ext cx="6123269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242D2F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EDA4370-1F20-4342-9190-05F2C9E46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7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ware enhanc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82B4868-12FC-9B49-B5AC-0BB214A6B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242D2F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32E50C5-6C4F-9741-BC32-A7BDEA20A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62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ware enhanc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E0C00B4-84B4-E248-BD99-CE2D8C6C6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53B90C7-6B62-C34E-9412-FBED1F5718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15DDDF6-8A82-3840-AFB8-37EC628AB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2AAC961-15CB-1141-BAB7-3B328ABCF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242D2F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7FA4828-2652-DE41-A996-CEC8B9A1C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530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6E14D-3D67-D14E-986B-9AC95A403A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71832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524B7F0-C695-CF44-8DE0-06953239C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73C59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003E8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82B4868-12FC-9B49-B5AC-0BB214A6B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E951B8-FF90-5A40-B446-7E55D425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7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9C5F12B-E033-0744-950E-765367908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B0FA2F2-0BF4-3448-9CEE-EC90A61A1F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1268413"/>
            <a:ext cx="11526838" cy="4852988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42D2F"/>
                </a:solidFill>
              </a:defRPr>
            </a:lvl1pPr>
            <a:lvl2pPr>
              <a:defRPr>
                <a:solidFill>
                  <a:srgbClr val="242D2F"/>
                </a:solidFill>
              </a:defRPr>
            </a:lvl2pPr>
            <a:lvl3pPr>
              <a:defRPr>
                <a:solidFill>
                  <a:srgbClr val="242D2F"/>
                </a:solidFill>
              </a:defRPr>
            </a:lvl3pPr>
            <a:lvl4pPr>
              <a:defRPr>
                <a:solidFill>
                  <a:srgbClr val="242D2F"/>
                </a:solidFill>
              </a:defRPr>
            </a:lvl4pPr>
            <a:lvl5pPr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0EC931C-1DAB-904C-A3EF-88F5F2A9C1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588" y="527754"/>
            <a:ext cx="1015313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003E82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0729359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34881A-407D-D048-B398-129E2141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2F62100-2385-3049-86F9-D75F5CAEDF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588" y="527754"/>
            <a:ext cx="1015313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003E82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BA77E31-90CA-4F4E-879B-ACF1C71AD8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AB782C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62BFF50-CE8A-4D48-8837-F64011FF6D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rgbClr val="003E82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C38B428-131F-0241-A0B1-5BBF23B5F3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E82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78608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DAD5C0F-3672-1447-AFCB-FF36084F3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D1527DF-9688-7F46-BD85-8D3C008156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588" y="527754"/>
            <a:ext cx="1015313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003E82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15468EB-787E-B340-9348-47DFE47A16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003E82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07F7A3-B7CF-1941-B95A-7B7DCE3C3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rgbClr val="AB782C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BB6902D1-1294-0E43-A12A-BFDDD90301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E82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788328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29F5A72-8639-B343-994B-9F86962B0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1B818C3-3221-6246-B5D3-5E0E6C230C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4"/>
            <a:ext cx="6103937" cy="5061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E82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EB67D75-87BE-3344-958A-DB8D9BAD6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3"/>
            <a:ext cx="5022850" cy="5061833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1E2E481-058A-004A-BF95-CC4C7C75B2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426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003E82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903229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29F5A72-8639-B343-994B-9F86962B0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801FB4B-AE30-8B49-852D-5CC2AA451E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242D2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B34BB62-EC72-A748-80AA-640356BAA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681" y="1268413"/>
            <a:ext cx="7193698" cy="54006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4262EA5-32C2-D04E-9019-701D3A6EE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680" y="527754"/>
            <a:ext cx="6123269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003E82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2557200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7618413" cy="485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2F"/>
                </a:solidFill>
              </a:defRPr>
            </a:lvl1pPr>
            <a:lvl2pPr>
              <a:defRPr>
                <a:solidFill>
                  <a:srgbClr val="242D2F"/>
                </a:solidFill>
              </a:defRPr>
            </a:lvl2pPr>
            <a:lvl3pPr>
              <a:defRPr>
                <a:solidFill>
                  <a:srgbClr val="242D2F"/>
                </a:solidFill>
              </a:defRPr>
            </a:lvl3pPr>
            <a:lvl4pPr>
              <a:defRPr>
                <a:solidFill>
                  <a:srgbClr val="242D2F"/>
                </a:solidFill>
              </a:defRPr>
            </a:lvl4pPr>
            <a:lvl5pPr>
              <a:defRPr>
                <a:solidFill>
                  <a:srgbClr val="242D2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F3BD03E-3C73-A24E-AD2B-1065283E70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1457" y="553524"/>
            <a:ext cx="6825693" cy="6308071"/>
          </a:xfrm>
          <a:custGeom>
            <a:avLst/>
            <a:gdLst>
              <a:gd name="connsiteX0" fmla="*/ 0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0 w 7131662"/>
              <a:gd name="connsiteY4" fmla="*/ 0 h 6858000"/>
              <a:gd name="connsiteX0" fmla="*/ 6865033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6865033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361304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361304 w 6689389"/>
              <a:gd name="connsiteY4" fmla="*/ 0 h 6868510"/>
              <a:gd name="connsiteX0" fmla="*/ 5164542 w 6689389"/>
              <a:gd name="connsiteY0" fmla="*/ 11417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64542 w 6689389"/>
              <a:gd name="connsiteY4" fmla="*/ 11417 h 6868510"/>
              <a:gd name="connsiteX0" fmla="*/ 5109885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09885 w 6689389"/>
              <a:gd name="connsiteY4" fmla="*/ 0 h 6868510"/>
              <a:gd name="connsiteX0" fmla="*/ 5109885 w 6765908"/>
              <a:gd name="connsiteY0" fmla="*/ 0 h 6868510"/>
              <a:gd name="connsiteX1" fmla="*/ 6765908 w 6765908"/>
              <a:gd name="connsiteY1" fmla="*/ 45667 h 6868510"/>
              <a:gd name="connsiteX2" fmla="*/ 6689389 w 6765908"/>
              <a:gd name="connsiteY2" fmla="*/ 6858000 h 6868510"/>
              <a:gd name="connsiteX3" fmla="*/ 0 w 6765908"/>
              <a:gd name="connsiteY3" fmla="*/ 6868510 h 6868510"/>
              <a:gd name="connsiteX4" fmla="*/ 5109885 w 6765908"/>
              <a:gd name="connsiteY4" fmla="*/ 0 h 6868510"/>
              <a:gd name="connsiteX0" fmla="*/ 5109885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09885 w 6700320"/>
              <a:gd name="connsiteY4" fmla="*/ 0 h 6868510"/>
              <a:gd name="connsiteX0" fmla="*/ 5164542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64542 w 6700320"/>
              <a:gd name="connsiteY4" fmla="*/ 0 h 6868510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0 w 6700320"/>
              <a:gd name="connsiteY4" fmla="*/ 6868510 h 6881917"/>
              <a:gd name="connsiteX5" fmla="*/ 5164542 w 6700320"/>
              <a:gd name="connsiteY5" fmla="*/ 0 h 6881917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1989792 w 6700320"/>
              <a:gd name="connsiteY4" fmla="*/ 6881916 h 6881917"/>
              <a:gd name="connsiteX5" fmla="*/ 0 w 6700320"/>
              <a:gd name="connsiteY5" fmla="*/ 6868510 h 6881917"/>
              <a:gd name="connsiteX6" fmla="*/ 5164542 w 6700320"/>
              <a:gd name="connsiteY6" fmla="*/ 0 h 6881917"/>
              <a:gd name="connsiteX0" fmla="*/ 5164542 w 6700320"/>
              <a:gd name="connsiteY0" fmla="*/ 0 h 7404781"/>
              <a:gd name="connsiteX1" fmla="*/ 6700320 w 6700320"/>
              <a:gd name="connsiteY1" fmla="*/ 0 h 7404781"/>
              <a:gd name="connsiteX2" fmla="*/ 6689389 w 6700320"/>
              <a:gd name="connsiteY2" fmla="*/ 6858000 h 7404781"/>
              <a:gd name="connsiteX3" fmla="*/ 2905727 w 6700320"/>
              <a:gd name="connsiteY3" fmla="*/ 6881917 h 7404781"/>
              <a:gd name="connsiteX4" fmla="*/ 2929518 w 6700320"/>
              <a:gd name="connsiteY4" fmla="*/ 7404781 h 7404781"/>
              <a:gd name="connsiteX5" fmla="*/ 0 w 6700320"/>
              <a:gd name="connsiteY5" fmla="*/ 6868510 h 7404781"/>
              <a:gd name="connsiteX6" fmla="*/ 5164542 w 6700320"/>
              <a:gd name="connsiteY6" fmla="*/ 0 h 7404781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3345852 w 7116654"/>
              <a:gd name="connsiteY4" fmla="*/ 7404781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8896 w 7116654"/>
              <a:gd name="connsiteY3" fmla="*/ 6881918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88860 w 7116654"/>
              <a:gd name="connsiteY3" fmla="*/ 6866836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50224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2206 w 7116654"/>
              <a:gd name="connsiteY3" fmla="*/ 687437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555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9936"/>
              <a:gd name="connsiteY0" fmla="*/ 0 h 7431595"/>
              <a:gd name="connsiteX1" fmla="*/ 7116654 w 7119936"/>
              <a:gd name="connsiteY1" fmla="*/ 0 h 7431595"/>
              <a:gd name="connsiteX2" fmla="*/ 7119105 w 7119936"/>
              <a:gd name="connsiteY2" fmla="*/ 6869312 h 7431595"/>
              <a:gd name="connsiteX3" fmla="*/ 5495552 w 7119936"/>
              <a:gd name="connsiteY3" fmla="*/ 6870607 h 7431595"/>
              <a:gd name="connsiteX4" fmla="*/ 5498897 w 7119936"/>
              <a:gd name="connsiteY4" fmla="*/ 7418188 h 7431595"/>
              <a:gd name="connsiteX5" fmla="*/ 0 w 7119936"/>
              <a:gd name="connsiteY5" fmla="*/ 7431595 h 7431595"/>
              <a:gd name="connsiteX6" fmla="*/ 5580876 w 7119936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6 w 7119937"/>
              <a:gd name="connsiteY2" fmla="*/ 6880624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411913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318238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251327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0 w 7119937"/>
              <a:gd name="connsiteY4" fmla="*/ 7431595 h 7431595"/>
              <a:gd name="connsiteX5" fmla="*/ 5580876 w 7119937"/>
              <a:gd name="connsiteY5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0 w 7119937"/>
              <a:gd name="connsiteY3" fmla="*/ 7431595 h 7431595"/>
              <a:gd name="connsiteX4" fmla="*/ 5580876 w 7119937"/>
              <a:gd name="connsiteY4" fmla="*/ 0 h 7431595"/>
              <a:gd name="connsiteX0" fmla="*/ 5580876 w 7146128"/>
              <a:gd name="connsiteY0" fmla="*/ 0 h 7442452"/>
              <a:gd name="connsiteX1" fmla="*/ 7116654 w 7146128"/>
              <a:gd name="connsiteY1" fmla="*/ 0 h 7442452"/>
              <a:gd name="connsiteX2" fmla="*/ 7145872 w 7146128"/>
              <a:gd name="connsiteY2" fmla="*/ 7442452 h 7442452"/>
              <a:gd name="connsiteX3" fmla="*/ 0 w 7146128"/>
              <a:gd name="connsiteY3" fmla="*/ 7431595 h 7442452"/>
              <a:gd name="connsiteX4" fmla="*/ 5580876 w 7146128"/>
              <a:gd name="connsiteY4" fmla="*/ 0 h 7442452"/>
              <a:gd name="connsiteX0" fmla="*/ 563440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634405 w 7199657"/>
              <a:gd name="connsiteY4" fmla="*/ 0 h 7442452"/>
              <a:gd name="connsiteX0" fmla="*/ 552924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529245 w 7199657"/>
              <a:gd name="connsiteY4" fmla="*/ 0 h 7442452"/>
              <a:gd name="connsiteX0" fmla="*/ 5529245 w 7203933"/>
              <a:gd name="connsiteY0" fmla="*/ 12679 h 7455131"/>
              <a:gd name="connsiteX1" fmla="*/ 7203933 w 7203933"/>
              <a:gd name="connsiteY1" fmla="*/ 0 h 7455131"/>
              <a:gd name="connsiteX2" fmla="*/ 7199401 w 7203933"/>
              <a:gd name="connsiteY2" fmla="*/ 7455131 h 7455131"/>
              <a:gd name="connsiteX3" fmla="*/ 0 w 7203933"/>
              <a:gd name="connsiteY3" fmla="*/ 7444274 h 7455131"/>
              <a:gd name="connsiteX4" fmla="*/ 5529245 w 7203933"/>
              <a:gd name="connsiteY4" fmla="*/ 12679 h 7455131"/>
              <a:gd name="connsiteX0" fmla="*/ 5529245 w 7215183"/>
              <a:gd name="connsiteY0" fmla="*/ 76080 h 7518532"/>
              <a:gd name="connsiteX1" fmla="*/ 7215183 w 7215183"/>
              <a:gd name="connsiteY1" fmla="*/ 0 h 7518532"/>
              <a:gd name="connsiteX2" fmla="*/ 7199401 w 7215183"/>
              <a:gd name="connsiteY2" fmla="*/ 7518532 h 7518532"/>
              <a:gd name="connsiteX3" fmla="*/ 0 w 7215183"/>
              <a:gd name="connsiteY3" fmla="*/ 7507675 h 7518532"/>
              <a:gd name="connsiteX4" fmla="*/ 5529245 w 7215183"/>
              <a:gd name="connsiteY4" fmla="*/ 76080 h 7518532"/>
              <a:gd name="connsiteX0" fmla="*/ 5529245 w 7199547"/>
              <a:gd name="connsiteY0" fmla="*/ 30643 h 7473095"/>
              <a:gd name="connsiteX1" fmla="*/ 7141278 w 7199547"/>
              <a:gd name="connsiteY1" fmla="*/ 0 h 7473095"/>
              <a:gd name="connsiteX2" fmla="*/ 7199401 w 7199547"/>
              <a:gd name="connsiteY2" fmla="*/ 7473095 h 7473095"/>
              <a:gd name="connsiteX3" fmla="*/ 0 w 7199547"/>
              <a:gd name="connsiteY3" fmla="*/ 7462238 h 7473095"/>
              <a:gd name="connsiteX4" fmla="*/ 5529245 w 7199547"/>
              <a:gd name="connsiteY4" fmla="*/ 30643 h 7473095"/>
              <a:gd name="connsiteX0" fmla="*/ 5529245 w 7201746"/>
              <a:gd name="connsiteY0" fmla="*/ 76080 h 7518532"/>
              <a:gd name="connsiteX1" fmla="*/ 7201746 w 7201746"/>
              <a:gd name="connsiteY1" fmla="*/ 0 h 7518532"/>
              <a:gd name="connsiteX2" fmla="*/ 7199401 w 7201746"/>
              <a:gd name="connsiteY2" fmla="*/ 7518532 h 7518532"/>
              <a:gd name="connsiteX3" fmla="*/ 0 w 7201746"/>
              <a:gd name="connsiteY3" fmla="*/ 7507675 h 7518532"/>
              <a:gd name="connsiteX4" fmla="*/ 5529245 w 7201746"/>
              <a:gd name="connsiteY4" fmla="*/ 76080 h 7518532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5105"/>
              <a:gd name="connsiteY0" fmla="*/ 0 h 7525753"/>
              <a:gd name="connsiteX1" fmla="*/ 7205105 w 7205105"/>
              <a:gd name="connsiteY1" fmla="*/ 7221 h 7525753"/>
              <a:gd name="connsiteX2" fmla="*/ 7199401 w 7205105"/>
              <a:gd name="connsiteY2" fmla="*/ 7525753 h 7525753"/>
              <a:gd name="connsiteX3" fmla="*/ 0 w 7205105"/>
              <a:gd name="connsiteY3" fmla="*/ 7514896 h 7525753"/>
              <a:gd name="connsiteX4" fmla="*/ 5549401 w 7205105"/>
              <a:gd name="connsiteY4" fmla="*/ 0 h 7525753"/>
              <a:gd name="connsiteX0" fmla="*/ 5549402 w 7205105"/>
              <a:gd name="connsiteY0" fmla="*/ 352 h 7518532"/>
              <a:gd name="connsiteX1" fmla="*/ 7205105 w 7205105"/>
              <a:gd name="connsiteY1" fmla="*/ 0 h 7518532"/>
              <a:gd name="connsiteX2" fmla="*/ 7199401 w 7205105"/>
              <a:gd name="connsiteY2" fmla="*/ 7518532 h 7518532"/>
              <a:gd name="connsiteX3" fmla="*/ 0 w 7205105"/>
              <a:gd name="connsiteY3" fmla="*/ 7507675 h 7518532"/>
              <a:gd name="connsiteX4" fmla="*/ 5549402 w 7205105"/>
              <a:gd name="connsiteY4" fmla="*/ 352 h 7518532"/>
              <a:gd name="connsiteX0" fmla="*/ 5566198 w 7221901"/>
              <a:gd name="connsiteY0" fmla="*/ 352 h 7522820"/>
              <a:gd name="connsiteX1" fmla="*/ 7221901 w 7221901"/>
              <a:gd name="connsiteY1" fmla="*/ 0 h 7522820"/>
              <a:gd name="connsiteX2" fmla="*/ 7216197 w 7221901"/>
              <a:gd name="connsiteY2" fmla="*/ 7518532 h 7522820"/>
              <a:gd name="connsiteX3" fmla="*/ 0 w 7221901"/>
              <a:gd name="connsiteY3" fmla="*/ 7522820 h 7522820"/>
              <a:gd name="connsiteX4" fmla="*/ 5566198 w 7221901"/>
              <a:gd name="connsiteY4" fmla="*/ 352 h 75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901" h="7522820">
                <a:moveTo>
                  <a:pt x="5566198" y="352"/>
                </a:moveTo>
                <a:lnTo>
                  <a:pt x="7221901" y="0"/>
                </a:lnTo>
                <a:cubicBezTo>
                  <a:pt x="7218257" y="2286000"/>
                  <a:pt x="7219841" y="5232532"/>
                  <a:pt x="7216197" y="7518532"/>
                </a:cubicBezTo>
                <a:lnTo>
                  <a:pt x="0" y="7522820"/>
                </a:lnTo>
                <a:lnTo>
                  <a:pt x="5566198" y="35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160000" tIns="2160000" rIns="2160000" bIns="2160000" anchor="b" anchorCtr="0"/>
          <a:lstStyle>
            <a:lvl1pPr algn="r">
              <a:defRPr>
                <a:solidFill>
                  <a:srgbClr val="242D2F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99B2C1-F2EE-6E44-BA76-71DE486B4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0F4A87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E1ECA2-197D-C944-AC5C-D29A25861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5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A3CE5B1-F7A0-104A-B0AA-7D4685B43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273" y="9000"/>
            <a:ext cx="6257333" cy="684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017804F-3398-B047-90E4-D4445FEFDD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2365" y="2993984"/>
            <a:ext cx="3512888" cy="10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0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empt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4796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D4BA8FB-3239-094A-8C8D-FADEF5BEC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789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7184" y="542889"/>
            <a:ext cx="10937633" cy="5336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2290143-824B-D74F-80C9-C2F6B7BC7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17" y="1724002"/>
            <a:ext cx="7326929" cy="521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1811" y="4891444"/>
            <a:ext cx="5964172" cy="3603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is-IS"/>
              <a:t>Insert your name here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71830" y="5429441"/>
            <a:ext cx="5962970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your job title here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71272" y="6102698"/>
            <a:ext cx="5963538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aseline="0">
                <a:solidFill>
                  <a:srgbClr val="6DD4A7"/>
                </a:solidFill>
              </a:defRPr>
            </a:lvl1pPr>
          </a:lstStyle>
          <a:p>
            <a:pPr lvl="0"/>
            <a:r>
              <a:rPr lang="en-US"/>
              <a:t>Insert your contact info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727344" y="2282468"/>
            <a:ext cx="2051392" cy="2051390"/>
          </a:xfrm>
          <a:prstGeom prst="snip2DiagRect">
            <a:avLst/>
          </a:prstGeom>
          <a:ln>
            <a:solidFill>
              <a:srgbClr val="304B5E"/>
            </a:solidFill>
          </a:ln>
          <a:effectLst>
            <a:outerShdw blurRad="50800" dist="88900" dir="8100000" algn="ctr" rotWithShape="0">
              <a:srgbClr val="000000">
                <a:alpha val="20000"/>
              </a:srgbClr>
            </a:outerShdw>
          </a:effectLst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photo here</a:t>
            </a:r>
            <a:br>
              <a:rPr lang="en-US"/>
            </a:br>
            <a:br>
              <a:rPr lang="en-US"/>
            </a:br>
            <a:r>
              <a:rPr lang="en-US"/>
              <a:t>if not, delete the box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7184" y="1254216"/>
            <a:ext cx="10937633" cy="3603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here, if you want</a:t>
            </a:r>
          </a:p>
        </p:txBody>
      </p:sp>
    </p:spTree>
    <p:extLst>
      <p:ext uri="{BB962C8B-B14F-4D97-AF65-F5344CB8AC3E}">
        <p14:creationId xmlns:p14="http://schemas.microsoft.com/office/powerpoint/2010/main" val="83127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E0C00B4-84B4-E248-BD99-CE2D8C6C6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FFFFF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003E8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53B90C7-6B62-C34E-9412-FBED1F5718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rgbClr val="73C59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 2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15DDDF6-8A82-3840-AFB8-37EC628AB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2AAC961-15CB-1141-BAB7-3B328ABCF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E010D8B-1095-6044-9C68-D3662FCD7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27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68F7FD1-E709-9A4B-B2CF-1244E36195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198" y="1268413"/>
            <a:ext cx="11531603" cy="4852988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DAB6E4D-A274-4C4C-8C65-D05E1C5C6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8B755EF-5F49-994A-AB57-29D1B565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158993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73C59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003E8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82B4868-12FC-9B49-B5AC-0BB214A6B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E951B8-FF90-5A40-B446-7E55D425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67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E0C00B4-84B4-E248-BD99-CE2D8C6C6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FFFFF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003E8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53B90C7-6B62-C34E-9412-FBED1F5718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rgbClr val="73C59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15DDDF6-8A82-3840-AFB8-37EC628AB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2AAC961-15CB-1141-BAB7-3B328ABCF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E010D8B-1095-6044-9C68-D3662FCD7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554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4"/>
            <a:ext cx="6103937" cy="5061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3"/>
            <a:ext cx="5022850" cy="5061833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6A4A6FC-CF5A-704A-A039-F0DDC3715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09E41D4-5AA1-3647-96E1-24F356CB9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8985181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1" y="1268413"/>
            <a:ext cx="7193698" cy="54006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D8A60D-9858-9E40-B9DD-78DF39DA57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A6E1EEB-231D-FE47-85D1-F641E6DFE8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680" y="527754"/>
            <a:ext cx="6123269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5765171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7618413" cy="485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F3BD03E-3C73-A24E-AD2B-1065283E70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1457" y="553524"/>
            <a:ext cx="6825693" cy="6308071"/>
          </a:xfrm>
          <a:custGeom>
            <a:avLst/>
            <a:gdLst>
              <a:gd name="connsiteX0" fmla="*/ 0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0 w 7131662"/>
              <a:gd name="connsiteY4" fmla="*/ 0 h 6858000"/>
              <a:gd name="connsiteX0" fmla="*/ 6865033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6865033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361304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361304 w 6689389"/>
              <a:gd name="connsiteY4" fmla="*/ 0 h 6868510"/>
              <a:gd name="connsiteX0" fmla="*/ 5164542 w 6689389"/>
              <a:gd name="connsiteY0" fmla="*/ 11417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64542 w 6689389"/>
              <a:gd name="connsiteY4" fmla="*/ 11417 h 6868510"/>
              <a:gd name="connsiteX0" fmla="*/ 5109885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09885 w 6689389"/>
              <a:gd name="connsiteY4" fmla="*/ 0 h 6868510"/>
              <a:gd name="connsiteX0" fmla="*/ 5109885 w 6765908"/>
              <a:gd name="connsiteY0" fmla="*/ 0 h 6868510"/>
              <a:gd name="connsiteX1" fmla="*/ 6765908 w 6765908"/>
              <a:gd name="connsiteY1" fmla="*/ 45667 h 6868510"/>
              <a:gd name="connsiteX2" fmla="*/ 6689389 w 6765908"/>
              <a:gd name="connsiteY2" fmla="*/ 6858000 h 6868510"/>
              <a:gd name="connsiteX3" fmla="*/ 0 w 6765908"/>
              <a:gd name="connsiteY3" fmla="*/ 6868510 h 6868510"/>
              <a:gd name="connsiteX4" fmla="*/ 5109885 w 6765908"/>
              <a:gd name="connsiteY4" fmla="*/ 0 h 6868510"/>
              <a:gd name="connsiteX0" fmla="*/ 5109885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09885 w 6700320"/>
              <a:gd name="connsiteY4" fmla="*/ 0 h 6868510"/>
              <a:gd name="connsiteX0" fmla="*/ 5164542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64542 w 6700320"/>
              <a:gd name="connsiteY4" fmla="*/ 0 h 6868510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0 w 6700320"/>
              <a:gd name="connsiteY4" fmla="*/ 6868510 h 6881917"/>
              <a:gd name="connsiteX5" fmla="*/ 5164542 w 6700320"/>
              <a:gd name="connsiteY5" fmla="*/ 0 h 6881917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1989792 w 6700320"/>
              <a:gd name="connsiteY4" fmla="*/ 6881916 h 6881917"/>
              <a:gd name="connsiteX5" fmla="*/ 0 w 6700320"/>
              <a:gd name="connsiteY5" fmla="*/ 6868510 h 6881917"/>
              <a:gd name="connsiteX6" fmla="*/ 5164542 w 6700320"/>
              <a:gd name="connsiteY6" fmla="*/ 0 h 6881917"/>
              <a:gd name="connsiteX0" fmla="*/ 5164542 w 6700320"/>
              <a:gd name="connsiteY0" fmla="*/ 0 h 7404781"/>
              <a:gd name="connsiteX1" fmla="*/ 6700320 w 6700320"/>
              <a:gd name="connsiteY1" fmla="*/ 0 h 7404781"/>
              <a:gd name="connsiteX2" fmla="*/ 6689389 w 6700320"/>
              <a:gd name="connsiteY2" fmla="*/ 6858000 h 7404781"/>
              <a:gd name="connsiteX3" fmla="*/ 2905727 w 6700320"/>
              <a:gd name="connsiteY3" fmla="*/ 6881917 h 7404781"/>
              <a:gd name="connsiteX4" fmla="*/ 2929518 w 6700320"/>
              <a:gd name="connsiteY4" fmla="*/ 7404781 h 7404781"/>
              <a:gd name="connsiteX5" fmla="*/ 0 w 6700320"/>
              <a:gd name="connsiteY5" fmla="*/ 6868510 h 7404781"/>
              <a:gd name="connsiteX6" fmla="*/ 5164542 w 6700320"/>
              <a:gd name="connsiteY6" fmla="*/ 0 h 7404781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3345852 w 7116654"/>
              <a:gd name="connsiteY4" fmla="*/ 7404781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8896 w 7116654"/>
              <a:gd name="connsiteY3" fmla="*/ 6881918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88860 w 7116654"/>
              <a:gd name="connsiteY3" fmla="*/ 6866836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50224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2206 w 7116654"/>
              <a:gd name="connsiteY3" fmla="*/ 687437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555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9936"/>
              <a:gd name="connsiteY0" fmla="*/ 0 h 7431595"/>
              <a:gd name="connsiteX1" fmla="*/ 7116654 w 7119936"/>
              <a:gd name="connsiteY1" fmla="*/ 0 h 7431595"/>
              <a:gd name="connsiteX2" fmla="*/ 7119105 w 7119936"/>
              <a:gd name="connsiteY2" fmla="*/ 6869312 h 7431595"/>
              <a:gd name="connsiteX3" fmla="*/ 5495552 w 7119936"/>
              <a:gd name="connsiteY3" fmla="*/ 6870607 h 7431595"/>
              <a:gd name="connsiteX4" fmla="*/ 5498897 w 7119936"/>
              <a:gd name="connsiteY4" fmla="*/ 7418188 h 7431595"/>
              <a:gd name="connsiteX5" fmla="*/ 0 w 7119936"/>
              <a:gd name="connsiteY5" fmla="*/ 7431595 h 7431595"/>
              <a:gd name="connsiteX6" fmla="*/ 5580876 w 7119936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6 w 7119937"/>
              <a:gd name="connsiteY2" fmla="*/ 6880624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411913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318238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251327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0 w 7119937"/>
              <a:gd name="connsiteY4" fmla="*/ 7431595 h 7431595"/>
              <a:gd name="connsiteX5" fmla="*/ 5580876 w 7119937"/>
              <a:gd name="connsiteY5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0 w 7119937"/>
              <a:gd name="connsiteY3" fmla="*/ 7431595 h 7431595"/>
              <a:gd name="connsiteX4" fmla="*/ 5580876 w 7119937"/>
              <a:gd name="connsiteY4" fmla="*/ 0 h 7431595"/>
              <a:gd name="connsiteX0" fmla="*/ 5580876 w 7146128"/>
              <a:gd name="connsiteY0" fmla="*/ 0 h 7442452"/>
              <a:gd name="connsiteX1" fmla="*/ 7116654 w 7146128"/>
              <a:gd name="connsiteY1" fmla="*/ 0 h 7442452"/>
              <a:gd name="connsiteX2" fmla="*/ 7145872 w 7146128"/>
              <a:gd name="connsiteY2" fmla="*/ 7442452 h 7442452"/>
              <a:gd name="connsiteX3" fmla="*/ 0 w 7146128"/>
              <a:gd name="connsiteY3" fmla="*/ 7431595 h 7442452"/>
              <a:gd name="connsiteX4" fmla="*/ 5580876 w 7146128"/>
              <a:gd name="connsiteY4" fmla="*/ 0 h 7442452"/>
              <a:gd name="connsiteX0" fmla="*/ 563440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634405 w 7199657"/>
              <a:gd name="connsiteY4" fmla="*/ 0 h 7442452"/>
              <a:gd name="connsiteX0" fmla="*/ 552924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529245 w 7199657"/>
              <a:gd name="connsiteY4" fmla="*/ 0 h 7442452"/>
              <a:gd name="connsiteX0" fmla="*/ 5529245 w 7203933"/>
              <a:gd name="connsiteY0" fmla="*/ 12679 h 7455131"/>
              <a:gd name="connsiteX1" fmla="*/ 7203933 w 7203933"/>
              <a:gd name="connsiteY1" fmla="*/ 0 h 7455131"/>
              <a:gd name="connsiteX2" fmla="*/ 7199401 w 7203933"/>
              <a:gd name="connsiteY2" fmla="*/ 7455131 h 7455131"/>
              <a:gd name="connsiteX3" fmla="*/ 0 w 7203933"/>
              <a:gd name="connsiteY3" fmla="*/ 7444274 h 7455131"/>
              <a:gd name="connsiteX4" fmla="*/ 5529245 w 7203933"/>
              <a:gd name="connsiteY4" fmla="*/ 12679 h 7455131"/>
              <a:gd name="connsiteX0" fmla="*/ 5529245 w 7215183"/>
              <a:gd name="connsiteY0" fmla="*/ 76080 h 7518532"/>
              <a:gd name="connsiteX1" fmla="*/ 7215183 w 7215183"/>
              <a:gd name="connsiteY1" fmla="*/ 0 h 7518532"/>
              <a:gd name="connsiteX2" fmla="*/ 7199401 w 7215183"/>
              <a:gd name="connsiteY2" fmla="*/ 7518532 h 7518532"/>
              <a:gd name="connsiteX3" fmla="*/ 0 w 7215183"/>
              <a:gd name="connsiteY3" fmla="*/ 7507675 h 7518532"/>
              <a:gd name="connsiteX4" fmla="*/ 5529245 w 7215183"/>
              <a:gd name="connsiteY4" fmla="*/ 76080 h 7518532"/>
              <a:gd name="connsiteX0" fmla="*/ 5529245 w 7199547"/>
              <a:gd name="connsiteY0" fmla="*/ 30643 h 7473095"/>
              <a:gd name="connsiteX1" fmla="*/ 7141278 w 7199547"/>
              <a:gd name="connsiteY1" fmla="*/ 0 h 7473095"/>
              <a:gd name="connsiteX2" fmla="*/ 7199401 w 7199547"/>
              <a:gd name="connsiteY2" fmla="*/ 7473095 h 7473095"/>
              <a:gd name="connsiteX3" fmla="*/ 0 w 7199547"/>
              <a:gd name="connsiteY3" fmla="*/ 7462238 h 7473095"/>
              <a:gd name="connsiteX4" fmla="*/ 5529245 w 7199547"/>
              <a:gd name="connsiteY4" fmla="*/ 30643 h 7473095"/>
              <a:gd name="connsiteX0" fmla="*/ 5529245 w 7201746"/>
              <a:gd name="connsiteY0" fmla="*/ 76080 h 7518532"/>
              <a:gd name="connsiteX1" fmla="*/ 7201746 w 7201746"/>
              <a:gd name="connsiteY1" fmla="*/ 0 h 7518532"/>
              <a:gd name="connsiteX2" fmla="*/ 7199401 w 7201746"/>
              <a:gd name="connsiteY2" fmla="*/ 7518532 h 7518532"/>
              <a:gd name="connsiteX3" fmla="*/ 0 w 7201746"/>
              <a:gd name="connsiteY3" fmla="*/ 7507675 h 7518532"/>
              <a:gd name="connsiteX4" fmla="*/ 5529245 w 7201746"/>
              <a:gd name="connsiteY4" fmla="*/ 76080 h 7518532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5105"/>
              <a:gd name="connsiteY0" fmla="*/ 0 h 7525753"/>
              <a:gd name="connsiteX1" fmla="*/ 7205105 w 7205105"/>
              <a:gd name="connsiteY1" fmla="*/ 7221 h 7525753"/>
              <a:gd name="connsiteX2" fmla="*/ 7199401 w 7205105"/>
              <a:gd name="connsiteY2" fmla="*/ 7525753 h 7525753"/>
              <a:gd name="connsiteX3" fmla="*/ 0 w 7205105"/>
              <a:gd name="connsiteY3" fmla="*/ 7514896 h 7525753"/>
              <a:gd name="connsiteX4" fmla="*/ 5549401 w 7205105"/>
              <a:gd name="connsiteY4" fmla="*/ 0 h 7525753"/>
              <a:gd name="connsiteX0" fmla="*/ 5549402 w 7205105"/>
              <a:gd name="connsiteY0" fmla="*/ 352 h 7518532"/>
              <a:gd name="connsiteX1" fmla="*/ 7205105 w 7205105"/>
              <a:gd name="connsiteY1" fmla="*/ 0 h 7518532"/>
              <a:gd name="connsiteX2" fmla="*/ 7199401 w 7205105"/>
              <a:gd name="connsiteY2" fmla="*/ 7518532 h 7518532"/>
              <a:gd name="connsiteX3" fmla="*/ 0 w 7205105"/>
              <a:gd name="connsiteY3" fmla="*/ 7507675 h 7518532"/>
              <a:gd name="connsiteX4" fmla="*/ 5549402 w 7205105"/>
              <a:gd name="connsiteY4" fmla="*/ 352 h 7518532"/>
              <a:gd name="connsiteX0" fmla="*/ 5566198 w 7221901"/>
              <a:gd name="connsiteY0" fmla="*/ 352 h 7522820"/>
              <a:gd name="connsiteX1" fmla="*/ 7221901 w 7221901"/>
              <a:gd name="connsiteY1" fmla="*/ 0 h 7522820"/>
              <a:gd name="connsiteX2" fmla="*/ 7216197 w 7221901"/>
              <a:gd name="connsiteY2" fmla="*/ 7518532 h 7522820"/>
              <a:gd name="connsiteX3" fmla="*/ 0 w 7221901"/>
              <a:gd name="connsiteY3" fmla="*/ 7522820 h 7522820"/>
              <a:gd name="connsiteX4" fmla="*/ 5566198 w 7221901"/>
              <a:gd name="connsiteY4" fmla="*/ 352 h 75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901" h="7522820">
                <a:moveTo>
                  <a:pt x="5566198" y="352"/>
                </a:moveTo>
                <a:lnTo>
                  <a:pt x="7221901" y="0"/>
                </a:lnTo>
                <a:cubicBezTo>
                  <a:pt x="7218257" y="2286000"/>
                  <a:pt x="7219841" y="5232532"/>
                  <a:pt x="7216197" y="7518532"/>
                </a:cubicBezTo>
                <a:lnTo>
                  <a:pt x="0" y="7522820"/>
                </a:lnTo>
                <a:lnTo>
                  <a:pt x="5566198" y="35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2160000" tIns="2160000" rIns="2160000" bIns="216000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99B2C1-F2EE-6E44-BA76-71DE486B4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5371B5-B522-8147-AA6A-FFFECD737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035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/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77AD2E-3354-A844-B60E-20E074DD6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1" y="480349"/>
            <a:ext cx="8278064" cy="58973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1085E57-A213-5346-8C4A-AE77B2A82F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5836" y="3124683"/>
            <a:ext cx="7962900" cy="1905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C6BF17-46E3-2041-9712-BC230D0DD0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202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title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A8D94DB7-1906-B44C-B830-FB49F06E0C14}"/>
              </a:ext>
            </a:extLst>
          </p:cNvPr>
          <p:cNvSpPr/>
          <p:nvPr userDrawn="1"/>
        </p:nvSpPr>
        <p:spPr>
          <a:xfrm>
            <a:off x="-16273" y="-15876"/>
            <a:ext cx="6645673" cy="6897687"/>
          </a:xfrm>
          <a:custGeom>
            <a:avLst/>
            <a:gdLst>
              <a:gd name="connsiteX0" fmla="*/ 0 w 12192001"/>
              <a:gd name="connsiteY0" fmla="*/ 6881812 h 6881812"/>
              <a:gd name="connsiteX1" fmla="*/ 17204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4323953 w 12192001"/>
              <a:gd name="connsiteY1" fmla="*/ 154940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0 w 12192001"/>
              <a:gd name="connsiteY0" fmla="*/ 6881812 h 6881812"/>
              <a:gd name="connsiteX1" fmla="*/ 5593953 w 12192001"/>
              <a:gd name="connsiteY1" fmla="*/ 0 h 6881812"/>
              <a:gd name="connsiteX2" fmla="*/ 12192001 w 12192001"/>
              <a:gd name="connsiteY2" fmla="*/ 0 h 6881812"/>
              <a:gd name="connsiteX3" fmla="*/ 10471548 w 12192001"/>
              <a:gd name="connsiteY3" fmla="*/ 6881812 h 6881812"/>
              <a:gd name="connsiteX4" fmla="*/ 0 w 12192001"/>
              <a:gd name="connsiteY4" fmla="*/ 6881812 h 6881812"/>
              <a:gd name="connsiteX0" fmla="*/ 1556147 w 6598048"/>
              <a:gd name="connsiteY0" fmla="*/ 6246812 h 6881812"/>
              <a:gd name="connsiteX1" fmla="*/ 0 w 6598048"/>
              <a:gd name="connsiteY1" fmla="*/ 0 h 6881812"/>
              <a:gd name="connsiteX2" fmla="*/ 6598048 w 6598048"/>
              <a:gd name="connsiteY2" fmla="*/ 0 h 6881812"/>
              <a:gd name="connsiteX3" fmla="*/ 4877595 w 6598048"/>
              <a:gd name="connsiteY3" fmla="*/ 6881812 h 6881812"/>
              <a:gd name="connsiteX4" fmla="*/ 1556147 w 6598048"/>
              <a:gd name="connsiteY4" fmla="*/ 6246812 h 6881812"/>
              <a:gd name="connsiteX0" fmla="*/ 0 w 6645276"/>
              <a:gd name="connsiteY0" fmla="*/ 6872287 h 6881812"/>
              <a:gd name="connsiteX1" fmla="*/ 47228 w 6645276"/>
              <a:gd name="connsiteY1" fmla="*/ 0 h 6881812"/>
              <a:gd name="connsiteX2" fmla="*/ 6645276 w 6645276"/>
              <a:gd name="connsiteY2" fmla="*/ 0 h 6881812"/>
              <a:gd name="connsiteX3" fmla="*/ 4924823 w 6645276"/>
              <a:gd name="connsiteY3" fmla="*/ 6881812 h 6881812"/>
              <a:gd name="connsiteX4" fmla="*/ 0 w 6645276"/>
              <a:gd name="connsiteY4" fmla="*/ 6872287 h 6881812"/>
              <a:gd name="connsiteX0" fmla="*/ 397 w 6645673"/>
              <a:gd name="connsiteY0" fmla="*/ 6888162 h 6897687"/>
              <a:gd name="connsiteX1" fmla="*/ 0 w 6645673"/>
              <a:gd name="connsiteY1" fmla="*/ 0 h 6897687"/>
              <a:gd name="connsiteX2" fmla="*/ 6645673 w 6645673"/>
              <a:gd name="connsiteY2" fmla="*/ 15875 h 6897687"/>
              <a:gd name="connsiteX3" fmla="*/ 4925220 w 6645673"/>
              <a:gd name="connsiteY3" fmla="*/ 6897687 h 6897687"/>
              <a:gd name="connsiteX4" fmla="*/ 397 w 6645673"/>
              <a:gd name="connsiteY4" fmla="*/ 6888162 h 68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673" h="6897687">
                <a:moveTo>
                  <a:pt x="397" y="6888162"/>
                </a:moveTo>
                <a:cubicBezTo>
                  <a:pt x="265" y="4592108"/>
                  <a:pt x="132" y="2296054"/>
                  <a:pt x="0" y="0"/>
                </a:cubicBezTo>
                <a:lnTo>
                  <a:pt x="6645673" y="15875"/>
                </a:lnTo>
                <a:lnTo>
                  <a:pt x="4925220" y="6897687"/>
                </a:lnTo>
                <a:lnTo>
                  <a:pt x="397" y="6888162"/>
                </a:lnTo>
                <a:close/>
              </a:path>
            </a:pathLst>
          </a:custGeom>
          <a:gradFill>
            <a:gsLst>
              <a:gs pos="14000">
                <a:srgbClr val="242D2F"/>
              </a:gs>
              <a:gs pos="100000">
                <a:srgbClr val="004A8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196D97B-8DBB-E34A-8A5B-857B4557E7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4601" y="0"/>
            <a:ext cx="7137399" cy="6857999"/>
          </a:xfrm>
          <a:prstGeom prst="parallelogram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industry related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EBD1F7-DAAD-084F-BB0E-1FAD5E039F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1628775"/>
            <a:ext cx="3921100" cy="12411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200">
                <a:solidFill>
                  <a:srgbClr val="FFFFFF"/>
                </a:solidFill>
              </a:defRPr>
            </a:lvl2pPr>
            <a:lvl3pPr marL="914400" indent="0">
              <a:buNone/>
              <a:defRPr sz="2800">
                <a:solidFill>
                  <a:srgbClr val="FFFFFF"/>
                </a:solidFill>
              </a:defRPr>
            </a:lvl3pPr>
            <a:lvl4pPr marL="1371600" indent="0"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Solution overview</a:t>
            </a:r>
            <a:br>
              <a:rPr lang="en-US"/>
            </a:br>
            <a:r>
              <a:rPr lang="en-US"/>
              <a:t>or other title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7236104-106D-8846-A18E-9A2A3E8DE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6449635"/>
            <a:ext cx="998482" cy="2461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FD25242-BF8F-4C46-84E5-B91F7AFA7A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441204"/>
            <a:ext cx="3199167" cy="5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796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11509375" cy="5040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9DFD66-E88E-F141-ACD4-EF6FFCA40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556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4"/>
            <a:ext cx="6103937" cy="50618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3"/>
            <a:ext cx="5022850" cy="5061833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6A4A6FC-CF5A-704A-A039-F0DDC3715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09E41D4-5AA1-3647-96E1-24F356CB9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0599488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4F85F0B-EB4E-EF45-9D96-7ED8D91B8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B9A59D-5461-3545-AB69-7D50A1A830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9A0CE94-F18C-944A-8A66-E0F703EA7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91CEE7DD-CC38-A54F-94CC-CA23D057CF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637" y="1268414"/>
            <a:ext cx="6103937" cy="49336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D121BF5-33E4-0343-9894-8BAFFA4FF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4"/>
            <a:ext cx="5022850" cy="493360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</p:spTree>
    <p:extLst>
      <p:ext uri="{BB962C8B-B14F-4D97-AF65-F5344CB8AC3E}">
        <p14:creationId xmlns:p14="http://schemas.microsoft.com/office/powerpoint/2010/main" val="30238320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A31936C5-DFEE-9748-8217-5BDA3F27E7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25" y="6383407"/>
            <a:ext cx="1371170" cy="248400"/>
          </a:xfrm>
          <a:prstGeom prst="rect">
            <a:avLst/>
          </a:prstGeom>
        </p:spPr>
      </p:pic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FA1BAB4-7AAB-6A4A-A110-4E010578B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25" y="1268413"/>
            <a:ext cx="7618413" cy="485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F3BD03E-3C73-A24E-AD2B-1065283E70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71457" y="553524"/>
            <a:ext cx="6825693" cy="6308071"/>
          </a:xfrm>
          <a:custGeom>
            <a:avLst/>
            <a:gdLst>
              <a:gd name="connsiteX0" fmla="*/ 0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0 w 7131662"/>
              <a:gd name="connsiteY4" fmla="*/ 0 h 6858000"/>
              <a:gd name="connsiteX0" fmla="*/ 6865033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6865033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803577 w 7131662"/>
              <a:gd name="connsiteY0" fmla="*/ 0 h 6858000"/>
              <a:gd name="connsiteX1" fmla="*/ 7131662 w 7131662"/>
              <a:gd name="connsiteY1" fmla="*/ 0 h 6858000"/>
              <a:gd name="connsiteX2" fmla="*/ 7131662 w 7131662"/>
              <a:gd name="connsiteY2" fmla="*/ 6858000 h 6858000"/>
              <a:gd name="connsiteX3" fmla="*/ 0 w 7131662"/>
              <a:gd name="connsiteY3" fmla="*/ 6858000 h 6858000"/>
              <a:gd name="connsiteX4" fmla="*/ 5803577 w 7131662"/>
              <a:gd name="connsiteY4" fmla="*/ 0 h 6858000"/>
              <a:gd name="connsiteX0" fmla="*/ 5361304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361304 w 6689389"/>
              <a:gd name="connsiteY4" fmla="*/ 0 h 6868510"/>
              <a:gd name="connsiteX0" fmla="*/ 5164542 w 6689389"/>
              <a:gd name="connsiteY0" fmla="*/ 11417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64542 w 6689389"/>
              <a:gd name="connsiteY4" fmla="*/ 11417 h 6868510"/>
              <a:gd name="connsiteX0" fmla="*/ 5109885 w 6689389"/>
              <a:gd name="connsiteY0" fmla="*/ 0 h 6868510"/>
              <a:gd name="connsiteX1" fmla="*/ 6689389 w 6689389"/>
              <a:gd name="connsiteY1" fmla="*/ 0 h 6868510"/>
              <a:gd name="connsiteX2" fmla="*/ 6689389 w 6689389"/>
              <a:gd name="connsiteY2" fmla="*/ 6858000 h 6868510"/>
              <a:gd name="connsiteX3" fmla="*/ 0 w 6689389"/>
              <a:gd name="connsiteY3" fmla="*/ 6868510 h 6868510"/>
              <a:gd name="connsiteX4" fmla="*/ 5109885 w 6689389"/>
              <a:gd name="connsiteY4" fmla="*/ 0 h 6868510"/>
              <a:gd name="connsiteX0" fmla="*/ 5109885 w 6765908"/>
              <a:gd name="connsiteY0" fmla="*/ 0 h 6868510"/>
              <a:gd name="connsiteX1" fmla="*/ 6765908 w 6765908"/>
              <a:gd name="connsiteY1" fmla="*/ 45667 h 6868510"/>
              <a:gd name="connsiteX2" fmla="*/ 6689389 w 6765908"/>
              <a:gd name="connsiteY2" fmla="*/ 6858000 h 6868510"/>
              <a:gd name="connsiteX3" fmla="*/ 0 w 6765908"/>
              <a:gd name="connsiteY3" fmla="*/ 6868510 h 6868510"/>
              <a:gd name="connsiteX4" fmla="*/ 5109885 w 6765908"/>
              <a:gd name="connsiteY4" fmla="*/ 0 h 6868510"/>
              <a:gd name="connsiteX0" fmla="*/ 5109885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09885 w 6700320"/>
              <a:gd name="connsiteY4" fmla="*/ 0 h 6868510"/>
              <a:gd name="connsiteX0" fmla="*/ 5164542 w 6700320"/>
              <a:gd name="connsiteY0" fmla="*/ 0 h 6868510"/>
              <a:gd name="connsiteX1" fmla="*/ 6700320 w 6700320"/>
              <a:gd name="connsiteY1" fmla="*/ 0 h 6868510"/>
              <a:gd name="connsiteX2" fmla="*/ 6689389 w 6700320"/>
              <a:gd name="connsiteY2" fmla="*/ 6858000 h 6868510"/>
              <a:gd name="connsiteX3" fmla="*/ 0 w 6700320"/>
              <a:gd name="connsiteY3" fmla="*/ 6868510 h 6868510"/>
              <a:gd name="connsiteX4" fmla="*/ 5164542 w 6700320"/>
              <a:gd name="connsiteY4" fmla="*/ 0 h 6868510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0 w 6700320"/>
              <a:gd name="connsiteY4" fmla="*/ 6868510 h 6881917"/>
              <a:gd name="connsiteX5" fmla="*/ 5164542 w 6700320"/>
              <a:gd name="connsiteY5" fmla="*/ 0 h 6881917"/>
              <a:gd name="connsiteX0" fmla="*/ 5164542 w 6700320"/>
              <a:gd name="connsiteY0" fmla="*/ 0 h 6881917"/>
              <a:gd name="connsiteX1" fmla="*/ 6700320 w 6700320"/>
              <a:gd name="connsiteY1" fmla="*/ 0 h 6881917"/>
              <a:gd name="connsiteX2" fmla="*/ 6689389 w 6700320"/>
              <a:gd name="connsiteY2" fmla="*/ 6858000 h 6881917"/>
              <a:gd name="connsiteX3" fmla="*/ 2905727 w 6700320"/>
              <a:gd name="connsiteY3" fmla="*/ 6881917 h 6881917"/>
              <a:gd name="connsiteX4" fmla="*/ 1989792 w 6700320"/>
              <a:gd name="connsiteY4" fmla="*/ 6881916 h 6881917"/>
              <a:gd name="connsiteX5" fmla="*/ 0 w 6700320"/>
              <a:gd name="connsiteY5" fmla="*/ 6868510 h 6881917"/>
              <a:gd name="connsiteX6" fmla="*/ 5164542 w 6700320"/>
              <a:gd name="connsiteY6" fmla="*/ 0 h 6881917"/>
              <a:gd name="connsiteX0" fmla="*/ 5164542 w 6700320"/>
              <a:gd name="connsiteY0" fmla="*/ 0 h 7404781"/>
              <a:gd name="connsiteX1" fmla="*/ 6700320 w 6700320"/>
              <a:gd name="connsiteY1" fmla="*/ 0 h 7404781"/>
              <a:gd name="connsiteX2" fmla="*/ 6689389 w 6700320"/>
              <a:gd name="connsiteY2" fmla="*/ 6858000 h 7404781"/>
              <a:gd name="connsiteX3" fmla="*/ 2905727 w 6700320"/>
              <a:gd name="connsiteY3" fmla="*/ 6881917 h 7404781"/>
              <a:gd name="connsiteX4" fmla="*/ 2929518 w 6700320"/>
              <a:gd name="connsiteY4" fmla="*/ 7404781 h 7404781"/>
              <a:gd name="connsiteX5" fmla="*/ 0 w 6700320"/>
              <a:gd name="connsiteY5" fmla="*/ 6868510 h 7404781"/>
              <a:gd name="connsiteX6" fmla="*/ 5164542 w 6700320"/>
              <a:gd name="connsiteY6" fmla="*/ 0 h 7404781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3345852 w 7116654"/>
              <a:gd name="connsiteY4" fmla="*/ 7404781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3322061 w 7116654"/>
              <a:gd name="connsiteY3" fmla="*/ 688191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8896 w 7116654"/>
              <a:gd name="connsiteY3" fmla="*/ 6881918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88860 w 7116654"/>
              <a:gd name="connsiteY3" fmla="*/ 6866836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50224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2206 w 7116654"/>
              <a:gd name="connsiteY3" fmla="*/ 687437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6654"/>
              <a:gd name="connsiteY0" fmla="*/ 0 h 7431595"/>
              <a:gd name="connsiteX1" fmla="*/ 7116654 w 7116654"/>
              <a:gd name="connsiteY1" fmla="*/ 0 h 7431595"/>
              <a:gd name="connsiteX2" fmla="*/ 7105723 w 7116654"/>
              <a:gd name="connsiteY2" fmla="*/ 6858000 h 7431595"/>
              <a:gd name="connsiteX3" fmla="*/ 5495552 w 7116654"/>
              <a:gd name="connsiteY3" fmla="*/ 6870607 h 7431595"/>
              <a:gd name="connsiteX4" fmla="*/ 5498897 w 7116654"/>
              <a:gd name="connsiteY4" fmla="*/ 7418188 h 7431595"/>
              <a:gd name="connsiteX5" fmla="*/ 0 w 7116654"/>
              <a:gd name="connsiteY5" fmla="*/ 7431595 h 7431595"/>
              <a:gd name="connsiteX6" fmla="*/ 5580876 w 7116654"/>
              <a:gd name="connsiteY6" fmla="*/ 0 h 7431595"/>
              <a:gd name="connsiteX0" fmla="*/ 5580876 w 7119936"/>
              <a:gd name="connsiteY0" fmla="*/ 0 h 7431595"/>
              <a:gd name="connsiteX1" fmla="*/ 7116654 w 7119936"/>
              <a:gd name="connsiteY1" fmla="*/ 0 h 7431595"/>
              <a:gd name="connsiteX2" fmla="*/ 7119105 w 7119936"/>
              <a:gd name="connsiteY2" fmla="*/ 6869312 h 7431595"/>
              <a:gd name="connsiteX3" fmla="*/ 5495552 w 7119936"/>
              <a:gd name="connsiteY3" fmla="*/ 6870607 h 7431595"/>
              <a:gd name="connsiteX4" fmla="*/ 5498897 w 7119936"/>
              <a:gd name="connsiteY4" fmla="*/ 7418188 h 7431595"/>
              <a:gd name="connsiteX5" fmla="*/ 0 w 7119936"/>
              <a:gd name="connsiteY5" fmla="*/ 7431595 h 7431595"/>
              <a:gd name="connsiteX6" fmla="*/ 5580876 w 7119936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6 w 7119937"/>
              <a:gd name="connsiteY2" fmla="*/ 6880624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498897 w 7119937"/>
              <a:gd name="connsiteY4" fmla="*/ 7418188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495552 w 7119937"/>
              <a:gd name="connsiteY3" fmla="*/ 6870607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679557 w 7119937"/>
              <a:gd name="connsiteY4" fmla="*/ 7414417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411913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318238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5251327 w 7119937"/>
              <a:gd name="connsiteY4" fmla="*/ 7429500 h 7431595"/>
              <a:gd name="connsiteX5" fmla="*/ 0 w 7119937"/>
              <a:gd name="connsiteY5" fmla="*/ 7431595 h 7431595"/>
              <a:gd name="connsiteX6" fmla="*/ 5580876 w 7119937"/>
              <a:gd name="connsiteY6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5679557 w 7119937"/>
              <a:gd name="connsiteY3" fmla="*/ 6866836 h 7431595"/>
              <a:gd name="connsiteX4" fmla="*/ 0 w 7119937"/>
              <a:gd name="connsiteY4" fmla="*/ 7431595 h 7431595"/>
              <a:gd name="connsiteX5" fmla="*/ 5580876 w 7119937"/>
              <a:gd name="connsiteY5" fmla="*/ 0 h 7431595"/>
              <a:gd name="connsiteX0" fmla="*/ 5580876 w 7119937"/>
              <a:gd name="connsiteY0" fmla="*/ 0 h 7431595"/>
              <a:gd name="connsiteX1" fmla="*/ 7116654 w 7119937"/>
              <a:gd name="connsiteY1" fmla="*/ 0 h 7431595"/>
              <a:gd name="connsiteX2" fmla="*/ 7119107 w 7119937"/>
              <a:gd name="connsiteY2" fmla="*/ 6869312 h 7431595"/>
              <a:gd name="connsiteX3" fmla="*/ 0 w 7119937"/>
              <a:gd name="connsiteY3" fmla="*/ 7431595 h 7431595"/>
              <a:gd name="connsiteX4" fmla="*/ 5580876 w 7119937"/>
              <a:gd name="connsiteY4" fmla="*/ 0 h 7431595"/>
              <a:gd name="connsiteX0" fmla="*/ 5580876 w 7146128"/>
              <a:gd name="connsiteY0" fmla="*/ 0 h 7442452"/>
              <a:gd name="connsiteX1" fmla="*/ 7116654 w 7146128"/>
              <a:gd name="connsiteY1" fmla="*/ 0 h 7442452"/>
              <a:gd name="connsiteX2" fmla="*/ 7145872 w 7146128"/>
              <a:gd name="connsiteY2" fmla="*/ 7442452 h 7442452"/>
              <a:gd name="connsiteX3" fmla="*/ 0 w 7146128"/>
              <a:gd name="connsiteY3" fmla="*/ 7431595 h 7442452"/>
              <a:gd name="connsiteX4" fmla="*/ 5580876 w 7146128"/>
              <a:gd name="connsiteY4" fmla="*/ 0 h 7442452"/>
              <a:gd name="connsiteX0" fmla="*/ 563440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634405 w 7199657"/>
              <a:gd name="connsiteY4" fmla="*/ 0 h 7442452"/>
              <a:gd name="connsiteX0" fmla="*/ 5529245 w 7199657"/>
              <a:gd name="connsiteY0" fmla="*/ 0 h 7442452"/>
              <a:gd name="connsiteX1" fmla="*/ 7170183 w 7199657"/>
              <a:gd name="connsiteY1" fmla="*/ 0 h 7442452"/>
              <a:gd name="connsiteX2" fmla="*/ 7199401 w 7199657"/>
              <a:gd name="connsiteY2" fmla="*/ 7442452 h 7442452"/>
              <a:gd name="connsiteX3" fmla="*/ 0 w 7199657"/>
              <a:gd name="connsiteY3" fmla="*/ 7431595 h 7442452"/>
              <a:gd name="connsiteX4" fmla="*/ 5529245 w 7199657"/>
              <a:gd name="connsiteY4" fmla="*/ 0 h 7442452"/>
              <a:gd name="connsiteX0" fmla="*/ 5529245 w 7203933"/>
              <a:gd name="connsiteY0" fmla="*/ 12679 h 7455131"/>
              <a:gd name="connsiteX1" fmla="*/ 7203933 w 7203933"/>
              <a:gd name="connsiteY1" fmla="*/ 0 h 7455131"/>
              <a:gd name="connsiteX2" fmla="*/ 7199401 w 7203933"/>
              <a:gd name="connsiteY2" fmla="*/ 7455131 h 7455131"/>
              <a:gd name="connsiteX3" fmla="*/ 0 w 7203933"/>
              <a:gd name="connsiteY3" fmla="*/ 7444274 h 7455131"/>
              <a:gd name="connsiteX4" fmla="*/ 5529245 w 7203933"/>
              <a:gd name="connsiteY4" fmla="*/ 12679 h 7455131"/>
              <a:gd name="connsiteX0" fmla="*/ 5529245 w 7215183"/>
              <a:gd name="connsiteY0" fmla="*/ 76080 h 7518532"/>
              <a:gd name="connsiteX1" fmla="*/ 7215183 w 7215183"/>
              <a:gd name="connsiteY1" fmla="*/ 0 h 7518532"/>
              <a:gd name="connsiteX2" fmla="*/ 7199401 w 7215183"/>
              <a:gd name="connsiteY2" fmla="*/ 7518532 h 7518532"/>
              <a:gd name="connsiteX3" fmla="*/ 0 w 7215183"/>
              <a:gd name="connsiteY3" fmla="*/ 7507675 h 7518532"/>
              <a:gd name="connsiteX4" fmla="*/ 5529245 w 7215183"/>
              <a:gd name="connsiteY4" fmla="*/ 76080 h 7518532"/>
              <a:gd name="connsiteX0" fmla="*/ 5529245 w 7199547"/>
              <a:gd name="connsiteY0" fmla="*/ 30643 h 7473095"/>
              <a:gd name="connsiteX1" fmla="*/ 7141278 w 7199547"/>
              <a:gd name="connsiteY1" fmla="*/ 0 h 7473095"/>
              <a:gd name="connsiteX2" fmla="*/ 7199401 w 7199547"/>
              <a:gd name="connsiteY2" fmla="*/ 7473095 h 7473095"/>
              <a:gd name="connsiteX3" fmla="*/ 0 w 7199547"/>
              <a:gd name="connsiteY3" fmla="*/ 7462238 h 7473095"/>
              <a:gd name="connsiteX4" fmla="*/ 5529245 w 7199547"/>
              <a:gd name="connsiteY4" fmla="*/ 30643 h 7473095"/>
              <a:gd name="connsiteX0" fmla="*/ 5529245 w 7201746"/>
              <a:gd name="connsiteY0" fmla="*/ 76080 h 7518532"/>
              <a:gd name="connsiteX1" fmla="*/ 7201746 w 7201746"/>
              <a:gd name="connsiteY1" fmla="*/ 0 h 7518532"/>
              <a:gd name="connsiteX2" fmla="*/ 7199401 w 7201746"/>
              <a:gd name="connsiteY2" fmla="*/ 7518532 h 7518532"/>
              <a:gd name="connsiteX3" fmla="*/ 0 w 7201746"/>
              <a:gd name="connsiteY3" fmla="*/ 7507675 h 7518532"/>
              <a:gd name="connsiteX4" fmla="*/ 5529245 w 7201746"/>
              <a:gd name="connsiteY4" fmla="*/ 76080 h 7518532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1746"/>
              <a:gd name="connsiteY0" fmla="*/ 0 h 7525753"/>
              <a:gd name="connsiteX1" fmla="*/ 7201746 w 7201746"/>
              <a:gd name="connsiteY1" fmla="*/ 7221 h 7525753"/>
              <a:gd name="connsiteX2" fmla="*/ 7199401 w 7201746"/>
              <a:gd name="connsiteY2" fmla="*/ 7525753 h 7525753"/>
              <a:gd name="connsiteX3" fmla="*/ 0 w 7201746"/>
              <a:gd name="connsiteY3" fmla="*/ 7514896 h 7525753"/>
              <a:gd name="connsiteX4" fmla="*/ 5549401 w 7201746"/>
              <a:gd name="connsiteY4" fmla="*/ 0 h 7525753"/>
              <a:gd name="connsiteX0" fmla="*/ 5549401 w 7205105"/>
              <a:gd name="connsiteY0" fmla="*/ 0 h 7525753"/>
              <a:gd name="connsiteX1" fmla="*/ 7205105 w 7205105"/>
              <a:gd name="connsiteY1" fmla="*/ 7221 h 7525753"/>
              <a:gd name="connsiteX2" fmla="*/ 7199401 w 7205105"/>
              <a:gd name="connsiteY2" fmla="*/ 7525753 h 7525753"/>
              <a:gd name="connsiteX3" fmla="*/ 0 w 7205105"/>
              <a:gd name="connsiteY3" fmla="*/ 7514896 h 7525753"/>
              <a:gd name="connsiteX4" fmla="*/ 5549401 w 7205105"/>
              <a:gd name="connsiteY4" fmla="*/ 0 h 7525753"/>
              <a:gd name="connsiteX0" fmla="*/ 5549402 w 7205105"/>
              <a:gd name="connsiteY0" fmla="*/ 352 h 7518532"/>
              <a:gd name="connsiteX1" fmla="*/ 7205105 w 7205105"/>
              <a:gd name="connsiteY1" fmla="*/ 0 h 7518532"/>
              <a:gd name="connsiteX2" fmla="*/ 7199401 w 7205105"/>
              <a:gd name="connsiteY2" fmla="*/ 7518532 h 7518532"/>
              <a:gd name="connsiteX3" fmla="*/ 0 w 7205105"/>
              <a:gd name="connsiteY3" fmla="*/ 7507675 h 7518532"/>
              <a:gd name="connsiteX4" fmla="*/ 5549402 w 7205105"/>
              <a:gd name="connsiteY4" fmla="*/ 352 h 7518532"/>
              <a:gd name="connsiteX0" fmla="*/ 5566198 w 7221901"/>
              <a:gd name="connsiteY0" fmla="*/ 352 h 7522820"/>
              <a:gd name="connsiteX1" fmla="*/ 7221901 w 7221901"/>
              <a:gd name="connsiteY1" fmla="*/ 0 h 7522820"/>
              <a:gd name="connsiteX2" fmla="*/ 7216197 w 7221901"/>
              <a:gd name="connsiteY2" fmla="*/ 7518532 h 7522820"/>
              <a:gd name="connsiteX3" fmla="*/ 0 w 7221901"/>
              <a:gd name="connsiteY3" fmla="*/ 7522820 h 7522820"/>
              <a:gd name="connsiteX4" fmla="*/ 5566198 w 7221901"/>
              <a:gd name="connsiteY4" fmla="*/ 352 h 752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901" h="7522820">
                <a:moveTo>
                  <a:pt x="5566198" y="352"/>
                </a:moveTo>
                <a:lnTo>
                  <a:pt x="7221901" y="0"/>
                </a:lnTo>
                <a:cubicBezTo>
                  <a:pt x="7218257" y="2286000"/>
                  <a:pt x="7219841" y="5232532"/>
                  <a:pt x="7216197" y="7518532"/>
                </a:cubicBezTo>
                <a:lnTo>
                  <a:pt x="0" y="7522820"/>
                </a:lnTo>
                <a:lnTo>
                  <a:pt x="5566198" y="35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lIns="2160000" tIns="2160000" rIns="2160000" bIns="216000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99B2C1-F2EE-6E44-BA76-71DE486B4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5371B5-B522-8147-AA6A-FFFECD73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1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A4A2F6C-C380-AB48-B0DF-EBF6ACB4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592102D-05AC-874F-83E3-3EEFBF4211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260EC1B-06FD-1C4B-B69A-50EDF1E61E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681" y="1268414"/>
            <a:ext cx="7193698" cy="504031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ADE6F76-B882-1A4C-8184-6D3A2A8D83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FBDE88-9B2A-CC43-B8AD-431F85784E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680" y="527754"/>
            <a:ext cx="6123269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8745423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82B4868-12FC-9B49-B5AC-0BB214A6B7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E951B8-FF90-5A40-B446-7E55D425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F32CF4C-1114-FB47-89F3-B18EDF9BC2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31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E0C00B4-84B4-E248-BD99-CE2D8C6C6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426" y="1268412"/>
            <a:ext cx="5022850" cy="2160587"/>
          </a:xfrm>
          <a:prstGeom prst="rect">
            <a:avLst/>
          </a:prstGeom>
          <a:solidFill>
            <a:schemeClr val="bg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rgbClr val="242D2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nr. 1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53B90C7-6B62-C34E-9412-FBED1F5718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3789363"/>
            <a:ext cx="5022850" cy="2160588"/>
          </a:xfrm>
          <a:prstGeom prst="rect">
            <a:avLst/>
          </a:prstGeom>
          <a:solidFill>
            <a:srgbClr val="242D2F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lang="en-US" sz="20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 nr 2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015DDDF6-8A82-3840-AFB8-37EC628AB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637" y="1268412"/>
            <a:ext cx="6126163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2AAC961-15CB-1141-BAB7-3B328ABCF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Insert title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E010D8B-1095-6044-9C68-D3662FCD7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2FF082-74FA-2146-80DE-BF1355A84A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5209" y="6383407"/>
            <a:ext cx="1371170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404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175" y="200001"/>
            <a:ext cx="1439863" cy="3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75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Nav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90" y="188912"/>
            <a:ext cx="1474550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111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Nav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43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49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2477"/>
            <a:ext cx="4319588" cy="1079500"/>
          </a:xfrm>
          <a:prstGeom prst="rect">
            <a:avLst/>
          </a:prstGeom>
          <a:solidFill>
            <a:srgbClr val="43B3E6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690" y="188912"/>
            <a:ext cx="1474550" cy="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22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co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70BBF-3A63-456E-939B-678EA2331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753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Central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9C78C-0CD6-7447-90BA-C7C24B4B2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9612" cy="68580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52681" y="1268413"/>
            <a:ext cx="7193698" cy="54006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400" baseline="0" smtClean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box nr. 1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D8A60D-9858-9E40-B9DD-78DF39DA57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319" y="188913"/>
            <a:ext cx="998482" cy="246138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A6E1EEB-231D-FE47-85D1-F641E6DFE8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680" y="527754"/>
            <a:ext cx="6123269" cy="585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0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9776299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Central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49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2477"/>
            <a:ext cx="4319588" cy="1079500"/>
          </a:xfrm>
          <a:prstGeom prst="rect">
            <a:avLst/>
          </a:prstGeom>
          <a:solidFill>
            <a:srgbClr val="138890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F7F49-B456-2342-98F0-8D9694F3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7393" y="65289"/>
            <a:ext cx="2534606" cy="6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99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55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468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55B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55BE8C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652" y="188913"/>
            <a:ext cx="1479688" cy="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150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9" y="188913"/>
            <a:ext cx="1567866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71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F05351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169" y="188913"/>
            <a:ext cx="1567866" cy="3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163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mni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5B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7160"/>
            <a:ext cx="720725" cy="520563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837" y="188912"/>
            <a:ext cx="1692199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128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mni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5B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F5BE3D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7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3" y="6147160"/>
            <a:ext cx="720724" cy="520563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949950"/>
            <a:ext cx="108013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rgbClr val="242D2F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837" y="188912"/>
            <a:ext cx="1692199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22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949950"/>
            <a:ext cx="10775950" cy="908050"/>
          </a:xfrm>
          <a:prstGeom prst="rect">
            <a:avLst/>
          </a:prstGeom>
          <a:solidFill>
            <a:srgbClr val="E47D25"/>
          </a:solidFill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074" y="188912"/>
            <a:ext cx="2032752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57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5638" cy="594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16500" y="909638"/>
            <a:ext cx="4319588" cy="1079500"/>
          </a:xfrm>
          <a:prstGeom prst="rect">
            <a:avLst/>
          </a:prstGeom>
          <a:solidFill>
            <a:srgbClr val="E47D25"/>
          </a:solidFill>
        </p:spPr>
        <p:txBody>
          <a:bodyPr lIns="180000" tIns="144000" rIns="180000" bIns="144000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1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349500"/>
            <a:ext cx="5761038" cy="324008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Textbox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074" y="188912"/>
            <a:ext cx="2032752" cy="3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412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Activity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A8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49950"/>
            <a:ext cx="10775950" cy="908050"/>
          </a:xfrm>
          <a:prstGeom prst="rect">
            <a:avLst/>
          </a:prstGeom>
          <a:noFill/>
        </p:spPr>
        <p:txBody>
          <a:bodyPr lIns="684000" tIns="251999" rIns="144000"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2" y="6145796"/>
            <a:ext cx="720725" cy="523291"/>
          </a:xfrm>
          <a:prstGeom prst="rect">
            <a:avLst/>
          </a:prstGeom>
        </p:spPr>
      </p:pic>
      <p:sp>
        <p:nvSpPr>
          <p:cNvPr id="7" name="Content Placeholder 11"/>
          <p:cNvSpPr>
            <a:spLocks noGrp="1"/>
          </p:cNvSpPr>
          <p:nvPr>
            <p:ph sz="quarter" idx="11"/>
          </p:nvPr>
        </p:nvSpPr>
        <p:spPr>
          <a:xfrm>
            <a:off x="695325" y="908050"/>
            <a:ext cx="10801350" cy="4681538"/>
          </a:xfrm>
          <a:prstGeom prst="rect">
            <a:avLst/>
          </a:prstGeom>
        </p:spPr>
        <p:txBody>
          <a:bodyPr lIns="144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74" y="189137"/>
            <a:ext cx="1969964" cy="3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image" Target="../media/image49.jpeg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theme" Target="../theme/theme10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36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63" Type="http://schemas.openxmlformats.org/officeDocument/2006/relationships/slideLayout" Target="../slideLayouts/slideLayout178.xml"/><Relationship Id="rId68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66" Type="http://schemas.openxmlformats.org/officeDocument/2006/relationships/slideLayout" Target="../slideLayouts/slideLayout181.xml"/><Relationship Id="rId74" Type="http://schemas.openxmlformats.org/officeDocument/2006/relationships/image" Target="../media/image2.png"/><Relationship Id="rId5" Type="http://schemas.openxmlformats.org/officeDocument/2006/relationships/slideLayout" Target="../slideLayouts/slideLayout120.xml"/><Relationship Id="rId61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64" Type="http://schemas.openxmlformats.org/officeDocument/2006/relationships/slideLayout" Target="../slideLayouts/slideLayout179.xml"/><Relationship Id="rId69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72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slideLayout" Target="../slideLayouts/slideLayout174.xml"/><Relationship Id="rId67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35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slideLayout" Target="../slideLayouts/slideLayout177.xml"/><Relationship Id="rId70" Type="http://schemas.openxmlformats.org/officeDocument/2006/relationships/slideLayout" Target="../slideLayouts/slideLayout185.xml"/><Relationship Id="rId75" Type="http://schemas.openxmlformats.org/officeDocument/2006/relationships/image" Target="../media/image49.jpe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25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slideLayout" Target="../slideLayouts/slideLayout175.xml"/><Relationship Id="rId65" Type="http://schemas.openxmlformats.org/officeDocument/2006/relationships/slideLayout" Target="../slideLayouts/slideLayout180.xml"/><Relationship Id="rId73" Type="http://schemas.openxmlformats.org/officeDocument/2006/relationships/image" Target="../media/image1.pn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9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49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71" Type="http://schemas.openxmlformats.org/officeDocument/2006/relationships/slideLayout" Target="../slideLayouts/slideLayout186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slideLayout" Target="../slideLayouts/slideLayout211.xml"/><Relationship Id="rId33" Type="http://schemas.openxmlformats.org/officeDocument/2006/relationships/image" Target="../media/image49.jpeg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29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32" Type="http://schemas.openxmlformats.org/officeDocument/2006/relationships/theme" Target="../theme/theme12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28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31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Relationship Id="rId27" Type="http://schemas.openxmlformats.org/officeDocument/2006/relationships/slideLayout" Target="../slideLayouts/slideLayout213.xml"/><Relationship Id="rId30" Type="http://schemas.openxmlformats.org/officeDocument/2006/relationships/slideLayout" Target="../slideLayouts/slideLayout216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194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26" Type="http://schemas.openxmlformats.org/officeDocument/2006/relationships/slideLayout" Target="../slideLayouts/slideLayout243.xml"/><Relationship Id="rId21" Type="http://schemas.openxmlformats.org/officeDocument/2006/relationships/slideLayout" Target="../slideLayouts/slideLayout238.xml"/><Relationship Id="rId34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5" Type="http://schemas.openxmlformats.org/officeDocument/2006/relationships/slideLayout" Target="../slideLayouts/slideLayout242.xml"/><Relationship Id="rId33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0" Type="http://schemas.openxmlformats.org/officeDocument/2006/relationships/slideLayout" Target="../slideLayouts/slideLayout237.xml"/><Relationship Id="rId29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41.xml"/><Relationship Id="rId32" Type="http://schemas.openxmlformats.org/officeDocument/2006/relationships/slideLayout" Target="../slideLayouts/slideLayout249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23" Type="http://schemas.openxmlformats.org/officeDocument/2006/relationships/slideLayout" Target="../slideLayouts/slideLayout240.xml"/><Relationship Id="rId28" Type="http://schemas.openxmlformats.org/officeDocument/2006/relationships/slideLayout" Target="../slideLayouts/slideLayout245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27.xml"/><Relationship Id="rId19" Type="http://schemas.openxmlformats.org/officeDocument/2006/relationships/slideLayout" Target="../slideLayouts/slideLayout236.xml"/><Relationship Id="rId31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Relationship Id="rId22" Type="http://schemas.openxmlformats.org/officeDocument/2006/relationships/slideLayout" Target="../slideLayouts/slideLayout239.xml"/><Relationship Id="rId27" Type="http://schemas.openxmlformats.org/officeDocument/2006/relationships/slideLayout" Target="../slideLayouts/slideLayout244.xml"/><Relationship Id="rId30" Type="http://schemas.openxmlformats.org/officeDocument/2006/relationships/slideLayout" Target="../slideLayouts/slideLayout247.xml"/><Relationship Id="rId35" Type="http://schemas.openxmlformats.org/officeDocument/2006/relationships/theme" Target="../theme/theme13.xml"/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5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2.xml"/><Relationship Id="rId18" Type="http://schemas.openxmlformats.org/officeDocument/2006/relationships/slideLayout" Target="../slideLayouts/slideLayout287.xml"/><Relationship Id="rId26" Type="http://schemas.openxmlformats.org/officeDocument/2006/relationships/slideLayout" Target="../slideLayouts/slideLayout295.xml"/><Relationship Id="rId21" Type="http://schemas.openxmlformats.org/officeDocument/2006/relationships/slideLayout" Target="../slideLayouts/slideLayout290.xml"/><Relationship Id="rId34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17" Type="http://schemas.openxmlformats.org/officeDocument/2006/relationships/slideLayout" Target="../slideLayouts/slideLayout286.xml"/><Relationship Id="rId25" Type="http://schemas.openxmlformats.org/officeDocument/2006/relationships/slideLayout" Target="../slideLayouts/slideLayout294.xml"/><Relationship Id="rId33" Type="http://schemas.openxmlformats.org/officeDocument/2006/relationships/slideLayout" Target="../slideLayouts/slideLayout302.xml"/><Relationship Id="rId38" Type="http://schemas.openxmlformats.org/officeDocument/2006/relationships/image" Target="../media/image91.emf"/><Relationship Id="rId2" Type="http://schemas.openxmlformats.org/officeDocument/2006/relationships/slideLayout" Target="../slideLayouts/slideLayout271.xml"/><Relationship Id="rId16" Type="http://schemas.openxmlformats.org/officeDocument/2006/relationships/slideLayout" Target="../slideLayouts/slideLayout285.xml"/><Relationship Id="rId20" Type="http://schemas.openxmlformats.org/officeDocument/2006/relationships/slideLayout" Target="../slideLayouts/slideLayout289.xml"/><Relationship Id="rId29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24" Type="http://schemas.openxmlformats.org/officeDocument/2006/relationships/slideLayout" Target="../slideLayouts/slideLayout293.xml"/><Relationship Id="rId32" Type="http://schemas.openxmlformats.org/officeDocument/2006/relationships/slideLayout" Target="../slideLayouts/slideLayout301.xml"/><Relationship Id="rId37" Type="http://schemas.openxmlformats.org/officeDocument/2006/relationships/image" Target="../media/image90.emf"/><Relationship Id="rId5" Type="http://schemas.openxmlformats.org/officeDocument/2006/relationships/slideLayout" Target="../slideLayouts/slideLayout274.xml"/><Relationship Id="rId15" Type="http://schemas.openxmlformats.org/officeDocument/2006/relationships/slideLayout" Target="../slideLayouts/slideLayout284.xml"/><Relationship Id="rId23" Type="http://schemas.openxmlformats.org/officeDocument/2006/relationships/slideLayout" Target="../slideLayouts/slideLayout292.xml"/><Relationship Id="rId28" Type="http://schemas.openxmlformats.org/officeDocument/2006/relationships/slideLayout" Target="../slideLayouts/slideLayout297.xml"/><Relationship Id="rId36" Type="http://schemas.openxmlformats.org/officeDocument/2006/relationships/image" Target="../media/image89.png"/><Relationship Id="rId10" Type="http://schemas.openxmlformats.org/officeDocument/2006/relationships/slideLayout" Target="../slideLayouts/slideLayout279.xml"/><Relationship Id="rId19" Type="http://schemas.openxmlformats.org/officeDocument/2006/relationships/slideLayout" Target="../slideLayouts/slideLayout288.xml"/><Relationship Id="rId31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slideLayout" Target="../slideLayouts/slideLayout283.xml"/><Relationship Id="rId22" Type="http://schemas.openxmlformats.org/officeDocument/2006/relationships/slideLayout" Target="../slideLayouts/slideLayout291.xml"/><Relationship Id="rId27" Type="http://schemas.openxmlformats.org/officeDocument/2006/relationships/slideLayout" Target="../slideLayouts/slideLayout296.xml"/><Relationship Id="rId30" Type="http://schemas.openxmlformats.org/officeDocument/2006/relationships/slideLayout" Target="../slideLayouts/slideLayout299.xml"/><Relationship Id="rId35" Type="http://schemas.openxmlformats.org/officeDocument/2006/relationships/theme" Target="../theme/theme16.xml"/><Relationship Id="rId8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2.xml"/></Relationships>
</file>

<file path=ppt/slideMasters/_rels/slideMaster1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6.xml"/><Relationship Id="rId18" Type="http://schemas.openxmlformats.org/officeDocument/2006/relationships/slideLayout" Target="../slideLayouts/slideLayout321.xml"/><Relationship Id="rId26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24.xml"/><Relationship Id="rId34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5.xml"/><Relationship Id="rId17" Type="http://schemas.openxmlformats.org/officeDocument/2006/relationships/slideLayout" Target="../slideLayouts/slideLayout320.xml"/><Relationship Id="rId25" Type="http://schemas.openxmlformats.org/officeDocument/2006/relationships/slideLayout" Target="../slideLayouts/slideLayout328.xml"/><Relationship Id="rId33" Type="http://schemas.openxmlformats.org/officeDocument/2006/relationships/slideLayout" Target="../slideLayouts/slideLayout336.xml"/><Relationship Id="rId38" Type="http://schemas.openxmlformats.org/officeDocument/2006/relationships/image" Target="../media/image91.emf"/><Relationship Id="rId2" Type="http://schemas.openxmlformats.org/officeDocument/2006/relationships/slideLayout" Target="../slideLayouts/slideLayout305.xml"/><Relationship Id="rId16" Type="http://schemas.openxmlformats.org/officeDocument/2006/relationships/slideLayout" Target="../slideLayouts/slideLayout319.xml"/><Relationship Id="rId20" Type="http://schemas.openxmlformats.org/officeDocument/2006/relationships/slideLayout" Target="../slideLayouts/slideLayout323.xml"/><Relationship Id="rId29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24" Type="http://schemas.openxmlformats.org/officeDocument/2006/relationships/slideLayout" Target="../slideLayouts/slideLayout327.xml"/><Relationship Id="rId32" Type="http://schemas.openxmlformats.org/officeDocument/2006/relationships/slideLayout" Target="../slideLayouts/slideLayout335.xml"/><Relationship Id="rId37" Type="http://schemas.openxmlformats.org/officeDocument/2006/relationships/image" Target="../media/image90.emf"/><Relationship Id="rId5" Type="http://schemas.openxmlformats.org/officeDocument/2006/relationships/slideLayout" Target="../slideLayouts/slideLayout308.xml"/><Relationship Id="rId15" Type="http://schemas.openxmlformats.org/officeDocument/2006/relationships/slideLayout" Target="../slideLayouts/slideLayout318.xml"/><Relationship Id="rId23" Type="http://schemas.openxmlformats.org/officeDocument/2006/relationships/slideLayout" Target="../slideLayouts/slideLayout326.xml"/><Relationship Id="rId28" Type="http://schemas.openxmlformats.org/officeDocument/2006/relationships/slideLayout" Target="../slideLayouts/slideLayout331.xml"/><Relationship Id="rId36" Type="http://schemas.openxmlformats.org/officeDocument/2006/relationships/image" Target="../media/image89.png"/><Relationship Id="rId10" Type="http://schemas.openxmlformats.org/officeDocument/2006/relationships/slideLayout" Target="../slideLayouts/slideLayout313.xml"/><Relationship Id="rId19" Type="http://schemas.openxmlformats.org/officeDocument/2006/relationships/slideLayout" Target="../slideLayouts/slideLayout322.xml"/><Relationship Id="rId31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Relationship Id="rId14" Type="http://schemas.openxmlformats.org/officeDocument/2006/relationships/slideLayout" Target="../slideLayouts/slideLayout317.xml"/><Relationship Id="rId22" Type="http://schemas.openxmlformats.org/officeDocument/2006/relationships/slideLayout" Target="../slideLayouts/slideLayout325.xml"/><Relationship Id="rId27" Type="http://schemas.openxmlformats.org/officeDocument/2006/relationships/slideLayout" Target="../slideLayouts/slideLayout330.xml"/><Relationship Id="rId30" Type="http://schemas.openxmlformats.org/officeDocument/2006/relationships/slideLayout" Target="../slideLayouts/slideLayout333.xml"/><Relationship Id="rId35" Type="http://schemas.openxmlformats.org/officeDocument/2006/relationships/theme" Target="../theme/theme17.xml"/><Relationship Id="rId8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4000">
              <a:srgbClr val="242D2F"/>
            </a:gs>
            <a:gs pos="100000">
              <a:srgbClr val="004A8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96017-3C48-684F-A464-444599181A7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AAD2F-A76D-0C4A-B055-3759BD166332}"/>
              </a:ext>
            </a:extLst>
          </p:cNvPr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4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729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73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  <p15:guide id="53" orient="horz" pos="346" userDrawn="1">
          <p15:clr>
            <a:srgbClr val="A4A3A4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9CA86-2178-B346-8F00-6F117161A73F}"/>
              </a:ext>
            </a:extLst>
          </p:cNvPr>
          <p:cNvPicPr>
            <a:picLocks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33901-8F69-9B43-9AD3-9B9C6D1B6C04}"/>
              </a:ext>
            </a:extLst>
          </p:cNvPr>
          <p:cNvPicPr>
            <a:picLocks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8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B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7DDDCF-FC85-E643-9728-3B5F95971C47}"/>
              </a:ext>
            </a:extLst>
          </p:cNvPr>
          <p:cNvPicPr>
            <a:picLocks/>
          </p:cNvPicPr>
          <p:nvPr userDrawn="1"/>
        </p:nvPicPr>
        <p:blipFill>
          <a:blip r:embed="rId73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DE7CE-FF03-804C-B4FF-B1E9C6BBDBD0}"/>
              </a:ext>
            </a:extLst>
          </p:cNvPr>
          <p:cNvPicPr>
            <a:picLocks/>
          </p:cNvPicPr>
          <p:nvPr userDrawn="1"/>
        </p:nvPicPr>
        <p:blipFill>
          <a:blip r:embed="rId74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14E4E-6C46-8148-AE4D-B7266DF1E949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  <p:sldLayoutId id="2147483828" r:id="rId31"/>
    <p:sldLayoutId id="2147483829" r:id="rId32"/>
    <p:sldLayoutId id="2147483830" r:id="rId33"/>
    <p:sldLayoutId id="2147483831" r:id="rId34"/>
    <p:sldLayoutId id="2147483832" r:id="rId35"/>
    <p:sldLayoutId id="2147483833" r:id="rId36"/>
    <p:sldLayoutId id="2147483834" r:id="rId37"/>
    <p:sldLayoutId id="2147483835" r:id="rId38"/>
    <p:sldLayoutId id="2147483836" r:id="rId39"/>
    <p:sldLayoutId id="2147483837" r:id="rId40"/>
    <p:sldLayoutId id="2147483838" r:id="rId41"/>
    <p:sldLayoutId id="2147483839" r:id="rId42"/>
    <p:sldLayoutId id="2147483840" r:id="rId43"/>
    <p:sldLayoutId id="2147483841" r:id="rId44"/>
    <p:sldLayoutId id="2147483842" r:id="rId45"/>
    <p:sldLayoutId id="2147483843" r:id="rId46"/>
    <p:sldLayoutId id="2147483844" r:id="rId47"/>
    <p:sldLayoutId id="2147483845" r:id="rId48"/>
    <p:sldLayoutId id="2147483846" r:id="rId49"/>
    <p:sldLayoutId id="2147483847" r:id="rId50"/>
    <p:sldLayoutId id="2147483848" r:id="rId51"/>
    <p:sldLayoutId id="2147483849" r:id="rId52"/>
    <p:sldLayoutId id="2147483850" r:id="rId53"/>
    <p:sldLayoutId id="2147483851" r:id="rId54"/>
    <p:sldLayoutId id="2147483852" r:id="rId55"/>
    <p:sldLayoutId id="2147483853" r:id="rId56"/>
    <p:sldLayoutId id="2147483854" r:id="rId57"/>
    <p:sldLayoutId id="2147483855" r:id="rId58"/>
    <p:sldLayoutId id="2147483856" r:id="rId59"/>
    <p:sldLayoutId id="2147483857" r:id="rId60"/>
    <p:sldLayoutId id="2147483858" r:id="rId61"/>
    <p:sldLayoutId id="2147483859" r:id="rId62"/>
    <p:sldLayoutId id="2147483860" r:id="rId63"/>
    <p:sldLayoutId id="2147483861" r:id="rId64"/>
    <p:sldLayoutId id="2147483862" r:id="rId65"/>
    <p:sldLayoutId id="2147483863" r:id="rId66"/>
    <p:sldLayoutId id="2147483864" r:id="rId67"/>
    <p:sldLayoutId id="2147483865" r:id="rId68"/>
    <p:sldLayoutId id="2147483866" r:id="rId69"/>
    <p:sldLayoutId id="2147483867" r:id="rId70"/>
    <p:sldLayoutId id="2147483868" r:id="rId7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9CA86-2178-B346-8F00-6F117161A73F}"/>
              </a:ext>
            </a:extLst>
          </p:cNvPr>
          <p:cNvPicPr>
            <a:picLocks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33901-8F69-9B43-9AD3-9B9C6D1B6C04}"/>
              </a:ext>
            </a:extLst>
          </p:cNvPr>
          <p:cNvPicPr>
            <a:picLocks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0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98" r:id="rId28"/>
    <p:sldLayoutId id="2147483899" r:id="rId29"/>
    <p:sldLayoutId id="2147483900" r:id="rId30"/>
    <p:sldLayoutId id="214748390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2EF279-5000-0B4F-8EEE-6BCDD1A965F2}"/>
              </a:ext>
            </a:extLst>
          </p:cNvPr>
          <p:cNvPicPr>
            <a:picLocks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56148-A46D-AF44-9F94-83807AB7F7CA}"/>
              </a:ext>
            </a:extLst>
          </p:cNvPr>
          <p:cNvPicPr>
            <a:picLocks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  <p:sldLayoutId id="2147483996" r:id="rId20"/>
    <p:sldLayoutId id="2147483997" r:id="rId21"/>
    <p:sldLayoutId id="2147483998" r:id="rId22"/>
    <p:sldLayoutId id="2147483999" r:id="rId23"/>
    <p:sldLayoutId id="2147484000" r:id="rId24"/>
    <p:sldLayoutId id="2147484001" r:id="rId25"/>
    <p:sldLayoutId id="2147484002" r:id="rId26"/>
    <p:sldLayoutId id="2147484003" r:id="rId27"/>
    <p:sldLayoutId id="2147484004" r:id="rId28"/>
    <p:sldLayoutId id="2147484005" r:id="rId29"/>
    <p:sldLayoutId id="2147484006" r:id="rId30"/>
    <p:sldLayoutId id="2147484007" r:id="rId31"/>
    <p:sldLayoutId id="2147484008" r:id="rId32"/>
    <p:sldLayoutId id="2147484009" r:id="rId33"/>
    <p:sldLayoutId id="2147484010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211">
          <p15:clr>
            <a:srgbClr val="5ACBF0"/>
          </p15:clr>
        </p15:guide>
        <p15:guide id="5" pos="7242">
          <p15:clr>
            <a:srgbClr val="A4A3A4"/>
          </p15:clr>
        </p15:guide>
        <p15:guide id="6" pos="7015">
          <p15:clr>
            <a:srgbClr val="A4A3A4"/>
          </p15:clr>
        </p15:guide>
        <p15:guide id="7" pos="6788">
          <p15:clr>
            <a:srgbClr val="A4A3A4"/>
          </p15:clr>
        </p15:guide>
        <p15:guide id="8" pos="6562">
          <p15:clr>
            <a:srgbClr val="A4A3A4"/>
          </p15:clr>
        </p15:guide>
        <p15:guide id="9" pos="6335">
          <p15:clr>
            <a:srgbClr val="A4A3A4"/>
          </p15:clr>
        </p15:guide>
        <p15:guide id="10" pos="6108">
          <p15:clr>
            <a:srgbClr val="A4A3A4"/>
          </p15:clr>
        </p15:guide>
        <p15:guide id="11" pos="5881">
          <p15:clr>
            <a:srgbClr val="A4A3A4"/>
          </p15:clr>
        </p15:guide>
        <p15:guide id="12" pos="5654">
          <p15:clr>
            <a:srgbClr val="A4A3A4"/>
          </p15:clr>
        </p15:guide>
        <p15:guide id="13" pos="5428">
          <p15:clr>
            <a:srgbClr val="A4A3A4"/>
          </p15:clr>
        </p15:guide>
        <p15:guide id="14" pos="5201">
          <p15:clr>
            <a:srgbClr val="A4A3A4"/>
          </p15:clr>
        </p15:guide>
        <p15:guide id="15" pos="4974">
          <p15:clr>
            <a:srgbClr val="A4A3A4"/>
          </p15:clr>
        </p15:guide>
        <p15:guide id="16" pos="4747">
          <p15:clr>
            <a:srgbClr val="A4A3A4"/>
          </p15:clr>
        </p15:guide>
        <p15:guide id="17" pos="4520">
          <p15:clr>
            <a:srgbClr val="A4A3A4"/>
          </p15:clr>
        </p15:guide>
        <p15:guide id="18" pos="4294">
          <p15:clr>
            <a:srgbClr val="A4A3A4"/>
          </p15:clr>
        </p15:guide>
        <p15:guide id="19" pos="4067">
          <p15:clr>
            <a:srgbClr val="A4A3A4"/>
          </p15:clr>
        </p15:guide>
        <p15:guide id="20" pos="3613">
          <p15:clr>
            <a:srgbClr val="A4A3A4"/>
          </p15:clr>
        </p15:guide>
        <p15:guide id="21" pos="3386">
          <p15:clr>
            <a:srgbClr val="A4A3A4"/>
          </p15:clr>
        </p15:guide>
        <p15:guide id="22" pos="3160">
          <p15:clr>
            <a:srgbClr val="A4A3A4"/>
          </p15:clr>
        </p15:guide>
        <p15:guide id="23" pos="2933">
          <p15:clr>
            <a:srgbClr val="A4A3A4"/>
          </p15:clr>
        </p15:guide>
        <p15:guide id="24" pos="2706">
          <p15:clr>
            <a:srgbClr val="A4A3A4"/>
          </p15:clr>
        </p15:guide>
        <p15:guide id="25" pos="2479">
          <p15:clr>
            <a:srgbClr val="A4A3A4"/>
          </p15:clr>
        </p15:guide>
        <p15:guide id="26" pos="2252">
          <p15:clr>
            <a:srgbClr val="A4A3A4"/>
          </p15:clr>
        </p15:guide>
        <p15:guide id="27" pos="2026">
          <p15:clr>
            <a:srgbClr val="A4A3A4"/>
          </p15:clr>
        </p15:guide>
        <p15:guide id="28" pos="1799">
          <p15:clr>
            <a:srgbClr val="A4A3A4"/>
          </p15:clr>
        </p15:guide>
        <p15:guide id="29" pos="1572">
          <p15:clr>
            <a:srgbClr val="A4A3A4"/>
          </p15:clr>
        </p15:guide>
        <p15:guide id="30" pos="1345">
          <p15:clr>
            <a:srgbClr val="A4A3A4"/>
          </p15:clr>
        </p15:guide>
        <p15:guide id="31" pos="1118">
          <p15:clr>
            <a:srgbClr val="A4A3A4"/>
          </p15:clr>
        </p15:guide>
        <p15:guide id="32" pos="892">
          <p15:clr>
            <a:srgbClr val="A4A3A4"/>
          </p15:clr>
        </p15:guide>
        <p15:guide id="33" pos="665">
          <p15:clr>
            <a:srgbClr val="A4A3A4"/>
          </p15:clr>
        </p15:guide>
        <p15:guide id="34" pos="438">
          <p15:clr>
            <a:srgbClr val="A4A3A4"/>
          </p15:clr>
        </p15:guide>
        <p15:guide id="35" orient="horz" pos="119">
          <p15:clr>
            <a:srgbClr val="5ACBF0"/>
          </p15:clr>
        </p15:guide>
        <p15:guide id="36" orient="horz" pos="4201">
          <p15:clr>
            <a:srgbClr val="5ACBF0"/>
          </p15:clr>
        </p15:guide>
        <p15:guide id="37" orient="horz" pos="346">
          <p15:clr>
            <a:srgbClr val="A4A3A4"/>
          </p15:clr>
        </p15:guide>
        <p15:guide id="38" orient="horz" pos="572">
          <p15:clr>
            <a:srgbClr val="A4A3A4"/>
          </p15:clr>
        </p15:guide>
        <p15:guide id="39" orient="horz" pos="799">
          <p15:clr>
            <a:srgbClr val="A4A3A4"/>
          </p15:clr>
        </p15:guide>
        <p15:guide id="40" orient="horz" pos="1026">
          <p15:clr>
            <a:srgbClr val="A4A3A4"/>
          </p15:clr>
        </p15:guide>
        <p15:guide id="41" orient="horz" pos="1253">
          <p15:clr>
            <a:srgbClr val="A4A3A4"/>
          </p15:clr>
        </p15:guide>
        <p15:guide id="42" orient="horz" pos="1480">
          <p15:clr>
            <a:srgbClr val="A4A3A4"/>
          </p15:clr>
        </p15:guide>
        <p15:guide id="43" orient="horz" pos="1706">
          <p15:clr>
            <a:srgbClr val="A4A3A4"/>
          </p15:clr>
        </p15:guide>
        <p15:guide id="44" orient="horz" pos="1933">
          <p15:clr>
            <a:srgbClr val="A4A3A4"/>
          </p15:clr>
        </p15:guide>
        <p15:guide id="45" orient="horz" pos="2387">
          <p15:clr>
            <a:srgbClr val="A4A3A4"/>
          </p15:clr>
        </p15:guide>
        <p15:guide id="46" orient="horz" pos="2614">
          <p15:clr>
            <a:srgbClr val="A4A3A4"/>
          </p15:clr>
        </p15:guide>
        <p15:guide id="47" orient="horz" pos="2840">
          <p15:clr>
            <a:srgbClr val="A4A3A4"/>
          </p15:clr>
        </p15:guide>
        <p15:guide id="48" orient="horz" pos="3067">
          <p15:clr>
            <a:srgbClr val="A4A3A4"/>
          </p15:clr>
        </p15:guide>
        <p15:guide id="49" orient="horz" pos="3294">
          <p15:clr>
            <a:srgbClr val="A4A3A4"/>
          </p15:clr>
        </p15:guide>
        <p15:guide id="50" orient="horz" pos="3521">
          <p15:clr>
            <a:srgbClr val="A4A3A4"/>
          </p15:clr>
        </p15:guide>
        <p15:guide id="51" orient="horz" pos="3748">
          <p15:clr>
            <a:srgbClr val="A4A3A4"/>
          </p15:clr>
        </p15:guide>
        <p15:guide id="52" orient="horz" pos="3974">
          <p15:clr>
            <a:srgbClr val="A4A3A4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95979"/>
            </a:gs>
            <a:gs pos="100000">
              <a:srgbClr val="138890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96017-3C48-684F-A464-444599181A79}"/>
              </a:ext>
            </a:extLst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AAD2F-A76D-0C4A-B055-3759BD166332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5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4000">
              <a:srgbClr val="242D2F"/>
            </a:gs>
            <a:gs pos="100000">
              <a:srgbClr val="004A8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96017-3C48-684F-A464-444599181A79}"/>
              </a:ext>
            </a:extLst>
          </p:cNvPr>
          <p:cNvPicPr>
            <a:picLocks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AAD2F-A76D-0C4A-B055-3759BD166332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1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  <p15:guide id="53" orient="horz" pos="346">
          <p15:clr>
            <a:srgbClr val="A4A3A4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B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1047E-EED8-D647-8F3F-B22CFEEC35B2}"/>
              </a:ext>
            </a:extLst>
          </p:cNvPr>
          <p:cNvPicPr>
            <a:picLocks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E56B6-F3DF-6146-8C89-D39F4D7D9AA2}"/>
              </a:ext>
            </a:extLst>
          </p:cNvPr>
          <p:cNvPicPr>
            <a:picLocks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6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  <p:sldLayoutId id="2147484049" r:id="rId18"/>
    <p:sldLayoutId id="2147484050" r:id="rId19"/>
    <p:sldLayoutId id="2147484051" r:id="rId20"/>
    <p:sldLayoutId id="2147484052" r:id="rId21"/>
    <p:sldLayoutId id="2147484053" r:id="rId22"/>
    <p:sldLayoutId id="2147484054" r:id="rId23"/>
    <p:sldLayoutId id="2147484055" r:id="rId24"/>
    <p:sldLayoutId id="2147484056" r:id="rId25"/>
    <p:sldLayoutId id="2147484057" r:id="rId26"/>
    <p:sldLayoutId id="2147484058" r:id="rId27"/>
    <p:sldLayoutId id="2147484059" r:id="rId28"/>
    <p:sldLayoutId id="2147484060" r:id="rId29"/>
    <p:sldLayoutId id="2147484061" r:id="rId30"/>
    <p:sldLayoutId id="2147484062" r:id="rId31"/>
    <p:sldLayoutId id="2147484063" r:id="rId32"/>
    <p:sldLayoutId id="2147484064" r:id="rId33"/>
    <p:sldLayoutId id="2147484065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B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1047E-EED8-D647-8F3F-B22CFEEC35B2}"/>
              </a:ext>
            </a:extLst>
          </p:cNvPr>
          <p:cNvPicPr>
            <a:picLocks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E56B6-F3DF-6146-8C89-D39F4D7D9AA2}"/>
              </a:ext>
            </a:extLst>
          </p:cNvPr>
          <p:cNvPicPr>
            <a:picLocks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  <p:sldLayoutId id="2147484085" r:id="rId19"/>
    <p:sldLayoutId id="2147484086" r:id="rId20"/>
    <p:sldLayoutId id="2147484087" r:id="rId21"/>
    <p:sldLayoutId id="2147484088" r:id="rId22"/>
    <p:sldLayoutId id="2147484089" r:id="rId23"/>
    <p:sldLayoutId id="2147484090" r:id="rId24"/>
    <p:sldLayoutId id="2147484091" r:id="rId25"/>
    <p:sldLayoutId id="2147484092" r:id="rId26"/>
    <p:sldLayoutId id="2147484093" r:id="rId27"/>
    <p:sldLayoutId id="2147484094" r:id="rId28"/>
    <p:sldLayoutId id="2147484095" r:id="rId29"/>
    <p:sldLayoutId id="2147484096" r:id="rId30"/>
    <p:sldLayoutId id="2147484097" r:id="rId31"/>
    <p:sldLayoutId id="2147484098" r:id="rId32"/>
    <p:sldLayoutId id="2147484099" r:id="rId33"/>
    <p:sldLayoutId id="2147484100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95979"/>
            </a:gs>
            <a:gs pos="100000">
              <a:srgbClr val="138890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96017-3C48-684F-A464-444599181A79}"/>
              </a:ext>
            </a:extLst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AAD2F-A76D-0C4A-B055-3759BD166332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9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82" r:id="rId4"/>
    <p:sldLayoutId id="2147483662" r:id="rId5"/>
    <p:sldLayoutId id="2147483665" r:id="rId6"/>
    <p:sldLayoutId id="2147483725" r:id="rId7"/>
    <p:sldLayoutId id="214748372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A381"/>
            </a:gs>
            <a:gs pos="100000">
              <a:srgbClr val="8BCEAB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96017-3C48-684F-A464-444599181A79}"/>
              </a:ext>
            </a:extLst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AAD2F-A76D-0C4A-B055-3759BD166332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3" r:id="rId3"/>
    <p:sldLayoutId id="2147483684" r:id="rId4"/>
    <p:sldLayoutId id="2147483669" r:id="rId5"/>
    <p:sldLayoutId id="2147483670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C23532"/>
            </a:gs>
            <a:gs pos="100000">
              <a:srgbClr val="F4848C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96017-3C48-684F-A464-444599181A79}"/>
              </a:ext>
            </a:extLst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AAD2F-A76D-0C4A-B055-3759BD166332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1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6" r:id="rId4"/>
    <p:sldLayoutId id="2147483680" r:id="rId5"/>
    <p:sldLayoutId id="2147483681" r:id="rId6"/>
    <p:sldLayoutId id="2147483730" r:id="rId7"/>
    <p:sldLayoutId id="214748373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C76510"/>
            </a:gs>
            <a:gs pos="100000">
              <a:srgbClr val="F2A35E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96017-3C48-684F-A464-444599181A79}"/>
              </a:ext>
            </a:extLst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AAD2F-A76D-0C4A-B055-3759BD166332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4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32" r:id="rId7"/>
    <p:sldLayoutId id="214748373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859394"/>
            </a:gs>
            <a:gs pos="100000">
              <a:srgbClr val="BECFD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96017-3C48-684F-A464-444599181A79}"/>
              </a:ext>
            </a:extLst>
          </p:cNvPr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AAD2F-A76D-0C4A-B055-3759BD166332}"/>
              </a:ext>
            </a:extLst>
          </p:cNvPr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8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6" r:id="rId2"/>
    <p:sldLayoutId id="2147483714" r:id="rId3"/>
    <p:sldLayoutId id="2147483715" r:id="rId4"/>
    <p:sldLayoutId id="2147483743" r:id="rId5"/>
    <p:sldLayoutId id="2147483717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36" r:id="rId12"/>
    <p:sldLayoutId id="214748373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7DDDCF-FC85-E643-9728-3B5F95971C47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DE7CE-FF03-804C-B4FF-B1E9C6BBDBD0}"/>
              </a:ext>
            </a:extLst>
          </p:cNvPr>
          <p:cNvPicPr>
            <a:picLocks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4" r:id="rId2"/>
    <p:sldLayoutId id="2147483693" r:id="rId3"/>
    <p:sldLayoutId id="2147483689" r:id="rId4"/>
    <p:sldLayoutId id="2147483690" r:id="rId5"/>
    <p:sldLayoutId id="2147483691" r:id="rId6"/>
    <p:sldLayoutId id="2147483692" r:id="rId7"/>
    <p:sldLayoutId id="2147483724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4000">
              <a:srgbClr val="242D2F"/>
            </a:gs>
            <a:gs pos="100000">
              <a:srgbClr val="004A8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96017-3C48-684F-A464-444599181A7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AAD2F-A76D-0C4A-B055-3759BD166332}"/>
              </a:ext>
            </a:extLst>
          </p:cNvPr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7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  <p15:guide id="53" orient="horz" pos="346">
          <p15:clr>
            <a:srgbClr val="A4A3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95979"/>
            </a:gs>
            <a:gs pos="100000">
              <a:srgbClr val="138890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96017-3C48-684F-A464-444599181A79}"/>
              </a:ext>
            </a:extLst>
          </p:cNvPr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389504" y="0"/>
            <a:ext cx="432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AAD2F-A76D-0C4A-B055-3759BD166332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240704" y="0"/>
            <a:ext cx="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4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5ACBF0"/>
          </p15:clr>
        </p15:guide>
        <p15:guide id="4" pos="7242">
          <p15:clr>
            <a:srgbClr val="A4A3A4"/>
          </p15:clr>
        </p15:guide>
        <p15:guide id="5" pos="7015">
          <p15:clr>
            <a:srgbClr val="A4A3A4"/>
          </p15:clr>
        </p15:guide>
        <p15:guide id="6" pos="6788">
          <p15:clr>
            <a:srgbClr val="A4A3A4"/>
          </p15:clr>
        </p15:guide>
        <p15:guide id="7" pos="6562">
          <p15:clr>
            <a:srgbClr val="A4A3A4"/>
          </p15:clr>
        </p15:guide>
        <p15:guide id="8" pos="6335">
          <p15:clr>
            <a:srgbClr val="A4A3A4"/>
          </p15:clr>
        </p15:guide>
        <p15:guide id="9" pos="6108">
          <p15:clr>
            <a:srgbClr val="A4A3A4"/>
          </p15:clr>
        </p15:guide>
        <p15:guide id="10" pos="5881">
          <p15:clr>
            <a:srgbClr val="A4A3A4"/>
          </p15:clr>
        </p15:guide>
        <p15:guide id="11" pos="5654">
          <p15:clr>
            <a:srgbClr val="A4A3A4"/>
          </p15:clr>
        </p15:guide>
        <p15:guide id="12" pos="5428">
          <p15:clr>
            <a:srgbClr val="A4A3A4"/>
          </p15:clr>
        </p15:guide>
        <p15:guide id="13" pos="5201">
          <p15:clr>
            <a:srgbClr val="A4A3A4"/>
          </p15:clr>
        </p15:guide>
        <p15:guide id="14" pos="4974">
          <p15:clr>
            <a:srgbClr val="A4A3A4"/>
          </p15:clr>
        </p15:guide>
        <p15:guide id="15" pos="4747">
          <p15:clr>
            <a:srgbClr val="A4A3A4"/>
          </p15:clr>
        </p15:guide>
        <p15:guide id="16" pos="4520">
          <p15:clr>
            <a:srgbClr val="A4A3A4"/>
          </p15:clr>
        </p15:guide>
        <p15:guide id="17" pos="4294">
          <p15:clr>
            <a:srgbClr val="A4A3A4"/>
          </p15:clr>
        </p15:guide>
        <p15:guide id="18" pos="4067">
          <p15:clr>
            <a:srgbClr val="A4A3A4"/>
          </p15:clr>
        </p15:guide>
        <p15:guide id="19" pos="3613">
          <p15:clr>
            <a:srgbClr val="A4A3A4"/>
          </p15:clr>
        </p15:guide>
        <p15:guide id="20" pos="3386">
          <p15:clr>
            <a:srgbClr val="A4A3A4"/>
          </p15:clr>
        </p15:guide>
        <p15:guide id="21" pos="3160">
          <p15:clr>
            <a:srgbClr val="A4A3A4"/>
          </p15:clr>
        </p15:guide>
        <p15:guide id="22" pos="2933">
          <p15:clr>
            <a:srgbClr val="A4A3A4"/>
          </p15:clr>
        </p15:guide>
        <p15:guide id="23" pos="2706">
          <p15:clr>
            <a:srgbClr val="A4A3A4"/>
          </p15:clr>
        </p15:guide>
        <p15:guide id="24" pos="2479">
          <p15:clr>
            <a:srgbClr val="A4A3A4"/>
          </p15:clr>
        </p15:guide>
        <p15:guide id="25" pos="2252">
          <p15:clr>
            <a:srgbClr val="A4A3A4"/>
          </p15:clr>
        </p15:guide>
        <p15:guide id="26" pos="2026">
          <p15:clr>
            <a:srgbClr val="A4A3A4"/>
          </p15:clr>
        </p15:guide>
        <p15:guide id="27" pos="1799">
          <p15:clr>
            <a:srgbClr val="A4A3A4"/>
          </p15:clr>
        </p15:guide>
        <p15:guide id="28" pos="1572">
          <p15:clr>
            <a:srgbClr val="A4A3A4"/>
          </p15:clr>
        </p15:guide>
        <p15:guide id="29" pos="1345">
          <p15:clr>
            <a:srgbClr val="A4A3A4"/>
          </p15:clr>
        </p15:guide>
        <p15:guide id="30" pos="1118">
          <p15:clr>
            <a:srgbClr val="A4A3A4"/>
          </p15:clr>
        </p15:guide>
        <p15:guide id="31" pos="892">
          <p15:clr>
            <a:srgbClr val="A4A3A4"/>
          </p15:clr>
        </p15:guide>
        <p15:guide id="32" pos="665">
          <p15:clr>
            <a:srgbClr val="A4A3A4"/>
          </p15:clr>
        </p15:guide>
        <p15:guide id="33" pos="438">
          <p15:clr>
            <a:srgbClr val="A4A3A4"/>
          </p15:clr>
        </p15:guide>
        <p15:guide id="34" pos="211">
          <p15:clr>
            <a:srgbClr val="5ACBF0"/>
          </p15:clr>
        </p15:guide>
        <p15:guide id="35" orient="horz" pos="119">
          <p15:clr>
            <a:srgbClr val="5ACBF0"/>
          </p15:clr>
        </p15:guide>
        <p15:guide id="36" orient="horz" pos="346">
          <p15:clr>
            <a:srgbClr val="A4A3A4"/>
          </p15:clr>
        </p15:guide>
        <p15:guide id="37" orient="horz" pos="572">
          <p15:clr>
            <a:srgbClr val="A4A3A4"/>
          </p15:clr>
        </p15:guide>
        <p15:guide id="38" orient="horz" pos="799">
          <p15:clr>
            <a:srgbClr val="A4A3A4"/>
          </p15:clr>
        </p15:guide>
        <p15:guide id="39" orient="horz" pos="1026">
          <p15:clr>
            <a:srgbClr val="A4A3A4"/>
          </p15:clr>
        </p15:guide>
        <p15:guide id="40" orient="horz" pos="1253">
          <p15:clr>
            <a:srgbClr val="A4A3A4"/>
          </p15:clr>
        </p15:guide>
        <p15:guide id="41" orient="horz" pos="1480">
          <p15:clr>
            <a:srgbClr val="A4A3A4"/>
          </p15:clr>
        </p15:guide>
        <p15:guide id="42" orient="horz" pos="1706">
          <p15:clr>
            <a:srgbClr val="A4A3A4"/>
          </p15:clr>
        </p15:guide>
        <p15:guide id="43" orient="horz" pos="1933">
          <p15:clr>
            <a:srgbClr val="A4A3A4"/>
          </p15:clr>
        </p15:guide>
        <p15:guide id="44" orient="horz" pos="2387">
          <p15:clr>
            <a:srgbClr val="A4A3A4"/>
          </p15:clr>
        </p15:guide>
        <p15:guide id="45" orient="horz" pos="2614">
          <p15:clr>
            <a:srgbClr val="A4A3A4"/>
          </p15:clr>
        </p15:guide>
        <p15:guide id="46" orient="horz" pos="2840">
          <p15:clr>
            <a:srgbClr val="A4A3A4"/>
          </p15:clr>
        </p15:guide>
        <p15:guide id="47" orient="horz" pos="3067">
          <p15:clr>
            <a:srgbClr val="A4A3A4"/>
          </p15:clr>
        </p15:guide>
        <p15:guide id="48" orient="horz" pos="3294">
          <p15:clr>
            <a:srgbClr val="A4A3A4"/>
          </p15:clr>
        </p15:guide>
        <p15:guide id="49" orient="horz" pos="3521">
          <p15:clr>
            <a:srgbClr val="A4A3A4"/>
          </p15:clr>
        </p15:guide>
        <p15:guide id="50" orient="horz" pos="3748">
          <p15:clr>
            <a:srgbClr val="A4A3A4"/>
          </p15:clr>
        </p15:guide>
        <p15:guide id="51" orient="horz" pos="3974">
          <p15:clr>
            <a:srgbClr val="A4A3A4"/>
          </p15:clr>
        </p15:guide>
        <p15:guide id="52" orient="horz" pos="420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hyperlink" Target="https://portal.lsretail.com/Products/LS-Central-LS-Nav/Downloads/Go-Current" TargetMode="Externa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131.png"/><Relationship Id="rId4" Type="http://schemas.openxmlformats.org/officeDocument/2006/relationships/image" Target="../media/image1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05.xml"/><Relationship Id="rId4" Type="http://schemas.openxmlformats.org/officeDocument/2006/relationships/image" Target="../media/image1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05.xml"/><Relationship Id="rId5" Type="http://schemas.openxmlformats.org/officeDocument/2006/relationships/image" Target="../media/image135.svg"/><Relationship Id="rId4" Type="http://schemas.openxmlformats.org/officeDocument/2006/relationships/image" Target="../media/image1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05.xml"/><Relationship Id="rId5" Type="http://schemas.openxmlformats.org/officeDocument/2006/relationships/image" Target="../media/image136.png"/><Relationship Id="rId4" Type="http://schemas.openxmlformats.org/officeDocument/2006/relationships/image" Target="../media/image1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05.xml"/><Relationship Id="rId5" Type="http://schemas.openxmlformats.org/officeDocument/2006/relationships/image" Target="../media/image136.png"/><Relationship Id="rId4" Type="http://schemas.openxmlformats.org/officeDocument/2006/relationships/image" Target="../media/image13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05.xml"/><Relationship Id="rId5" Type="http://schemas.openxmlformats.org/officeDocument/2006/relationships/image" Target="../media/image136.png"/><Relationship Id="rId4" Type="http://schemas.openxmlformats.org/officeDocument/2006/relationships/image" Target="../media/image13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39.png"/><Relationship Id="rId5" Type="http://schemas.openxmlformats.org/officeDocument/2006/relationships/image" Target="../media/image138.svg"/><Relationship Id="rId4" Type="http://schemas.openxmlformats.org/officeDocument/2006/relationships/image" Target="../media/image1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5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12" Type="http://schemas.openxmlformats.org/officeDocument/2006/relationships/image" Target="../media/image10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2.png"/><Relationship Id="rId1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5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12" Type="http://schemas.openxmlformats.org/officeDocument/2006/relationships/image" Target="../media/image10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00.png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2.png"/><Relationship Id="rId14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107.png"/><Relationship Id="rId16" Type="http://schemas.openxmlformats.org/officeDocument/2006/relationships/image" Target="../media/image121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hyperlink" Target="https://portal.lsretail.com/Products/LS-Nav/Downloads/Localization" TargetMode="External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hyperlink" Target="https://portal.lsretail.com/Products/LS-Nav/Downloads/Localization" TargetMode="Externa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82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F6B638-7F0A-4FDE-B714-1F197E915309}"/>
              </a:ext>
            </a:extLst>
          </p:cNvPr>
          <p:cNvSpPr txBox="1">
            <a:spLocks/>
          </p:cNvSpPr>
          <p:nvPr/>
        </p:nvSpPr>
        <p:spPr>
          <a:xfrm>
            <a:off x="439828" y="1425171"/>
            <a:ext cx="3750207" cy="500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Will install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Business Central</a:t>
            </a:r>
          </a:p>
          <a:p>
            <a:pPr lvl="1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Services Tier</a:t>
            </a:r>
          </a:p>
          <a:p>
            <a:pPr lvl="1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SQL (</a:t>
            </a:r>
            <a:r>
              <a:rPr lang="en-US" sz="2800" dirty="0" err="1">
                <a:solidFill>
                  <a:schemeClr val="bg1"/>
                </a:solidFill>
              </a:rPr>
              <a:t>POSMaster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</a:rPr>
              <a:t>GoCurrent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Data Director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1EDA2169-3944-44B2-96F2-77706530617F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Install HCCS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D72ED6F-B97B-4675-936D-DD57CE30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0730"/>
            <a:ext cx="7620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3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1EDA2169-3944-44B2-96F2-77706530617F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Install HCCS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914963-92F6-4979-A114-B034C9443A17}"/>
              </a:ext>
            </a:extLst>
          </p:cNvPr>
          <p:cNvGrpSpPr/>
          <p:nvPr/>
        </p:nvGrpSpPr>
        <p:grpSpPr>
          <a:xfrm>
            <a:off x="399656" y="1628540"/>
            <a:ext cx="2076321" cy="4949341"/>
            <a:chOff x="247256" y="1476140"/>
            <a:chExt cx="2076321" cy="4949341"/>
          </a:xfrm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A33371A0-9544-461E-98B8-2EBDBDE0AEA3}"/>
                </a:ext>
              </a:extLst>
            </p:cNvPr>
            <p:cNvSpPr/>
            <p:nvPr/>
          </p:nvSpPr>
          <p:spPr>
            <a:xfrm>
              <a:off x="539027" y="1848345"/>
              <a:ext cx="1127869" cy="1261159"/>
            </a:xfrm>
            <a:prstGeom prst="clou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62348E-7158-461C-ADB0-597958E7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292" y="5177157"/>
              <a:ext cx="521787" cy="4752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05F919-210E-4B32-8CF9-EA2E0036EE03}"/>
                </a:ext>
              </a:extLst>
            </p:cNvPr>
            <p:cNvSpPr txBox="1"/>
            <p:nvPr/>
          </p:nvSpPr>
          <p:spPr>
            <a:xfrm>
              <a:off x="533522" y="6179260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EA83A4-5520-417E-BCAB-475792619DF5}"/>
                </a:ext>
              </a:extLst>
            </p:cNvPr>
            <p:cNvSpPr/>
            <p:nvPr/>
          </p:nvSpPr>
          <p:spPr>
            <a:xfrm>
              <a:off x="247256" y="1476140"/>
              <a:ext cx="20763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 Office in-cloud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452FA3-103E-47C2-8696-BA83723C55D3}"/>
                </a:ext>
              </a:extLst>
            </p:cNvPr>
            <p:cNvSpPr/>
            <p:nvPr/>
          </p:nvSpPr>
          <p:spPr>
            <a:xfrm>
              <a:off x="1080655" y="3785453"/>
              <a:ext cx="1150175" cy="805349"/>
            </a:xfrm>
            <a:prstGeom prst="rect">
              <a:avLst/>
            </a:prstGeom>
            <a:solidFill>
              <a:srgbClr val="E1A278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Cloud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Component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Server  </a:t>
              </a:r>
            </a:p>
          </p:txBody>
        </p:sp>
        <p:pic>
          <p:nvPicPr>
            <p:cNvPr id="26" name="Picture 25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76880328-8E0E-48B4-9828-0B560111C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0" y="5716547"/>
              <a:ext cx="600219" cy="51425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8D19B9-CCF0-4429-A1C8-16399C8E6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00" y="2124414"/>
              <a:ext cx="750170" cy="683240"/>
            </a:xfrm>
            <a:prstGeom prst="rect">
              <a:avLst/>
            </a:prstGeom>
          </p:spPr>
        </p:pic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2E6C3D0-966B-4BBB-B185-E55881D4FF20}"/>
              </a:ext>
            </a:extLst>
          </p:cNvPr>
          <p:cNvSpPr txBox="1">
            <a:spLocks/>
          </p:cNvSpPr>
          <p:nvPr/>
        </p:nvSpPr>
        <p:spPr>
          <a:xfrm>
            <a:off x="2828056" y="1425171"/>
            <a:ext cx="8618192" cy="500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dirty="0">
                <a:solidFill>
                  <a:schemeClr val="bg1"/>
                </a:solidFill>
              </a:rPr>
              <a:t>HCCS is not part of the LS Central SaaS hosting service</a:t>
            </a:r>
          </a:p>
          <a:p>
            <a:pPr marL="0" indent="0">
              <a:buFont typeface="Arial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3200" dirty="0">
                <a:solidFill>
                  <a:schemeClr val="bg1"/>
                </a:solidFill>
              </a:rPr>
              <a:t>HCCS is installed and maintained by customer (retailer)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HCCS can be hosted: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Virtual Machine in the cloud (ex: Azure)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Customer Head Office environment</a:t>
            </a:r>
          </a:p>
          <a:p>
            <a:pPr marL="0" indent="0">
              <a:buFont typeface="Arial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F6B638-7F0A-4FDE-B714-1F197E915309}"/>
              </a:ext>
            </a:extLst>
          </p:cNvPr>
          <p:cNvSpPr txBox="1">
            <a:spLocks/>
          </p:cNvSpPr>
          <p:nvPr/>
        </p:nvSpPr>
        <p:spPr>
          <a:xfrm>
            <a:off x="2828056" y="1425171"/>
            <a:ext cx="8618192" cy="500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Setup all needed data in Head Office database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Get replication setup 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HCC_JOBSYNC)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  <a:latin typeface="Segoe UI"/>
              </a:rPr>
              <a:t>HCC_JOBSYNC is inserted into the empty SQL database by the </a:t>
            </a:r>
            <a:br>
              <a:rPr lang="en-US" sz="2000" dirty="0">
                <a:solidFill>
                  <a:prstClr val="white"/>
                </a:solidFill>
                <a:latin typeface="Segoe UI"/>
              </a:rPr>
            </a:br>
            <a:r>
              <a:rPr lang="en-US" sz="2000" dirty="0">
                <a:solidFill>
                  <a:prstClr val="white"/>
                </a:solidFill>
                <a:latin typeface="Segoe UI"/>
              </a:rPr>
              <a:t>install process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Fetches </a:t>
            </a:r>
            <a:r>
              <a:rPr lang="en-US" sz="2000" dirty="0">
                <a:solidFill>
                  <a:prstClr val="white"/>
                </a:solidFill>
                <a:latin typeface="Segoe UI"/>
              </a:rPr>
              <a:t>distribution locations, jobs and sub-jobs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endParaRPr lang="en-US" sz="100" dirty="0">
              <a:solidFill>
                <a:prstClr val="white"/>
              </a:solidFill>
              <a:latin typeface="Segoe UI"/>
            </a:endParaRPr>
          </a:p>
          <a:p>
            <a:pPr marL="0" indent="0"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Run initial replication job 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(HCC_INIT) </a:t>
            </a:r>
          </a:p>
          <a:p>
            <a:pPr lvl="0"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</a:rPr>
              <a:t>Normal replication job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lang="en-US" sz="1800" dirty="0">
                <a:solidFill>
                  <a:prstClr val="white"/>
                </a:solidFill>
              </a:rPr>
              <a:t>Fetches all data</a:t>
            </a:r>
          </a:p>
          <a:p>
            <a:pPr marL="0" indent="0">
              <a:buNone/>
              <a:defRPr/>
            </a:pPr>
            <a:endParaRPr lang="en-US" sz="100" dirty="0">
              <a:solidFill>
                <a:prstClr val="white"/>
              </a:solidFill>
              <a:latin typeface="Segoe UI"/>
            </a:endParaRPr>
          </a:p>
          <a:p>
            <a:pPr marL="0" indent="0">
              <a:buNone/>
              <a:defRPr/>
            </a:pPr>
            <a:r>
              <a:rPr lang="en-US" sz="2400">
                <a:solidFill>
                  <a:prstClr val="white"/>
                </a:solidFill>
                <a:latin typeface="Segoe UI"/>
              </a:rPr>
              <a:t>HCCS Scheduler </a:t>
            </a:r>
            <a:r>
              <a:rPr lang="en-US" sz="2400" dirty="0">
                <a:solidFill>
                  <a:prstClr val="white"/>
                </a:solidFill>
                <a:latin typeface="Segoe UI"/>
              </a:rPr>
              <a:t>replicates changes 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(HCC_UPDATE )</a:t>
            </a:r>
          </a:p>
          <a:p>
            <a:pPr lvl="0"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</a:rPr>
              <a:t>Fetches pre-actions from Head Office database </a:t>
            </a:r>
            <a:r>
              <a:rPr lang="en-US" sz="1600" dirty="0">
                <a:solidFill>
                  <a:prstClr val="white"/>
                </a:solidFill>
              </a:rPr>
              <a:t>(normal job)</a:t>
            </a:r>
          </a:p>
          <a:p>
            <a:pPr lvl="0"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</a:rPr>
              <a:t>Replicates data by pre-actions</a:t>
            </a:r>
            <a:endParaRPr lang="en-US" sz="1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1EDA2169-3944-44B2-96F2-77706530617F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Data to POS</a:t>
            </a:r>
            <a:r>
              <a:rPr lang="en-US" dirty="0">
                <a:solidFill>
                  <a:prstClr val="white"/>
                </a:solidFill>
                <a:latin typeface="Segoe UI Bold"/>
              </a:rPr>
              <a:t>Master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old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914963-92F6-4979-A114-B034C9443A17}"/>
              </a:ext>
            </a:extLst>
          </p:cNvPr>
          <p:cNvGrpSpPr/>
          <p:nvPr/>
        </p:nvGrpSpPr>
        <p:grpSpPr>
          <a:xfrm>
            <a:off x="399656" y="1628540"/>
            <a:ext cx="2076321" cy="4949341"/>
            <a:chOff x="247256" y="1476140"/>
            <a:chExt cx="2076321" cy="4949341"/>
          </a:xfrm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A33371A0-9544-461E-98B8-2EBDBDE0AEA3}"/>
                </a:ext>
              </a:extLst>
            </p:cNvPr>
            <p:cNvSpPr/>
            <p:nvPr/>
          </p:nvSpPr>
          <p:spPr>
            <a:xfrm>
              <a:off x="539027" y="1848345"/>
              <a:ext cx="1127869" cy="1261159"/>
            </a:xfrm>
            <a:prstGeom prst="clou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62348E-7158-461C-ADB0-597958E7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292" y="5177157"/>
              <a:ext cx="521787" cy="4752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05F919-210E-4B32-8CF9-EA2E0036EE03}"/>
                </a:ext>
              </a:extLst>
            </p:cNvPr>
            <p:cNvSpPr txBox="1"/>
            <p:nvPr/>
          </p:nvSpPr>
          <p:spPr>
            <a:xfrm>
              <a:off x="533522" y="6179260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EA83A4-5520-417E-BCAB-475792619DF5}"/>
                </a:ext>
              </a:extLst>
            </p:cNvPr>
            <p:cNvSpPr/>
            <p:nvPr/>
          </p:nvSpPr>
          <p:spPr>
            <a:xfrm>
              <a:off x="247256" y="1476140"/>
              <a:ext cx="20763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 Office in-cloud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452FA3-103E-47C2-8696-BA83723C55D3}"/>
                </a:ext>
              </a:extLst>
            </p:cNvPr>
            <p:cNvSpPr/>
            <p:nvPr/>
          </p:nvSpPr>
          <p:spPr>
            <a:xfrm>
              <a:off x="1102961" y="3785453"/>
              <a:ext cx="1127869" cy="805349"/>
            </a:xfrm>
            <a:prstGeom prst="rect">
              <a:avLst/>
            </a:prstGeom>
            <a:solidFill>
              <a:srgbClr val="29889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Cloud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Component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Server  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847E84E-2708-4488-9EE2-CEFF80F219A9}"/>
                </a:ext>
              </a:extLst>
            </p:cNvPr>
            <p:cNvCxnSpPr>
              <a:cxnSpLocks/>
            </p:cNvCxnSpPr>
            <p:nvPr/>
          </p:nvCxnSpPr>
          <p:spPr>
            <a:xfrm>
              <a:off x="1285417" y="2966151"/>
              <a:ext cx="508659" cy="712142"/>
            </a:xfrm>
            <a:prstGeom prst="straightConnector1">
              <a:avLst/>
            </a:prstGeom>
            <a:ln w="38100">
              <a:solidFill>
                <a:srgbClr val="FCD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76880328-8E0E-48B4-9828-0B560111C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0" y="5716547"/>
              <a:ext cx="600219" cy="51425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8D19B9-CCF0-4429-A1C8-16399C8E6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00" y="2124414"/>
              <a:ext cx="750170" cy="683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71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F6B638-7F0A-4FDE-B714-1F197E915309}"/>
              </a:ext>
            </a:extLst>
          </p:cNvPr>
          <p:cNvSpPr txBox="1">
            <a:spLocks/>
          </p:cNvSpPr>
          <p:nvPr/>
        </p:nvSpPr>
        <p:spPr>
          <a:xfrm>
            <a:off x="2828056" y="1425171"/>
            <a:ext cx="8234391" cy="500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GoCurrent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white"/>
                </a:solidFill>
                <a:latin typeface="Segoe UI"/>
              </a:rPr>
              <a:t>used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install all offline POS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HCCS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GoCurrent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holds POS </a:t>
            </a:r>
            <a:r>
              <a:rPr lang="en-US" dirty="0">
                <a:solidFill>
                  <a:prstClr val="white"/>
                </a:solidFill>
                <a:latin typeface="Segoe UI"/>
              </a:rPr>
              <a:t>configuration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Segoe UI"/>
              </a:rPr>
              <a:t>Default offline POS configuration included in HCCS install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Partner can customize configuration as needed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  <a:latin typeface="Segoe UI"/>
              </a:rPr>
              <a:t>Add AL extensions for POS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endParaRPr lang="en-US" sz="100" dirty="0">
              <a:solidFill>
                <a:prstClr val="white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prstClr val="white"/>
                </a:solidFill>
              </a:rPr>
              <a:t>Get more information on </a:t>
            </a:r>
          </a:p>
          <a:p>
            <a:pPr marL="0" indent="0">
              <a:buNone/>
              <a:defRPr/>
            </a:pPr>
            <a:r>
              <a:rPr lang="en-US" sz="2400" dirty="0" err="1">
                <a:solidFill>
                  <a:prstClr val="white"/>
                </a:solidFill>
              </a:rPr>
              <a:t>GoCurrent</a:t>
            </a:r>
            <a:r>
              <a:rPr lang="en-US" sz="2400" dirty="0">
                <a:solidFill>
                  <a:prstClr val="white"/>
                </a:solidFill>
              </a:rPr>
              <a:t> on LS Retail Portal </a:t>
            </a: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1400" dirty="0">
                <a:hlinkClick r:id="rId2"/>
              </a:rPr>
              <a:t>Link to Portal</a:t>
            </a:r>
            <a:endParaRPr lang="en-US" sz="2000" dirty="0"/>
          </a:p>
          <a:p>
            <a:pPr lvl="1">
              <a:spcBef>
                <a:spcPts val="1000"/>
              </a:spcBef>
              <a:buFontTx/>
              <a:buChar char="-"/>
              <a:defRPr/>
            </a:pPr>
            <a:endParaRPr lang="en-US" sz="100" dirty="0">
              <a:solidFill>
                <a:prstClr val="white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prstClr val="white"/>
                </a:solidFill>
              </a:rPr>
              <a:t>Create POS Master database for in </a:t>
            </a: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2400" dirty="0" err="1">
                <a:solidFill>
                  <a:prstClr val="white"/>
                </a:solidFill>
              </a:rPr>
              <a:t>GoCurrent</a:t>
            </a:r>
            <a:r>
              <a:rPr lang="en-US" sz="2400" dirty="0">
                <a:solidFill>
                  <a:prstClr val="white"/>
                </a:solidFill>
              </a:rPr>
              <a:t> for offline POS</a:t>
            </a:r>
          </a:p>
          <a:p>
            <a:pPr marL="0" indent="0">
              <a:buNone/>
              <a:defRPr/>
            </a:pPr>
            <a:endParaRPr lang="en-US" sz="100" dirty="0">
              <a:solidFill>
                <a:prstClr val="white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prstClr val="white"/>
                </a:solidFill>
              </a:rPr>
              <a:t>Create a </a:t>
            </a:r>
            <a:r>
              <a:rPr lang="en-US" sz="2400" dirty="0" err="1">
                <a:solidFill>
                  <a:prstClr val="white"/>
                </a:solidFill>
              </a:rPr>
              <a:t>GoCurrent</a:t>
            </a:r>
            <a:r>
              <a:rPr lang="en-US" sz="2400" dirty="0">
                <a:solidFill>
                  <a:prstClr val="white"/>
                </a:solidFill>
              </a:rPr>
              <a:t> package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1EDA2169-3944-44B2-96F2-77706530617F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Install Offline POS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914963-92F6-4979-A114-B034C9443A17}"/>
              </a:ext>
            </a:extLst>
          </p:cNvPr>
          <p:cNvGrpSpPr/>
          <p:nvPr/>
        </p:nvGrpSpPr>
        <p:grpSpPr>
          <a:xfrm>
            <a:off x="399656" y="1628540"/>
            <a:ext cx="2076321" cy="4949341"/>
            <a:chOff x="247256" y="1476140"/>
            <a:chExt cx="2076321" cy="4949341"/>
          </a:xfrm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A33371A0-9544-461E-98B8-2EBDBDE0AEA3}"/>
                </a:ext>
              </a:extLst>
            </p:cNvPr>
            <p:cNvSpPr/>
            <p:nvPr/>
          </p:nvSpPr>
          <p:spPr>
            <a:xfrm>
              <a:off x="539027" y="1848345"/>
              <a:ext cx="1127869" cy="1261159"/>
            </a:xfrm>
            <a:prstGeom prst="clou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62348E-7158-461C-ADB0-597958E7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292" y="5177157"/>
              <a:ext cx="521787" cy="4752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05F919-210E-4B32-8CF9-EA2E0036EE03}"/>
                </a:ext>
              </a:extLst>
            </p:cNvPr>
            <p:cNvSpPr txBox="1"/>
            <p:nvPr/>
          </p:nvSpPr>
          <p:spPr>
            <a:xfrm>
              <a:off x="533522" y="6179260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DCA079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EA83A4-5520-417E-BCAB-475792619DF5}"/>
                </a:ext>
              </a:extLst>
            </p:cNvPr>
            <p:cNvSpPr/>
            <p:nvPr/>
          </p:nvSpPr>
          <p:spPr>
            <a:xfrm>
              <a:off x="247256" y="1476140"/>
              <a:ext cx="20763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 Office in-cloud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452FA3-103E-47C2-8696-BA83723C55D3}"/>
                </a:ext>
              </a:extLst>
            </p:cNvPr>
            <p:cNvSpPr/>
            <p:nvPr/>
          </p:nvSpPr>
          <p:spPr>
            <a:xfrm>
              <a:off x="1102961" y="3785453"/>
              <a:ext cx="1127869" cy="805349"/>
            </a:xfrm>
            <a:prstGeom prst="rect">
              <a:avLst/>
            </a:prstGeom>
            <a:solidFill>
              <a:srgbClr val="29889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Cloud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Component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Server  </a:t>
              </a:r>
            </a:p>
          </p:txBody>
        </p:sp>
        <p:pic>
          <p:nvPicPr>
            <p:cNvPr id="26" name="Picture 25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76880328-8E0E-48B4-9828-0B560111C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0" y="5716547"/>
              <a:ext cx="600219" cy="51425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8D19B9-CCF0-4429-A1C8-16399C8E6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00" y="2124414"/>
              <a:ext cx="750170" cy="68324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68A17E6-BC6C-4C69-BDD7-0EB5E1F4B9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68" t="38134"/>
          <a:stretch/>
        </p:blipFill>
        <p:spPr>
          <a:xfrm>
            <a:off x="7958891" y="3414891"/>
            <a:ext cx="6054047" cy="231435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AAE594-500B-446A-80D1-07CB250C08C1}"/>
              </a:ext>
            </a:extLst>
          </p:cNvPr>
          <p:cNvCxnSpPr>
            <a:cxnSpLocks/>
          </p:cNvCxnSpPr>
          <p:nvPr/>
        </p:nvCxnSpPr>
        <p:spPr>
          <a:xfrm flipH="1">
            <a:off x="1437817" y="4838700"/>
            <a:ext cx="381479" cy="490857"/>
          </a:xfrm>
          <a:prstGeom prst="straightConnector1">
            <a:avLst/>
          </a:prstGeom>
          <a:ln w="38100">
            <a:solidFill>
              <a:srgbClr val="FCDE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685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F6B638-7F0A-4FDE-B714-1F197E915309}"/>
              </a:ext>
            </a:extLst>
          </p:cNvPr>
          <p:cNvSpPr txBox="1">
            <a:spLocks/>
          </p:cNvSpPr>
          <p:nvPr/>
        </p:nvSpPr>
        <p:spPr>
          <a:xfrm>
            <a:off x="2828056" y="1425171"/>
            <a:ext cx="5594247" cy="500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GoCurrent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installer will install: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Segoe UI"/>
              </a:rPr>
              <a:t>SQL and </a:t>
            </a:r>
            <a:r>
              <a:rPr lang="en-US" sz="2400" dirty="0" err="1">
                <a:solidFill>
                  <a:prstClr val="white"/>
                </a:solidFill>
                <a:latin typeface="Segoe UI"/>
              </a:rPr>
              <a:t>POSMaster</a:t>
            </a:r>
            <a:r>
              <a:rPr lang="en-US" sz="2400" dirty="0">
                <a:solidFill>
                  <a:prstClr val="white"/>
                </a:solidFill>
                <a:latin typeface="Segoe UI"/>
              </a:rPr>
              <a:t> Database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Segoe UI"/>
              </a:rPr>
              <a:t>Business Central</a:t>
            </a:r>
          </a:p>
          <a:p>
            <a:pPr lvl="1">
              <a:spcBef>
                <a:spcPts val="1000"/>
              </a:spcBef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  <a:latin typeface="Segoe UI"/>
              </a:rPr>
              <a:t>Environment and Apps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Segoe UI"/>
              </a:rPr>
              <a:t>LS Central Apps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Segoe UI"/>
              </a:rPr>
              <a:t>LS Central Toolbox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Segoe UI"/>
              </a:rPr>
              <a:t>LS Data Director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Segoe UI"/>
              </a:rPr>
              <a:t>BC Modern Client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Segoe UI"/>
              </a:rPr>
              <a:t>LS Central </a:t>
            </a:r>
            <a:r>
              <a:rPr lang="en-US" sz="2400" dirty="0" err="1">
                <a:solidFill>
                  <a:prstClr val="white"/>
                </a:solidFill>
                <a:latin typeface="Segoe UI"/>
              </a:rPr>
              <a:t>AppShell</a:t>
            </a:r>
            <a:endParaRPr lang="en-US" sz="2400" dirty="0">
              <a:solidFill>
                <a:prstClr val="white"/>
              </a:solidFill>
              <a:latin typeface="Segoe U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Segoe UI"/>
              </a:rPr>
              <a:t>Any other configuration specified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1EDA2169-3944-44B2-96F2-77706530617F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Install Offline POS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914963-92F6-4979-A114-B034C9443A17}"/>
              </a:ext>
            </a:extLst>
          </p:cNvPr>
          <p:cNvGrpSpPr/>
          <p:nvPr/>
        </p:nvGrpSpPr>
        <p:grpSpPr>
          <a:xfrm>
            <a:off x="399656" y="1628540"/>
            <a:ext cx="2076321" cy="4949341"/>
            <a:chOff x="247256" y="1476140"/>
            <a:chExt cx="2076321" cy="4949341"/>
          </a:xfrm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A33371A0-9544-461E-98B8-2EBDBDE0AEA3}"/>
                </a:ext>
              </a:extLst>
            </p:cNvPr>
            <p:cNvSpPr/>
            <p:nvPr/>
          </p:nvSpPr>
          <p:spPr>
            <a:xfrm>
              <a:off x="539027" y="1848345"/>
              <a:ext cx="1127869" cy="1261159"/>
            </a:xfrm>
            <a:prstGeom prst="clou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62348E-7158-461C-ADB0-597958E7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292" y="5177157"/>
              <a:ext cx="521787" cy="4752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05F919-210E-4B32-8CF9-EA2E0036EE03}"/>
                </a:ext>
              </a:extLst>
            </p:cNvPr>
            <p:cNvSpPr txBox="1"/>
            <p:nvPr/>
          </p:nvSpPr>
          <p:spPr>
            <a:xfrm>
              <a:off x="533522" y="6179260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EA83A4-5520-417E-BCAB-475792619DF5}"/>
                </a:ext>
              </a:extLst>
            </p:cNvPr>
            <p:cNvSpPr/>
            <p:nvPr/>
          </p:nvSpPr>
          <p:spPr>
            <a:xfrm>
              <a:off x="247256" y="1476140"/>
              <a:ext cx="20763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 Office in-cloud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452FA3-103E-47C2-8696-BA83723C55D3}"/>
                </a:ext>
              </a:extLst>
            </p:cNvPr>
            <p:cNvSpPr/>
            <p:nvPr/>
          </p:nvSpPr>
          <p:spPr>
            <a:xfrm>
              <a:off x="1102961" y="3785453"/>
              <a:ext cx="1127869" cy="805349"/>
            </a:xfrm>
            <a:prstGeom prst="rect">
              <a:avLst/>
            </a:prstGeom>
            <a:solidFill>
              <a:srgbClr val="29889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Cloud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Component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Server  </a:t>
              </a:r>
            </a:p>
          </p:txBody>
        </p:sp>
        <p:pic>
          <p:nvPicPr>
            <p:cNvPr id="26" name="Picture 25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76880328-8E0E-48B4-9828-0B560111C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0" y="5716547"/>
              <a:ext cx="600219" cy="51425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8D19B9-CCF0-4429-A1C8-16399C8E6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00" y="2124414"/>
              <a:ext cx="750170" cy="683240"/>
            </a:xfrm>
            <a:prstGeom prst="rect">
              <a:avLst/>
            </a:prstGeom>
          </p:spPr>
        </p:pic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F4CE1A37-F97F-411C-8B13-48EDCE7C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60" y="1036696"/>
            <a:ext cx="8547601" cy="558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E40E7A-25B0-4470-B6E6-8459B478F3F8}"/>
              </a:ext>
            </a:extLst>
          </p:cNvPr>
          <p:cNvCxnSpPr>
            <a:cxnSpLocks/>
          </p:cNvCxnSpPr>
          <p:nvPr/>
        </p:nvCxnSpPr>
        <p:spPr>
          <a:xfrm flipH="1">
            <a:off x="1437817" y="4838700"/>
            <a:ext cx="381479" cy="490857"/>
          </a:xfrm>
          <a:prstGeom prst="straightConnector1">
            <a:avLst/>
          </a:prstGeom>
          <a:ln w="38100">
            <a:solidFill>
              <a:srgbClr val="FCDE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54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F6B638-7F0A-4FDE-B714-1F197E915309}"/>
              </a:ext>
            </a:extLst>
          </p:cNvPr>
          <p:cNvSpPr txBox="1">
            <a:spLocks/>
          </p:cNvSpPr>
          <p:nvPr/>
        </p:nvSpPr>
        <p:spPr>
          <a:xfrm>
            <a:off x="2828056" y="1425171"/>
            <a:ext cx="8618192" cy="500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white"/>
                </a:solidFill>
                <a:latin typeface="Segoe UI"/>
              </a:rPr>
              <a:t>Upgrade frequency decided by customer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  <a:latin typeface="Segoe UI"/>
              </a:rPr>
              <a:t>Would most likely not be as frequent as cloud instance </a:t>
            </a:r>
            <a:r>
              <a:rPr lang="en-US" sz="1600" dirty="0">
                <a:solidFill>
                  <a:prstClr val="white"/>
                </a:solidFill>
                <a:latin typeface="Segoe UI"/>
              </a:rPr>
              <a:t>(ex: 6-month interval)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  <a:latin typeface="Segoe UI"/>
              </a:rPr>
              <a:t>Can be done in batches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prstClr val="white"/>
                </a:solidFill>
                <a:latin typeface="Segoe UI"/>
              </a:rPr>
              <a:t>All configurations done in HCCS </a:t>
            </a:r>
            <a:r>
              <a:rPr lang="en-US" dirty="0" err="1">
                <a:solidFill>
                  <a:prstClr val="white"/>
                </a:solidFill>
                <a:latin typeface="Segoe UI"/>
              </a:rPr>
              <a:t>GoCurrent</a:t>
            </a:r>
            <a:r>
              <a:rPr lang="en-US" dirty="0">
                <a:solidFill>
                  <a:prstClr val="white"/>
                </a:solidFill>
                <a:latin typeface="Segoe UI"/>
              </a:rPr>
              <a:t> instance</a:t>
            </a:r>
          </a:p>
          <a:p>
            <a:pPr marL="0" indent="0">
              <a:buNone/>
            </a:pPr>
            <a:r>
              <a:rPr lang="en-US" dirty="0" err="1">
                <a:solidFill>
                  <a:prstClr val="white"/>
                </a:solidFill>
                <a:latin typeface="Segoe UI"/>
              </a:rPr>
              <a:t>GoCurrent</a:t>
            </a:r>
            <a:r>
              <a:rPr lang="en-US" dirty="0">
                <a:solidFill>
                  <a:prstClr val="white"/>
                </a:solidFill>
                <a:latin typeface="Segoe UI"/>
              </a:rPr>
              <a:t> can be used to upgrade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  <a:latin typeface="Segoe UI"/>
              </a:rPr>
              <a:t>Extensions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  <a:latin typeface="Segoe UI"/>
              </a:rPr>
              <a:t>SQL executables and data upgrade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  <a:latin typeface="Segoe UI"/>
              </a:rPr>
              <a:t>Business Central executables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  <a:latin typeface="Segoe UI"/>
              </a:rPr>
              <a:t>LS Central 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  <a:latin typeface="Segoe UI"/>
              </a:rPr>
              <a:t>Apps / Hardware Station / Toolbox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solidFill>
                  <a:prstClr val="white"/>
                </a:solidFill>
                <a:latin typeface="Segoe UI"/>
              </a:rPr>
              <a:t>Hardware OPOS drivers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1EDA2169-3944-44B2-96F2-77706530617F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Upgrade offline POS environment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91E7DE-5CC6-404F-8011-6882A3AA083B}"/>
              </a:ext>
            </a:extLst>
          </p:cNvPr>
          <p:cNvGrpSpPr/>
          <p:nvPr/>
        </p:nvGrpSpPr>
        <p:grpSpPr>
          <a:xfrm>
            <a:off x="247256" y="1476140"/>
            <a:ext cx="2076321" cy="4949341"/>
            <a:chOff x="247256" y="1476140"/>
            <a:chExt cx="2076321" cy="4949341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7F43D7FF-26D9-41DE-AAE1-3AC0318023A2}"/>
                </a:ext>
              </a:extLst>
            </p:cNvPr>
            <p:cNvSpPr/>
            <p:nvPr/>
          </p:nvSpPr>
          <p:spPr>
            <a:xfrm>
              <a:off x="539027" y="1848345"/>
              <a:ext cx="1127869" cy="1261159"/>
            </a:xfrm>
            <a:prstGeom prst="clou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10705B-CFF3-4C21-B255-ABC0DFCD6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292" y="5177157"/>
              <a:ext cx="521787" cy="4752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B9C63-045F-481B-9941-5797A577E70A}"/>
                </a:ext>
              </a:extLst>
            </p:cNvPr>
            <p:cNvSpPr txBox="1"/>
            <p:nvPr/>
          </p:nvSpPr>
          <p:spPr>
            <a:xfrm>
              <a:off x="533522" y="6179260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F3FE98-01D0-4291-B51B-F8D7534C27D9}"/>
                </a:ext>
              </a:extLst>
            </p:cNvPr>
            <p:cNvSpPr/>
            <p:nvPr/>
          </p:nvSpPr>
          <p:spPr>
            <a:xfrm>
              <a:off x="247256" y="1476140"/>
              <a:ext cx="20763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 Office in-cloud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93537B-F587-4841-B717-F1657F8E61E1}"/>
                </a:ext>
              </a:extLst>
            </p:cNvPr>
            <p:cNvSpPr/>
            <p:nvPr/>
          </p:nvSpPr>
          <p:spPr>
            <a:xfrm>
              <a:off x="1102961" y="3785453"/>
              <a:ext cx="1127869" cy="805349"/>
            </a:xfrm>
            <a:prstGeom prst="rect">
              <a:avLst/>
            </a:prstGeom>
            <a:solidFill>
              <a:srgbClr val="29889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Cloud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Component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Server  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BB90F6-7317-430B-83D1-9E7DB63B0B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0231" y="4697962"/>
              <a:ext cx="450694" cy="479195"/>
            </a:xfrm>
            <a:prstGeom prst="straightConnector1">
              <a:avLst/>
            </a:prstGeom>
            <a:ln w="38100">
              <a:solidFill>
                <a:srgbClr val="FCD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C659227B-5AC6-46FA-BF3D-913F80DA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0" y="5716547"/>
              <a:ext cx="600219" cy="5142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077396-25CF-4D1E-A076-C6FFEBCF4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00" y="2124414"/>
              <a:ext cx="750170" cy="683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82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08B19C-76D6-411A-81FC-049ACCE237EB}"/>
              </a:ext>
            </a:extLst>
          </p:cNvPr>
          <p:cNvSpPr/>
          <p:nvPr/>
        </p:nvSpPr>
        <p:spPr>
          <a:xfrm>
            <a:off x="4901184" y="1509568"/>
            <a:ext cx="6075780" cy="13176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7E53E3C-B262-473C-9346-31810C26B814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HCCS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GoCur</a:t>
            </a:r>
            <a:r>
              <a:rPr lang="en-US" dirty="0">
                <a:solidFill>
                  <a:schemeClr val="tx1"/>
                </a:solidFill>
                <a:latin typeface="Segoe UI Bold"/>
              </a:rPr>
              <a:t>rent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Bold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AF075-673D-44FE-AB7A-CB038309E614}"/>
              </a:ext>
            </a:extLst>
          </p:cNvPr>
          <p:cNvSpPr txBox="1"/>
          <p:nvPr/>
        </p:nvSpPr>
        <p:spPr>
          <a:xfrm>
            <a:off x="329184" y="1684192"/>
            <a:ext cx="194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 Retail </a:t>
            </a:r>
            <a:br>
              <a:rPr lang="en-US" dirty="0"/>
            </a:br>
            <a:r>
              <a:rPr lang="en-US" dirty="0" err="1"/>
              <a:t>GoCurrent</a:t>
            </a:r>
            <a:r>
              <a:rPr lang="en-US" dirty="0"/>
              <a:t> Server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7D3AB-C0DD-41D4-ABD3-BE30E17659C3}"/>
              </a:ext>
            </a:extLst>
          </p:cNvPr>
          <p:cNvSpPr txBox="1"/>
          <p:nvPr/>
        </p:nvSpPr>
        <p:spPr>
          <a:xfrm>
            <a:off x="329184" y="3787309"/>
            <a:ext cx="2570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Customers </a:t>
            </a:r>
            <a:br>
              <a:rPr lang="en-US" dirty="0"/>
            </a:br>
            <a:r>
              <a:rPr lang="en-US" dirty="0"/>
              <a:t>HCCS </a:t>
            </a:r>
            <a:r>
              <a:rPr lang="en-US" dirty="0" err="1"/>
              <a:t>GoCurrent</a:t>
            </a:r>
            <a:r>
              <a:rPr lang="en-US" dirty="0"/>
              <a:t> Server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35EB4E-5566-4330-ACAA-73FBF09BF9E7}"/>
              </a:ext>
            </a:extLst>
          </p:cNvPr>
          <p:cNvSpPr/>
          <p:nvPr/>
        </p:nvSpPr>
        <p:spPr>
          <a:xfrm>
            <a:off x="4961309" y="3368099"/>
            <a:ext cx="6015655" cy="13176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D1A023-D2F3-4802-A6E0-7AC9EE496D9B}"/>
              </a:ext>
            </a:extLst>
          </p:cNvPr>
          <p:cNvSpPr txBox="1"/>
          <p:nvPr/>
        </p:nvSpPr>
        <p:spPr>
          <a:xfrm>
            <a:off x="329184" y="5528043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Offline POS</a:t>
            </a:r>
          </a:p>
          <a:p>
            <a:r>
              <a:rPr lang="en-US" dirty="0"/>
              <a:t>Device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025B87-E5DA-45CE-8AA4-FB2E9BF8BFCE}"/>
              </a:ext>
            </a:extLst>
          </p:cNvPr>
          <p:cNvGrpSpPr/>
          <p:nvPr/>
        </p:nvGrpSpPr>
        <p:grpSpPr>
          <a:xfrm>
            <a:off x="5696436" y="1851706"/>
            <a:ext cx="1107353" cy="779442"/>
            <a:chOff x="10607873" y="1803266"/>
            <a:chExt cx="1107353" cy="7794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D80D62-EE18-4223-AAA5-3E9FF8F4F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5692" y="1803266"/>
              <a:ext cx="549743" cy="52252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067C95-171E-4E9F-8E6C-73ED064D946A}"/>
                </a:ext>
              </a:extLst>
            </p:cNvPr>
            <p:cNvSpPr txBox="1"/>
            <p:nvPr/>
          </p:nvSpPr>
          <p:spPr>
            <a:xfrm>
              <a:off x="10607873" y="233648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CC4703-0D6E-4EC9-B2D1-EA0E361F8497}"/>
              </a:ext>
            </a:extLst>
          </p:cNvPr>
          <p:cNvGrpSpPr/>
          <p:nvPr/>
        </p:nvGrpSpPr>
        <p:grpSpPr>
          <a:xfrm>
            <a:off x="5696435" y="3664743"/>
            <a:ext cx="1107353" cy="779442"/>
            <a:chOff x="10607873" y="1803266"/>
            <a:chExt cx="1107353" cy="77944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E33874-CE26-47BD-8C06-5346F5AC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5692" y="1803266"/>
              <a:ext cx="549743" cy="5225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068BA2-48A0-4EFF-B5DD-A920C8487703}"/>
                </a:ext>
              </a:extLst>
            </p:cNvPr>
            <p:cNvSpPr txBox="1"/>
            <p:nvPr/>
          </p:nvSpPr>
          <p:spPr>
            <a:xfrm>
              <a:off x="10607873" y="233648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4FCE6B-C24C-4C8F-AFF1-80DA8484C77D}"/>
              </a:ext>
            </a:extLst>
          </p:cNvPr>
          <p:cNvGrpSpPr/>
          <p:nvPr/>
        </p:nvGrpSpPr>
        <p:grpSpPr>
          <a:xfrm>
            <a:off x="4961310" y="5249832"/>
            <a:ext cx="1903618" cy="1317625"/>
            <a:chOff x="4961310" y="5249832"/>
            <a:chExt cx="1903618" cy="13176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34EA9F-547D-4E90-A29C-18CB5E673261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45635FE-B1B5-4AAF-90A9-DD282DBE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1374A2-2BEE-4E48-B014-0DF1E5E879A7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224229-6BDA-4F89-8A4B-7DC9F8CCEE72}"/>
              </a:ext>
            </a:extLst>
          </p:cNvPr>
          <p:cNvGrpSpPr/>
          <p:nvPr/>
        </p:nvGrpSpPr>
        <p:grpSpPr>
          <a:xfrm>
            <a:off x="7017328" y="5247962"/>
            <a:ext cx="1903618" cy="1317625"/>
            <a:chOff x="4961310" y="5249832"/>
            <a:chExt cx="1903618" cy="13176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31444C-58F6-4FC2-9FED-827BE363B6CA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80876EB0-1990-48F0-92FA-84CEF4957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A9AC23-6FA8-4E8B-8184-F2BB838338B1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1F922F-57F6-4A91-A7AD-1B1A67F78BB0}"/>
              </a:ext>
            </a:extLst>
          </p:cNvPr>
          <p:cNvGrpSpPr/>
          <p:nvPr/>
        </p:nvGrpSpPr>
        <p:grpSpPr>
          <a:xfrm>
            <a:off x="9073346" y="5247961"/>
            <a:ext cx="1903618" cy="1317625"/>
            <a:chOff x="4961310" y="5249832"/>
            <a:chExt cx="1903618" cy="13176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AAE34-66A2-4DDB-871E-F5EEE84F01F2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5861267E-7809-4E69-BD58-0FE8AAFD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0B05F0-B68E-4BA6-824E-4FB7CD820730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ED42B2B-4206-4B2A-8AF1-1671038126C2}"/>
              </a:ext>
            </a:extLst>
          </p:cNvPr>
          <p:cNvCxnSpPr/>
          <p:nvPr/>
        </p:nvCxnSpPr>
        <p:spPr>
          <a:xfrm>
            <a:off x="6163658" y="2631148"/>
            <a:ext cx="0" cy="984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5DDB064-D8DD-4C4C-A817-AB440F3D624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flipH="1">
            <a:off x="5881151" y="4444185"/>
            <a:ext cx="368961" cy="10458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3D312E-EE31-470C-A2DE-B061185AFFBF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6250112" y="4444185"/>
            <a:ext cx="1687057" cy="10440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E3ABC6-83DC-4A9F-8613-00304CD35A9A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>
            <a:off x="6250112" y="4444185"/>
            <a:ext cx="3743075" cy="1044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FB026E2-0407-474F-A24A-5719752DB9FE}"/>
              </a:ext>
            </a:extLst>
          </p:cNvPr>
          <p:cNvCxnSpPr>
            <a:cxnSpLocks/>
          </p:cNvCxnSpPr>
          <p:nvPr/>
        </p:nvCxnSpPr>
        <p:spPr>
          <a:xfrm flipV="1">
            <a:off x="1569165" y="3070691"/>
            <a:ext cx="9407799" cy="47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C14E28D-0309-4B61-BDD0-F3064BAA861E}"/>
              </a:ext>
            </a:extLst>
          </p:cNvPr>
          <p:cNvCxnSpPr>
            <a:cxnSpLocks/>
          </p:cNvCxnSpPr>
          <p:nvPr/>
        </p:nvCxnSpPr>
        <p:spPr>
          <a:xfrm flipV="1">
            <a:off x="1569165" y="4952424"/>
            <a:ext cx="9407799" cy="47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14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08B19C-76D6-411A-81FC-049ACCE237EB}"/>
              </a:ext>
            </a:extLst>
          </p:cNvPr>
          <p:cNvSpPr/>
          <p:nvPr/>
        </p:nvSpPr>
        <p:spPr>
          <a:xfrm>
            <a:off x="4901184" y="1509568"/>
            <a:ext cx="6075780" cy="13176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4DA74-4047-423E-8ED5-C28883060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902" y="1896612"/>
            <a:ext cx="576958" cy="484427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A7E53E3C-B262-473C-9346-31810C26B814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HCCS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GoCur</a:t>
            </a:r>
            <a:r>
              <a:rPr lang="en-US" dirty="0">
                <a:solidFill>
                  <a:schemeClr val="tx1"/>
                </a:solidFill>
                <a:latin typeface="Segoe UI Bold"/>
              </a:rPr>
              <a:t>rent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Bold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AF075-673D-44FE-AB7A-CB038309E614}"/>
              </a:ext>
            </a:extLst>
          </p:cNvPr>
          <p:cNvSpPr txBox="1"/>
          <p:nvPr/>
        </p:nvSpPr>
        <p:spPr>
          <a:xfrm>
            <a:off x="329184" y="1684192"/>
            <a:ext cx="194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 Retail </a:t>
            </a:r>
            <a:br>
              <a:rPr lang="en-US" dirty="0"/>
            </a:br>
            <a:r>
              <a:rPr lang="en-US" dirty="0" err="1"/>
              <a:t>GoCurrent</a:t>
            </a:r>
            <a:r>
              <a:rPr lang="en-US" dirty="0"/>
              <a:t> Server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7D3AB-C0DD-41D4-ABD3-BE30E17659C3}"/>
              </a:ext>
            </a:extLst>
          </p:cNvPr>
          <p:cNvSpPr txBox="1"/>
          <p:nvPr/>
        </p:nvSpPr>
        <p:spPr>
          <a:xfrm>
            <a:off x="329184" y="3787309"/>
            <a:ext cx="2570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Customers </a:t>
            </a:r>
            <a:br>
              <a:rPr lang="en-US" dirty="0"/>
            </a:br>
            <a:r>
              <a:rPr lang="en-US" dirty="0"/>
              <a:t>HCCS </a:t>
            </a:r>
            <a:r>
              <a:rPr lang="en-US" dirty="0" err="1"/>
              <a:t>GoCurrent</a:t>
            </a:r>
            <a:r>
              <a:rPr lang="en-US" dirty="0"/>
              <a:t> Server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35EB4E-5566-4330-ACAA-73FBF09BF9E7}"/>
              </a:ext>
            </a:extLst>
          </p:cNvPr>
          <p:cNvSpPr/>
          <p:nvPr/>
        </p:nvSpPr>
        <p:spPr>
          <a:xfrm>
            <a:off x="4961309" y="3368099"/>
            <a:ext cx="6015655" cy="13176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D1A023-D2F3-4802-A6E0-7AC9EE496D9B}"/>
              </a:ext>
            </a:extLst>
          </p:cNvPr>
          <p:cNvSpPr txBox="1"/>
          <p:nvPr/>
        </p:nvSpPr>
        <p:spPr>
          <a:xfrm>
            <a:off x="329184" y="5528043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Offline POS</a:t>
            </a:r>
          </a:p>
          <a:p>
            <a:r>
              <a:rPr lang="en-US" dirty="0"/>
              <a:t>Device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025B87-E5DA-45CE-8AA4-FB2E9BF8BFCE}"/>
              </a:ext>
            </a:extLst>
          </p:cNvPr>
          <p:cNvGrpSpPr/>
          <p:nvPr/>
        </p:nvGrpSpPr>
        <p:grpSpPr>
          <a:xfrm>
            <a:off x="5696436" y="1851706"/>
            <a:ext cx="1107353" cy="779442"/>
            <a:chOff x="10607873" y="1803266"/>
            <a:chExt cx="1107353" cy="7794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D80D62-EE18-4223-AAA5-3E9FF8F4F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5692" y="1803266"/>
              <a:ext cx="549743" cy="52252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067C95-171E-4E9F-8E6C-73ED064D946A}"/>
                </a:ext>
              </a:extLst>
            </p:cNvPr>
            <p:cNvSpPr txBox="1"/>
            <p:nvPr/>
          </p:nvSpPr>
          <p:spPr>
            <a:xfrm>
              <a:off x="10607873" y="233648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CC4703-0D6E-4EC9-B2D1-EA0E361F8497}"/>
              </a:ext>
            </a:extLst>
          </p:cNvPr>
          <p:cNvGrpSpPr/>
          <p:nvPr/>
        </p:nvGrpSpPr>
        <p:grpSpPr>
          <a:xfrm>
            <a:off x="5696435" y="3664743"/>
            <a:ext cx="1107353" cy="779442"/>
            <a:chOff x="10607873" y="1803266"/>
            <a:chExt cx="1107353" cy="77944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E33874-CE26-47BD-8C06-5346F5AC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5692" y="1803266"/>
              <a:ext cx="549743" cy="5225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068BA2-48A0-4EFF-B5DD-A920C8487703}"/>
                </a:ext>
              </a:extLst>
            </p:cNvPr>
            <p:cNvSpPr txBox="1"/>
            <p:nvPr/>
          </p:nvSpPr>
          <p:spPr>
            <a:xfrm>
              <a:off x="10607873" y="233648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4FCE6B-C24C-4C8F-AFF1-80DA8484C77D}"/>
              </a:ext>
            </a:extLst>
          </p:cNvPr>
          <p:cNvGrpSpPr/>
          <p:nvPr/>
        </p:nvGrpSpPr>
        <p:grpSpPr>
          <a:xfrm>
            <a:off x="4961310" y="5249832"/>
            <a:ext cx="1903618" cy="1317625"/>
            <a:chOff x="4961310" y="5249832"/>
            <a:chExt cx="1903618" cy="13176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34EA9F-547D-4E90-A29C-18CB5E673261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45635FE-B1B5-4AAF-90A9-DD282DBE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1374A2-2BEE-4E48-B014-0DF1E5E879A7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224229-6BDA-4F89-8A4B-7DC9F8CCEE72}"/>
              </a:ext>
            </a:extLst>
          </p:cNvPr>
          <p:cNvGrpSpPr/>
          <p:nvPr/>
        </p:nvGrpSpPr>
        <p:grpSpPr>
          <a:xfrm>
            <a:off x="7017328" y="5247962"/>
            <a:ext cx="1903618" cy="1317625"/>
            <a:chOff x="4961310" y="5249832"/>
            <a:chExt cx="1903618" cy="13176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31444C-58F6-4FC2-9FED-827BE363B6CA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80876EB0-1990-48F0-92FA-84CEF4957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A9AC23-6FA8-4E8B-8184-F2BB838338B1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1F922F-57F6-4A91-A7AD-1B1A67F78BB0}"/>
              </a:ext>
            </a:extLst>
          </p:cNvPr>
          <p:cNvGrpSpPr/>
          <p:nvPr/>
        </p:nvGrpSpPr>
        <p:grpSpPr>
          <a:xfrm>
            <a:off x="9073346" y="5247961"/>
            <a:ext cx="1903618" cy="1317625"/>
            <a:chOff x="4961310" y="5249832"/>
            <a:chExt cx="1903618" cy="13176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AAE34-66A2-4DDB-871E-F5EEE84F01F2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5861267E-7809-4E69-BD58-0FE8AAFD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0B05F0-B68E-4BA6-824E-4FB7CD820730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ED42B2B-4206-4B2A-8AF1-1671038126C2}"/>
              </a:ext>
            </a:extLst>
          </p:cNvPr>
          <p:cNvCxnSpPr/>
          <p:nvPr/>
        </p:nvCxnSpPr>
        <p:spPr>
          <a:xfrm>
            <a:off x="6163658" y="2631148"/>
            <a:ext cx="0" cy="984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5DDB064-D8DD-4C4C-A817-AB440F3D624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flipH="1">
            <a:off x="5881151" y="4444185"/>
            <a:ext cx="368961" cy="10458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3D312E-EE31-470C-A2DE-B061185AFFBF}"/>
              </a:ext>
            </a:extLst>
          </p:cNvPr>
          <p:cNvCxnSpPr>
            <a:cxnSpLocks/>
            <a:stCxn id="28" idx="2"/>
            <a:endCxn id="34" idx="0"/>
          </p:cNvCxnSpPr>
          <p:nvPr/>
        </p:nvCxnSpPr>
        <p:spPr>
          <a:xfrm>
            <a:off x="6250112" y="4444185"/>
            <a:ext cx="1687057" cy="10440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E3ABC6-83DC-4A9F-8613-00304CD35A9A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>
            <a:off x="6250112" y="4444185"/>
            <a:ext cx="3743075" cy="1044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01D4022-DF4A-41E1-AAB2-C7F7876EFA45}"/>
              </a:ext>
            </a:extLst>
          </p:cNvPr>
          <p:cNvSpPr txBox="1"/>
          <p:nvPr/>
        </p:nvSpPr>
        <p:spPr>
          <a:xfrm>
            <a:off x="7045364" y="2384927"/>
            <a:ext cx="1107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LS Central 16.0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60B98E-2AFD-47D9-89FA-B96B0598CA32}"/>
              </a:ext>
            </a:extLst>
          </p:cNvPr>
          <p:cNvCxnSpPr>
            <a:cxnSpLocks/>
          </p:cNvCxnSpPr>
          <p:nvPr/>
        </p:nvCxnSpPr>
        <p:spPr>
          <a:xfrm flipV="1">
            <a:off x="1569165" y="3070691"/>
            <a:ext cx="9407799" cy="47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49784F-D9D2-4939-8C16-F36C033464F9}"/>
              </a:ext>
            </a:extLst>
          </p:cNvPr>
          <p:cNvCxnSpPr>
            <a:cxnSpLocks/>
          </p:cNvCxnSpPr>
          <p:nvPr/>
        </p:nvCxnSpPr>
        <p:spPr>
          <a:xfrm flipV="1">
            <a:off x="1569165" y="4952424"/>
            <a:ext cx="9407799" cy="47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94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08B19C-76D6-411A-81FC-049ACCE237EB}"/>
              </a:ext>
            </a:extLst>
          </p:cNvPr>
          <p:cNvSpPr/>
          <p:nvPr/>
        </p:nvSpPr>
        <p:spPr>
          <a:xfrm>
            <a:off x="4901184" y="1509568"/>
            <a:ext cx="6075780" cy="13176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7E53E3C-B262-473C-9346-31810C26B814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HCCS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GoCur</a:t>
            </a:r>
            <a:r>
              <a:rPr lang="en-US" dirty="0">
                <a:solidFill>
                  <a:schemeClr val="tx1"/>
                </a:solidFill>
                <a:latin typeface="Segoe UI Bold"/>
              </a:rPr>
              <a:t>rent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Bold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AF075-673D-44FE-AB7A-CB038309E614}"/>
              </a:ext>
            </a:extLst>
          </p:cNvPr>
          <p:cNvSpPr txBox="1"/>
          <p:nvPr/>
        </p:nvSpPr>
        <p:spPr>
          <a:xfrm>
            <a:off x="329184" y="1684192"/>
            <a:ext cx="194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 Retail </a:t>
            </a:r>
            <a:br>
              <a:rPr lang="en-US" dirty="0"/>
            </a:br>
            <a:r>
              <a:rPr lang="en-US" dirty="0" err="1"/>
              <a:t>GoCurrent</a:t>
            </a:r>
            <a:r>
              <a:rPr lang="en-US" dirty="0"/>
              <a:t> Server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7D3AB-C0DD-41D4-ABD3-BE30E17659C3}"/>
              </a:ext>
            </a:extLst>
          </p:cNvPr>
          <p:cNvSpPr txBox="1"/>
          <p:nvPr/>
        </p:nvSpPr>
        <p:spPr>
          <a:xfrm>
            <a:off x="329184" y="3787309"/>
            <a:ext cx="2570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Customers </a:t>
            </a:r>
            <a:br>
              <a:rPr lang="en-US" dirty="0"/>
            </a:br>
            <a:r>
              <a:rPr lang="en-US" dirty="0"/>
              <a:t>HCCS </a:t>
            </a:r>
            <a:r>
              <a:rPr lang="en-US" dirty="0" err="1"/>
              <a:t>GoCurrent</a:t>
            </a:r>
            <a:r>
              <a:rPr lang="en-US" dirty="0"/>
              <a:t> Server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35EB4E-5566-4330-ACAA-73FBF09BF9E7}"/>
              </a:ext>
            </a:extLst>
          </p:cNvPr>
          <p:cNvSpPr/>
          <p:nvPr/>
        </p:nvSpPr>
        <p:spPr>
          <a:xfrm>
            <a:off x="4961309" y="3368099"/>
            <a:ext cx="6015655" cy="13176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D1A023-D2F3-4802-A6E0-7AC9EE496D9B}"/>
              </a:ext>
            </a:extLst>
          </p:cNvPr>
          <p:cNvSpPr txBox="1"/>
          <p:nvPr/>
        </p:nvSpPr>
        <p:spPr>
          <a:xfrm>
            <a:off x="329184" y="5528043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Offline POS</a:t>
            </a:r>
          </a:p>
          <a:p>
            <a:r>
              <a:rPr lang="en-US" dirty="0"/>
              <a:t>Device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025B87-E5DA-45CE-8AA4-FB2E9BF8BFCE}"/>
              </a:ext>
            </a:extLst>
          </p:cNvPr>
          <p:cNvGrpSpPr/>
          <p:nvPr/>
        </p:nvGrpSpPr>
        <p:grpSpPr>
          <a:xfrm>
            <a:off x="5696436" y="1851706"/>
            <a:ext cx="1107353" cy="779442"/>
            <a:chOff x="10607873" y="1803266"/>
            <a:chExt cx="1107353" cy="7794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D80D62-EE18-4223-AAA5-3E9FF8F4F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5692" y="1803266"/>
              <a:ext cx="549743" cy="52252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067C95-171E-4E9F-8E6C-73ED064D946A}"/>
                </a:ext>
              </a:extLst>
            </p:cNvPr>
            <p:cNvSpPr txBox="1"/>
            <p:nvPr/>
          </p:nvSpPr>
          <p:spPr>
            <a:xfrm>
              <a:off x="10607873" y="233648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CC4703-0D6E-4EC9-B2D1-EA0E361F8497}"/>
              </a:ext>
            </a:extLst>
          </p:cNvPr>
          <p:cNvGrpSpPr/>
          <p:nvPr/>
        </p:nvGrpSpPr>
        <p:grpSpPr>
          <a:xfrm>
            <a:off x="5696435" y="3664743"/>
            <a:ext cx="1107353" cy="779442"/>
            <a:chOff x="10607873" y="1803266"/>
            <a:chExt cx="1107353" cy="77944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E33874-CE26-47BD-8C06-5346F5AC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5692" y="1803266"/>
              <a:ext cx="549743" cy="5225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068BA2-48A0-4EFF-B5DD-A920C8487703}"/>
                </a:ext>
              </a:extLst>
            </p:cNvPr>
            <p:cNvSpPr txBox="1"/>
            <p:nvPr/>
          </p:nvSpPr>
          <p:spPr>
            <a:xfrm>
              <a:off x="10607873" y="233648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4FCE6B-C24C-4C8F-AFF1-80DA8484C77D}"/>
              </a:ext>
            </a:extLst>
          </p:cNvPr>
          <p:cNvGrpSpPr/>
          <p:nvPr/>
        </p:nvGrpSpPr>
        <p:grpSpPr>
          <a:xfrm>
            <a:off x="4961310" y="5249832"/>
            <a:ext cx="1903618" cy="1317625"/>
            <a:chOff x="4961310" y="5249832"/>
            <a:chExt cx="1903618" cy="13176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34EA9F-547D-4E90-A29C-18CB5E673261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45635FE-B1B5-4AAF-90A9-DD282DBE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1374A2-2BEE-4E48-B014-0DF1E5E879A7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224229-6BDA-4F89-8A4B-7DC9F8CCEE72}"/>
              </a:ext>
            </a:extLst>
          </p:cNvPr>
          <p:cNvGrpSpPr/>
          <p:nvPr/>
        </p:nvGrpSpPr>
        <p:grpSpPr>
          <a:xfrm>
            <a:off x="7017328" y="5247962"/>
            <a:ext cx="1903618" cy="1317625"/>
            <a:chOff x="4961310" y="5249832"/>
            <a:chExt cx="1903618" cy="13176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31444C-58F6-4FC2-9FED-827BE363B6CA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80876EB0-1990-48F0-92FA-84CEF4957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A9AC23-6FA8-4E8B-8184-F2BB838338B1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1F922F-57F6-4A91-A7AD-1B1A67F78BB0}"/>
              </a:ext>
            </a:extLst>
          </p:cNvPr>
          <p:cNvGrpSpPr/>
          <p:nvPr/>
        </p:nvGrpSpPr>
        <p:grpSpPr>
          <a:xfrm>
            <a:off x="9073346" y="5247961"/>
            <a:ext cx="1903618" cy="1317625"/>
            <a:chOff x="4961310" y="5249832"/>
            <a:chExt cx="1903618" cy="13176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AAE34-66A2-4DDB-871E-F5EEE84F01F2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5861267E-7809-4E69-BD58-0FE8AAFD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0B05F0-B68E-4BA6-824E-4FB7CD820730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ED42B2B-4206-4B2A-8AF1-1671038126C2}"/>
              </a:ext>
            </a:extLst>
          </p:cNvPr>
          <p:cNvCxnSpPr>
            <a:cxnSpLocks/>
            <a:stCxn id="40" idx="2"/>
            <a:endCxn id="45" idx="0"/>
          </p:cNvCxnSpPr>
          <p:nvPr/>
        </p:nvCxnSpPr>
        <p:spPr>
          <a:xfrm flipH="1">
            <a:off x="7592804" y="2631148"/>
            <a:ext cx="6237" cy="106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5DDB064-D8DD-4C4C-A817-AB440F3D624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flipH="1">
            <a:off x="5881151" y="4444185"/>
            <a:ext cx="368961" cy="10458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3D312E-EE31-470C-A2DE-B061185AFFBF}"/>
              </a:ext>
            </a:extLst>
          </p:cNvPr>
          <p:cNvCxnSpPr>
            <a:cxnSpLocks/>
            <a:stCxn id="28" idx="2"/>
            <a:endCxn id="34" idx="0"/>
          </p:cNvCxnSpPr>
          <p:nvPr/>
        </p:nvCxnSpPr>
        <p:spPr>
          <a:xfrm>
            <a:off x="6250112" y="4444185"/>
            <a:ext cx="1687057" cy="10440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E3ABC6-83DC-4A9F-8613-00304CD35A9A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>
            <a:off x="6250112" y="4444185"/>
            <a:ext cx="3743075" cy="1044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01D4022-DF4A-41E1-AAB2-C7F7876EFA45}"/>
              </a:ext>
            </a:extLst>
          </p:cNvPr>
          <p:cNvSpPr txBox="1"/>
          <p:nvPr/>
        </p:nvSpPr>
        <p:spPr>
          <a:xfrm>
            <a:off x="7045364" y="2384927"/>
            <a:ext cx="1107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LS Central 16.0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BE56993-4D0A-4288-946B-45E50974F375}"/>
              </a:ext>
            </a:extLst>
          </p:cNvPr>
          <p:cNvGrpSpPr/>
          <p:nvPr/>
        </p:nvGrpSpPr>
        <p:grpSpPr>
          <a:xfrm>
            <a:off x="7095492" y="3699104"/>
            <a:ext cx="1107353" cy="734536"/>
            <a:chOff x="7045364" y="1896612"/>
            <a:chExt cx="1107353" cy="73453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9C0A849-04E6-40BA-BC21-BF04FBDC4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4197" y="1896612"/>
              <a:ext cx="576958" cy="48442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AB70DF-16D1-4438-A24A-7F4EC21146BB}"/>
                </a:ext>
              </a:extLst>
            </p:cNvPr>
            <p:cNvSpPr txBox="1"/>
            <p:nvPr/>
          </p:nvSpPr>
          <p:spPr>
            <a:xfrm>
              <a:off x="7045364" y="238492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16.0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BC90A45C-7595-4E6C-BF63-88CB864E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325" y="1906374"/>
            <a:ext cx="549743" cy="522528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9D61135-74A8-45DB-904E-F3FD031A77A3}"/>
              </a:ext>
            </a:extLst>
          </p:cNvPr>
          <p:cNvCxnSpPr>
            <a:cxnSpLocks/>
          </p:cNvCxnSpPr>
          <p:nvPr/>
        </p:nvCxnSpPr>
        <p:spPr>
          <a:xfrm flipV="1">
            <a:off x="1569165" y="3070691"/>
            <a:ext cx="9407799" cy="47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1EEC93A-DCF8-4498-A86D-27FC762EE9B3}"/>
              </a:ext>
            </a:extLst>
          </p:cNvPr>
          <p:cNvCxnSpPr>
            <a:cxnSpLocks/>
          </p:cNvCxnSpPr>
          <p:nvPr/>
        </p:nvCxnSpPr>
        <p:spPr>
          <a:xfrm flipV="1">
            <a:off x="1569165" y="4952424"/>
            <a:ext cx="9407799" cy="47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08B19C-76D6-411A-81FC-049ACCE237EB}"/>
              </a:ext>
            </a:extLst>
          </p:cNvPr>
          <p:cNvSpPr/>
          <p:nvPr/>
        </p:nvSpPr>
        <p:spPr>
          <a:xfrm>
            <a:off x="4901184" y="1509568"/>
            <a:ext cx="6075780" cy="13176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7E53E3C-B262-473C-9346-31810C26B814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HCCS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GoCur</a:t>
            </a:r>
            <a:r>
              <a:rPr lang="en-US" dirty="0">
                <a:solidFill>
                  <a:schemeClr val="tx1"/>
                </a:solidFill>
                <a:latin typeface="Segoe UI Bold"/>
              </a:rPr>
              <a:t>rent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Bold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AF075-673D-44FE-AB7A-CB038309E614}"/>
              </a:ext>
            </a:extLst>
          </p:cNvPr>
          <p:cNvSpPr txBox="1"/>
          <p:nvPr/>
        </p:nvSpPr>
        <p:spPr>
          <a:xfrm>
            <a:off x="329184" y="1684192"/>
            <a:ext cx="194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 Retail </a:t>
            </a:r>
            <a:br>
              <a:rPr lang="en-US" dirty="0"/>
            </a:br>
            <a:r>
              <a:rPr lang="en-US" dirty="0" err="1"/>
              <a:t>GoCurrent</a:t>
            </a:r>
            <a:r>
              <a:rPr lang="en-US" dirty="0"/>
              <a:t> Server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7D3AB-C0DD-41D4-ABD3-BE30E17659C3}"/>
              </a:ext>
            </a:extLst>
          </p:cNvPr>
          <p:cNvSpPr txBox="1"/>
          <p:nvPr/>
        </p:nvSpPr>
        <p:spPr>
          <a:xfrm>
            <a:off x="329184" y="3787309"/>
            <a:ext cx="2570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Customers </a:t>
            </a:r>
            <a:br>
              <a:rPr lang="en-US" dirty="0"/>
            </a:br>
            <a:r>
              <a:rPr lang="en-US" dirty="0"/>
              <a:t>HCCS </a:t>
            </a:r>
            <a:r>
              <a:rPr lang="en-US" dirty="0" err="1"/>
              <a:t>GoCurrent</a:t>
            </a:r>
            <a:r>
              <a:rPr lang="en-US" dirty="0"/>
              <a:t> Server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35EB4E-5566-4330-ACAA-73FBF09BF9E7}"/>
              </a:ext>
            </a:extLst>
          </p:cNvPr>
          <p:cNvSpPr/>
          <p:nvPr/>
        </p:nvSpPr>
        <p:spPr>
          <a:xfrm>
            <a:off x="4961309" y="3368099"/>
            <a:ext cx="6015655" cy="13176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D1A023-D2F3-4802-A6E0-7AC9EE496D9B}"/>
              </a:ext>
            </a:extLst>
          </p:cNvPr>
          <p:cNvSpPr txBox="1"/>
          <p:nvPr/>
        </p:nvSpPr>
        <p:spPr>
          <a:xfrm>
            <a:off x="329184" y="5528043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Offline POS</a:t>
            </a:r>
          </a:p>
          <a:p>
            <a:r>
              <a:rPr lang="en-US" dirty="0"/>
              <a:t>Device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025B87-E5DA-45CE-8AA4-FB2E9BF8BFCE}"/>
              </a:ext>
            </a:extLst>
          </p:cNvPr>
          <p:cNvGrpSpPr/>
          <p:nvPr/>
        </p:nvGrpSpPr>
        <p:grpSpPr>
          <a:xfrm>
            <a:off x="5696436" y="1851706"/>
            <a:ext cx="1107353" cy="779442"/>
            <a:chOff x="10607873" y="1803266"/>
            <a:chExt cx="1107353" cy="7794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D80D62-EE18-4223-AAA5-3E9FF8F4F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5692" y="1803266"/>
              <a:ext cx="549743" cy="52252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067C95-171E-4E9F-8E6C-73ED064D946A}"/>
                </a:ext>
              </a:extLst>
            </p:cNvPr>
            <p:cNvSpPr txBox="1"/>
            <p:nvPr/>
          </p:nvSpPr>
          <p:spPr>
            <a:xfrm>
              <a:off x="10607873" y="233648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CC4703-0D6E-4EC9-B2D1-EA0E361F8497}"/>
              </a:ext>
            </a:extLst>
          </p:cNvPr>
          <p:cNvGrpSpPr/>
          <p:nvPr/>
        </p:nvGrpSpPr>
        <p:grpSpPr>
          <a:xfrm>
            <a:off x="5696435" y="3664743"/>
            <a:ext cx="1107353" cy="779442"/>
            <a:chOff x="10607873" y="1803266"/>
            <a:chExt cx="1107353" cy="77944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E33874-CE26-47BD-8C06-5346F5AC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5692" y="1803266"/>
              <a:ext cx="549743" cy="5225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068BA2-48A0-4EFF-B5DD-A920C8487703}"/>
                </a:ext>
              </a:extLst>
            </p:cNvPr>
            <p:cNvSpPr txBox="1"/>
            <p:nvPr/>
          </p:nvSpPr>
          <p:spPr>
            <a:xfrm>
              <a:off x="10607873" y="233648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4FCE6B-C24C-4C8F-AFF1-80DA8484C77D}"/>
              </a:ext>
            </a:extLst>
          </p:cNvPr>
          <p:cNvGrpSpPr/>
          <p:nvPr/>
        </p:nvGrpSpPr>
        <p:grpSpPr>
          <a:xfrm>
            <a:off x="4961310" y="5249832"/>
            <a:ext cx="1903618" cy="1317625"/>
            <a:chOff x="4961310" y="5249832"/>
            <a:chExt cx="1903618" cy="13176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34EA9F-547D-4E90-A29C-18CB5E673261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45635FE-B1B5-4AAF-90A9-DD282DBE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1374A2-2BEE-4E48-B014-0DF1E5E879A7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224229-6BDA-4F89-8A4B-7DC9F8CCEE72}"/>
              </a:ext>
            </a:extLst>
          </p:cNvPr>
          <p:cNvGrpSpPr/>
          <p:nvPr/>
        </p:nvGrpSpPr>
        <p:grpSpPr>
          <a:xfrm>
            <a:off x="7017328" y="5247962"/>
            <a:ext cx="1903618" cy="1317625"/>
            <a:chOff x="4961310" y="5249832"/>
            <a:chExt cx="1903618" cy="13176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31444C-58F6-4FC2-9FED-827BE363B6CA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80876EB0-1990-48F0-92FA-84CEF4957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A9AC23-6FA8-4E8B-8184-F2BB838338B1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1F922F-57F6-4A91-A7AD-1B1A67F78BB0}"/>
              </a:ext>
            </a:extLst>
          </p:cNvPr>
          <p:cNvGrpSpPr/>
          <p:nvPr/>
        </p:nvGrpSpPr>
        <p:grpSpPr>
          <a:xfrm>
            <a:off x="9073346" y="5247961"/>
            <a:ext cx="1903618" cy="1317625"/>
            <a:chOff x="4961310" y="5249832"/>
            <a:chExt cx="1903618" cy="13176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AAE34-66A2-4DDB-871E-F5EEE84F01F2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5861267E-7809-4E69-BD58-0FE8AAFD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0B05F0-B68E-4BA6-824E-4FB7CD820730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16.0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ED42B2B-4206-4B2A-8AF1-1671038126C2}"/>
              </a:ext>
            </a:extLst>
          </p:cNvPr>
          <p:cNvCxnSpPr>
            <a:cxnSpLocks/>
            <a:stCxn id="40" idx="2"/>
            <a:endCxn id="45" idx="0"/>
          </p:cNvCxnSpPr>
          <p:nvPr/>
        </p:nvCxnSpPr>
        <p:spPr>
          <a:xfrm flipH="1">
            <a:off x="7592804" y="2631148"/>
            <a:ext cx="6237" cy="106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5DDB064-D8DD-4C4C-A817-AB440F3D624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flipH="1">
            <a:off x="5881151" y="4444185"/>
            <a:ext cx="368961" cy="10458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3D312E-EE31-470C-A2DE-B061185AFFBF}"/>
              </a:ext>
            </a:extLst>
          </p:cNvPr>
          <p:cNvCxnSpPr>
            <a:cxnSpLocks/>
            <a:stCxn id="28" idx="2"/>
            <a:endCxn id="34" idx="0"/>
          </p:cNvCxnSpPr>
          <p:nvPr/>
        </p:nvCxnSpPr>
        <p:spPr>
          <a:xfrm>
            <a:off x="6250112" y="4444185"/>
            <a:ext cx="1687057" cy="10440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E3ABC6-83DC-4A9F-8613-00304CD35A9A}"/>
              </a:ext>
            </a:extLst>
          </p:cNvPr>
          <p:cNvCxnSpPr>
            <a:cxnSpLocks/>
            <a:stCxn id="47" idx="2"/>
            <a:endCxn id="38" idx="0"/>
          </p:cNvCxnSpPr>
          <p:nvPr/>
        </p:nvCxnSpPr>
        <p:spPr>
          <a:xfrm>
            <a:off x="7649169" y="4433640"/>
            <a:ext cx="2344018" cy="10545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01D4022-DF4A-41E1-AAB2-C7F7876EFA45}"/>
              </a:ext>
            </a:extLst>
          </p:cNvPr>
          <p:cNvSpPr txBox="1"/>
          <p:nvPr/>
        </p:nvSpPr>
        <p:spPr>
          <a:xfrm>
            <a:off x="7045364" y="2384927"/>
            <a:ext cx="1107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LS Central 16.0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BE56993-4D0A-4288-946B-45E50974F375}"/>
              </a:ext>
            </a:extLst>
          </p:cNvPr>
          <p:cNvGrpSpPr/>
          <p:nvPr/>
        </p:nvGrpSpPr>
        <p:grpSpPr>
          <a:xfrm>
            <a:off x="7095492" y="3699104"/>
            <a:ext cx="1107353" cy="734536"/>
            <a:chOff x="7045364" y="1896612"/>
            <a:chExt cx="1107353" cy="73453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9C0A849-04E6-40BA-BC21-BF04FBDC4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4197" y="1896612"/>
              <a:ext cx="576958" cy="48442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AB70DF-16D1-4438-A24A-7F4EC21146BB}"/>
                </a:ext>
              </a:extLst>
            </p:cNvPr>
            <p:cNvSpPr txBox="1"/>
            <p:nvPr/>
          </p:nvSpPr>
          <p:spPr>
            <a:xfrm>
              <a:off x="7045364" y="238492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16.0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BC90A45C-7595-4E6C-BF63-88CB864E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325" y="1906374"/>
            <a:ext cx="549743" cy="522528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B79F2F7-985F-4076-90BE-C40B5A7FA6F6}"/>
              </a:ext>
            </a:extLst>
          </p:cNvPr>
          <p:cNvCxnSpPr>
            <a:cxnSpLocks/>
          </p:cNvCxnSpPr>
          <p:nvPr/>
        </p:nvCxnSpPr>
        <p:spPr>
          <a:xfrm flipV="1">
            <a:off x="1569165" y="3070691"/>
            <a:ext cx="9407799" cy="47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6B6CF24-7C28-4BB9-9D0E-87AB932F42B3}"/>
              </a:ext>
            </a:extLst>
          </p:cNvPr>
          <p:cNvCxnSpPr>
            <a:cxnSpLocks/>
          </p:cNvCxnSpPr>
          <p:nvPr/>
        </p:nvCxnSpPr>
        <p:spPr>
          <a:xfrm flipV="1">
            <a:off x="1569165" y="4952424"/>
            <a:ext cx="9407799" cy="47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1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A60CB31-1A4B-C64F-AA95-4FBDB81383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LS Central SaaS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2B1994B-437F-C149-BE78-CE93E0412B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Offline POS in-cloud</a:t>
            </a:r>
            <a:r>
              <a:rPr lang="en-US" sz="2000" dirty="0"/>
              <a:t> (Hybrid Cloud)</a:t>
            </a:r>
            <a:endParaRPr lang="en-US" dirty="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11DDA19C-9D76-9F4B-A877-40DE6E33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Matthias Matthiasson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B14E72B-940F-E74E-90F4-DA79A0D7A8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Product Director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1F69F72-4026-DD43-8A94-12F2D27920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matti@lsretail.com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E49BCE-EED3-478B-ABE8-975D8962B5B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 bwMode="auto">
          <a:xfrm>
            <a:off x="7727344" y="2359562"/>
            <a:ext cx="2051392" cy="18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2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08B19C-76D6-411A-81FC-049ACCE237EB}"/>
              </a:ext>
            </a:extLst>
          </p:cNvPr>
          <p:cNvSpPr/>
          <p:nvPr/>
        </p:nvSpPr>
        <p:spPr>
          <a:xfrm>
            <a:off x="4901184" y="1509568"/>
            <a:ext cx="6075780" cy="13176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7E53E3C-B262-473C-9346-31810C26B814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HCCS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GoCur</a:t>
            </a:r>
            <a:r>
              <a:rPr lang="en-US" dirty="0">
                <a:solidFill>
                  <a:schemeClr val="tx1"/>
                </a:solidFill>
                <a:latin typeface="Segoe UI Bold"/>
              </a:rPr>
              <a:t>rent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Bold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9EBEDE-F3AB-4CB3-82DF-9EA0533F2284}"/>
              </a:ext>
            </a:extLst>
          </p:cNvPr>
          <p:cNvCxnSpPr>
            <a:cxnSpLocks/>
          </p:cNvCxnSpPr>
          <p:nvPr/>
        </p:nvCxnSpPr>
        <p:spPr>
          <a:xfrm flipV="1">
            <a:off x="1569165" y="3070691"/>
            <a:ext cx="9407799" cy="47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CAF075-673D-44FE-AB7A-CB038309E614}"/>
              </a:ext>
            </a:extLst>
          </p:cNvPr>
          <p:cNvSpPr txBox="1"/>
          <p:nvPr/>
        </p:nvSpPr>
        <p:spPr>
          <a:xfrm>
            <a:off x="329184" y="1684192"/>
            <a:ext cx="194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 Retail </a:t>
            </a:r>
            <a:br>
              <a:rPr lang="en-US" dirty="0"/>
            </a:br>
            <a:r>
              <a:rPr lang="en-US" dirty="0" err="1"/>
              <a:t>GoCurrent</a:t>
            </a:r>
            <a:r>
              <a:rPr lang="en-US" dirty="0"/>
              <a:t> Server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7D3AB-C0DD-41D4-ABD3-BE30E17659C3}"/>
              </a:ext>
            </a:extLst>
          </p:cNvPr>
          <p:cNvSpPr txBox="1"/>
          <p:nvPr/>
        </p:nvSpPr>
        <p:spPr>
          <a:xfrm>
            <a:off x="329184" y="3787309"/>
            <a:ext cx="2570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Customers </a:t>
            </a:r>
            <a:br>
              <a:rPr lang="en-US" dirty="0"/>
            </a:br>
            <a:r>
              <a:rPr lang="en-US" dirty="0"/>
              <a:t>HCCS </a:t>
            </a:r>
            <a:r>
              <a:rPr lang="en-US" dirty="0" err="1"/>
              <a:t>GoCurrent</a:t>
            </a:r>
            <a:r>
              <a:rPr lang="en-US" dirty="0"/>
              <a:t> Server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35EB4E-5566-4330-ACAA-73FBF09BF9E7}"/>
              </a:ext>
            </a:extLst>
          </p:cNvPr>
          <p:cNvSpPr/>
          <p:nvPr/>
        </p:nvSpPr>
        <p:spPr>
          <a:xfrm>
            <a:off x="4961309" y="3368099"/>
            <a:ext cx="6015655" cy="131762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3C222-B0C0-49E8-97E4-BB724361F10B}"/>
              </a:ext>
            </a:extLst>
          </p:cNvPr>
          <p:cNvCxnSpPr>
            <a:cxnSpLocks/>
          </p:cNvCxnSpPr>
          <p:nvPr/>
        </p:nvCxnSpPr>
        <p:spPr>
          <a:xfrm flipV="1">
            <a:off x="1569165" y="4952424"/>
            <a:ext cx="9407799" cy="47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9D1A023-D2F3-4802-A6E0-7AC9EE496D9B}"/>
              </a:ext>
            </a:extLst>
          </p:cNvPr>
          <p:cNvSpPr txBox="1"/>
          <p:nvPr/>
        </p:nvSpPr>
        <p:spPr>
          <a:xfrm>
            <a:off x="329184" y="5528043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Offline POS</a:t>
            </a:r>
          </a:p>
          <a:p>
            <a:r>
              <a:rPr lang="en-US" dirty="0"/>
              <a:t>Device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025B87-E5DA-45CE-8AA4-FB2E9BF8BFCE}"/>
              </a:ext>
            </a:extLst>
          </p:cNvPr>
          <p:cNvGrpSpPr/>
          <p:nvPr/>
        </p:nvGrpSpPr>
        <p:grpSpPr>
          <a:xfrm>
            <a:off x="5696436" y="1851706"/>
            <a:ext cx="1107353" cy="779442"/>
            <a:chOff x="10607873" y="1803266"/>
            <a:chExt cx="1107353" cy="7794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D80D62-EE18-4223-AAA5-3E9FF8F4F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5692" y="1803266"/>
              <a:ext cx="549743" cy="52252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067C95-171E-4E9F-8E6C-73ED064D946A}"/>
                </a:ext>
              </a:extLst>
            </p:cNvPr>
            <p:cNvSpPr txBox="1"/>
            <p:nvPr/>
          </p:nvSpPr>
          <p:spPr>
            <a:xfrm>
              <a:off x="10607873" y="233648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CC4703-0D6E-4EC9-B2D1-EA0E361F8497}"/>
              </a:ext>
            </a:extLst>
          </p:cNvPr>
          <p:cNvGrpSpPr/>
          <p:nvPr/>
        </p:nvGrpSpPr>
        <p:grpSpPr>
          <a:xfrm>
            <a:off x="5696435" y="3664743"/>
            <a:ext cx="1107353" cy="779442"/>
            <a:chOff x="10607873" y="1803266"/>
            <a:chExt cx="1107353" cy="77944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E33874-CE26-47BD-8C06-5346F5AC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5692" y="1803266"/>
              <a:ext cx="549743" cy="5225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068BA2-48A0-4EFF-B5DD-A920C8487703}"/>
                </a:ext>
              </a:extLst>
            </p:cNvPr>
            <p:cNvSpPr txBox="1"/>
            <p:nvPr/>
          </p:nvSpPr>
          <p:spPr>
            <a:xfrm>
              <a:off x="10607873" y="233648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15.3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4FCE6B-C24C-4C8F-AFF1-80DA8484C77D}"/>
              </a:ext>
            </a:extLst>
          </p:cNvPr>
          <p:cNvGrpSpPr/>
          <p:nvPr/>
        </p:nvGrpSpPr>
        <p:grpSpPr>
          <a:xfrm>
            <a:off x="4961310" y="5249832"/>
            <a:ext cx="1903618" cy="1317625"/>
            <a:chOff x="4961310" y="5249832"/>
            <a:chExt cx="1903618" cy="13176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34EA9F-547D-4E90-A29C-18CB5E673261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45635FE-B1B5-4AAF-90A9-DD282DBE5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1374A2-2BEE-4E48-B014-0DF1E5E879A7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16.0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224229-6BDA-4F89-8A4B-7DC9F8CCEE72}"/>
              </a:ext>
            </a:extLst>
          </p:cNvPr>
          <p:cNvGrpSpPr/>
          <p:nvPr/>
        </p:nvGrpSpPr>
        <p:grpSpPr>
          <a:xfrm>
            <a:off x="7017328" y="5247962"/>
            <a:ext cx="1903618" cy="1317625"/>
            <a:chOff x="4961310" y="5249832"/>
            <a:chExt cx="1903618" cy="13176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31444C-58F6-4FC2-9FED-827BE363B6CA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80876EB0-1990-48F0-92FA-84CEF4957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A9AC23-6FA8-4E8B-8184-F2BB838338B1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16.0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1F922F-57F6-4A91-A7AD-1B1A67F78BB0}"/>
              </a:ext>
            </a:extLst>
          </p:cNvPr>
          <p:cNvGrpSpPr/>
          <p:nvPr/>
        </p:nvGrpSpPr>
        <p:grpSpPr>
          <a:xfrm>
            <a:off x="9073346" y="5247961"/>
            <a:ext cx="1903618" cy="1317625"/>
            <a:chOff x="4961310" y="5249832"/>
            <a:chExt cx="1903618" cy="13176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AAE34-66A2-4DDB-871E-F5EEE84F01F2}"/>
                </a:ext>
              </a:extLst>
            </p:cNvPr>
            <p:cNvSpPr/>
            <p:nvPr/>
          </p:nvSpPr>
          <p:spPr>
            <a:xfrm>
              <a:off x="4961310" y="5249832"/>
              <a:ext cx="1903618" cy="13176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5861267E-7809-4E69-BD58-0FE8AAFD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51" y="5490058"/>
              <a:ext cx="576000" cy="576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0B05F0-B68E-4BA6-824E-4FB7CD820730}"/>
                </a:ext>
              </a:extLst>
            </p:cNvPr>
            <p:cNvSpPr txBox="1"/>
            <p:nvPr/>
          </p:nvSpPr>
          <p:spPr>
            <a:xfrm>
              <a:off x="5359442" y="6028018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16.0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ED42B2B-4206-4B2A-8AF1-1671038126C2}"/>
              </a:ext>
            </a:extLst>
          </p:cNvPr>
          <p:cNvCxnSpPr>
            <a:cxnSpLocks/>
            <a:stCxn id="40" idx="2"/>
            <a:endCxn id="45" idx="0"/>
          </p:cNvCxnSpPr>
          <p:nvPr/>
        </p:nvCxnSpPr>
        <p:spPr>
          <a:xfrm flipH="1">
            <a:off x="7592804" y="2631148"/>
            <a:ext cx="6237" cy="1067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5DDB064-D8DD-4C4C-A817-AB440F3D6243}"/>
              </a:ext>
            </a:extLst>
          </p:cNvPr>
          <p:cNvCxnSpPr>
            <a:cxnSpLocks/>
            <a:stCxn id="47" idx="2"/>
            <a:endCxn id="29" idx="0"/>
          </p:cNvCxnSpPr>
          <p:nvPr/>
        </p:nvCxnSpPr>
        <p:spPr>
          <a:xfrm flipH="1">
            <a:off x="5881151" y="4433640"/>
            <a:ext cx="1768018" cy="1056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63D312E-EE31-470C-A2DE-B061185AFFBF}"/>
              </a:ext>
            </a:extLst>
          </p:cNvPr>
          <p:cNvCxnSpPr>
            <a:cxnSpLocks/>
            <a:stCxn id="47" idx="2"/>
            <a:endCxn id="34" idx="0"/>
          </p:cNvCxnSpPr>
          <p:nvPr/>
        </p:nvCxnSpPr>
        <p:spPr>
          <a:xfrm>
            <a:off x="7649169" y="4433640"/>
            <a:ext cx="288000" cy="10545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E3ABC6-83DC-4A9F-8613-00304CD35A9A}"/>
              </a:ext>
            </a:extLst>
          </p:cNvPr>
          <p:cNvCxnSpPr>
            <a:cxnSpLocks/>
            <a:stCxn id="47" idx="2"/>
            <a:endCxn id="38" idx="0"/>
          </p:cNvCxnSpPr>
          <p:nvPr/>
        </p:nvCxnSpPr>
        <p:spPr>
          <a:xfrm>
            <a:off x="7649169" y="4433640"/>
            <a:ext cx="2344018" cy="10545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01D4022-DF4A-41E1-AAB2-C7F7876EFA45}"/>
              </a:ext>
            </a:extLst>
          </p:cNvPr>
          <p:cNvSpPr txBox="1"/>
          <p:nvPr/>
        </p:nvSpPr>
        <p:spPr>
          <a:xfrm>
            <a:off x="7045364" y="2384927"/>
            <a:ext cx="1107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LS Central 16.0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BE56993-4D0A-4288-946B-45E50974F375}"/>
              </a:ext>
            </a:extLst>
          </p:cNvPr>
          <p:cNvGrpSpPr/>
          <p:nvPr/>
        </p:nvGrpSpPr>
        <p:grpSpPr>
          <a:xfrm>
            <a:off x="7095492" y="3699104"/>
            <a:ext cx="1107353" cy="734536"/>
            <a:chOff x="7045364" y="1896612"/>
            <a:chExt cx="1107353" cy="73453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9C0A849-04E6-40BA-BC21-BF04FBDC4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4197" y="1896612"/>
              <a:ext cx="576958" cy="48442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AB70DF-16D1-4438-A24A-7F4EC21146BB}"/>
                </a:ext>
              </a:extLst>
            </p:cNvPr>
            <p:cNvSpPr txBox="1"/>
            <p:nvPr/>
          </p:nvSpPr>
          <p:spPr>
            <a:xfrm>
              <a:off x="7045364" y="2384927"/>
              <a:ext cx="11073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LS Central 16.0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BC90A45C-7595-4E6C-BF63-88CB864E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325" y="1906374"/>
            <a:ext cx="549743" cy="5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3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F6B638-7F0A-4FDE-B714-1F197E915309}"/>
              </a:ext>
            </a:extLst>
          </p:cNvPr>
          <p:cNvSpPr txBox="1">
            <a:spLocks/>
          </p:cNvSpPr>
          <p:nvPr/>
        </p:nvSpPr>
        <p:spPr>
          <a:xfrm>
            <a:off x="3546871" y="2476981"/>
            <a:ext cx="7389767" cy="394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HCCS scheduler replicates changes to the  Offline POS using pre-actions </a:t>
            </a:r>
            <a:r>
              <a:rPr lang="en-US" sz="1600" dirty="0">
                <a:solidFill>
                  <a:prstClr val="white"/>
                </a:solidFill>
                <a:latin typeface="Segoe UI"/>
              </a:rPr>
              <a:t>(HCC_UPDATE_TO_POS)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1EDA2169-3944-44B2-96F2-77706530617F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Data to Offline POS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old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07EAD8-14BF-400E-8E4B-C18F31D83AE6}"/>
              </a:ext>
            </a:extLst>
          </p:cNvPr>
          <p:cNvGrpSpPr/>
          <p:nvPr/>
        </p:nvGrpSpPr>
        <p:grpSpPr>
          <a:xfrm>
            <a:off x="399656" y="1628540"/>
            <a:ext cx="2076321" cy="4949341"/>
            <a:chOff x="247256" y="1476140"/>
            <a:chExt cx="2076321" cy="4949341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150BD0DB-28E4-4576-8AB6-C5D22B0DFD8C}"/>
                </a:ext>
              </a:extLst>
            </p:cNvPr>
            <p:cNvSpPr/>
            <p:nvPr/>
          </p:nvSpPr>
          <p:spPr>
            <a:xfrm>
              <a:off x="539027" y="1848345"/>
              <a:ext cx="1127869" cy="1261159"/>
            </a:xfrm>
            <a:prstGeom prst="clou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71EDD2-7415-4EAC-9283-D4362DE6C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292" y="5177157"/>
              <a:ext cx="521787" cy="47523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8C84E7-F897-49A5-818D-27D1078116B3}"/>
                </a:ext>
              </a:extLst>
            </p:cNvPr>
            <p:cNvSpPr txBox="1"/>
            <p:nvPr/>
          </p:nvSpPr>
          <p:spPr>
            <a:xfrm>
              <a:off x="533522" y="6179260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378B99-468A-437C-9C6C-61896533F99F}"/>
                </a:ext>
              </a:extLst>
            </p:cNvPr>
            <p:cNvSpPr/>
            <p:nvPr/>
          </p:nvSpPr>
          <p:spPr>
            <a:xfrm>
              <a:off x="247256" y="1476140"/>
              <a:ext cx="20763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 Office in-cloud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35636AC-214E-4593-9A79-8B1546B36846}"/>
                </a:ext>
              </a:extLst>
            </p:cNvPr>
            <p:cNvSpPr/>
            <p:nvPr/>
          </p:nvSpPr>
          <p:spPr>
            <a:xfrm>
              <a:off x="1102961" y="3785453"/>
              <a:ext cx="1127869" cy="805349"/>
            </a:xfrm>
            <a:prstGeom prst="rect">
              <a:avLst/>
            </a:prstGeom>
            <a:solidFill>
              <a:srgbClr val="29889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Cloud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Component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Server  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0122BA1-1AB4-4F13-9F93-FC5894005B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5416" y="4697962"/>
              <a:ext cx="335641" cy="471513"/>
            </a:xfrm>
            <a:prstGeom prst="straightConnector1">
              <a:avLst/>
            </a:prstGeom>
            <a:ln w="38100">
              <a:solidFill>
                <a:srgbClr val="FCD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DA5E35BD-BCB8-4110-8193-CEB46BC9D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0" y="5716547"/>
              <a:ext cx="600219" cy="51425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AE04AB1-F84C-492E-AD51-9C37B4D1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00" y="2124414"/>
              <a:ext cx="750170" cy="6832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D202C1-8260-40F7-8C53-9C347C79A330}"/>
              </a:ext>
            </a:extLst>
          </p:cNvPr>
          <p:cNvGrpSpPr/>
          <p:nvPr/>
        </p:nvGrpSpPr>
        <p:grpSpPr>
          <a:xfrm>
            <a:off x="1464826" y="4850362"/>
            <a:ext cx="1127869" cy="1723678"/>
            <a:chOff x="1500686" y="4850362"/>
            <a:chExt cx="1127869" cy="172367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76957A-4B20-4CC8-A00F-D8E0BB439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3456" y="5325716"/>
              <a:ext cx="521787" cy="4752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1188C2-1CA6-41CF-976B-ECD2DE3C5EFA}"/>
                </a:ext>
              </a:extLst>
            </p:cNvPr>
            <p:cNvSpPr txBox="1"/>
            <p:nvPr/>
          </p:nvSpPr>
          <p:spPr>
            <a:xfrm>
              <a:off x="1500686" y="6327819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E44FF4C-3E3B-4E85-8F12-D9FF1A39F784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1855421" y="4850362"/>
              <a:ext cx="178929" cy="475354"/>
            </a:xfrm>
            <a:prstGeom prst="straightConnector1">
              <a:avLst/>
            </a:prstGeom>
            <a:ln w="38100">
              <a:solidFill>
                <a:srgbClr val="FCD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9A8A472A-FE83-4DD6-BFFD-FAE6C6300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614" y="5865106"/>
              <a:ext cx="600219" cy="51425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10CBD4-0C2E-49D7-8FB7-500839415807}"/>
              </a:ext>
            </a:extLst>
          </p:cNvPr>
          <p:cNvGrpSpPr/>
          <p:nvPr/>
        </p:nvGrpSpPr>
        <p:grpSpPr>
          <a:xfrm>
            <a:off x="-93489" y="4846521"/>
            <a:ext cx="1799103" cy="1727519"/>
            <a:chOff x="-93489" y="4846521"/>
            <a:chExt cx="1799103" cy="172751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0D30171-DB07-45CD-B550-247B871B2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281" y="5325716"/>
              <a:ext cx="521787" cy="47523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67A5DC-A8AE-4C5B-844E-6CFB03771B68}"/>
                </a:ext>
              </a:extLst>
            </p:cNvPr>
            <p:cNvSpPr txBox="1"/>
            <p:nvPr/>
          </p:nvSpPr>
          <p:spPr>
            <a:xfrm>
              <a:off x="-93489" y="6327819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5559AAC-F07A-4731-AE32-02BAFFAED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342" y="4846521"/>
              <a:ext cx="1036272" cy="509293"/>
            </a:xfrm>
            <a:prstGeom prst="straightConnector1">
              <a:avLst/>
            </a:prstGeom>
            <a:ln w="38100">
              <a:solidFill>
                <a:srgbClr val="FCD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F6D18243-E3E4-4AF2-B1AA-29776B92C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39" y="5865106"/>
              <a:ext cx="600219" cy="51425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D392C4D-A3C5-435A-830C-5050C66F697D}"/>
              </a:ext>
            </a:extLst>
          </p:cNvPr>
          <p:cNvGrpSpPr/>
          <p:nvPr/>
        </p:nvGrpSpPr>
        <p:grpSpPr>
          <a:xfrm>
            <a:off x="1845773" y="4846521"/>
            <a:ext cx="1507910" cy="1723678"/>
            <a:chOff x="1120645" y="4850362"/>
            <a:chExt cx="1507910" cy="172367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758CB3A-4F03-4349-AC69-D6A4553AF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3456" y="5325716"/>
              <a:ext cx="521787" cy="47523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9F045B-0075-4BFB-8EF4-634AEE120EEA}"/>
                </a:ext>
              </a:extLst>
            </p:cNvPr>
            <p:cNvSpPr txBox="1"/>
            <p:nvPr/>
          </p:nvSpPr>
          <p:spPr>
            <a:xfrm>
              <a:off x="1500686" y="6327819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1CEA5F7-DE5F-445C-8D6F-C8DE9C21CC16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45" y="4850362"/>
              <a:ext cx="736722" cy="475354"/>
            </a:xfrm>
            <a:prstGeom prst="straightConnector1">
              <a:avLst/>
            </a:prstGeom>
            <a:ln w="38100">
              <a:solidFill>
                <a:srgbClr val="FCD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82B91BD6-C4E9-40D2-AE86-9A8D44CC1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614" y="5865106"/>
              <a:ext cx="600219" cy="51425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089C10-7DDA-4C5F-9A59-DCEE56959360}"/>
              </a:ext>
            </a:extLst>
          </p:cNvPr>
          <p:cNvGrpSpPr/>
          <p:nvPr/>
        </p:nvGrpSpPr>
        <p:grpSpPr>
          <a:xfrm>
            <a:off x="1898474" y="4846521"/>
            <a:ext cx="2198291" cy="1723678"/>
            <a:chOff x="430264" y="4850362"/>
            <a:chExt cx="2198291" cy="172367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39C51E9-0A28-4C1D-950B-C952C9B67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3456" y="5325716"/>
              <a:ext cx="521787" cy="47523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DC489B-A6E9-476B-B174-B6F931E8C426}"/>
                </a:ext>
              </a:extLst>
            </p:cNvPr>
            <p:cNvSpPr txBox="1"/>
            <p:nvPr/>
          </p:nvSpPr>
          <p:spPr>
            <a:xfrm>
              <a:off x="1500686" y="6327819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2072349-4949-4CE4-99AB-06EB7821D1E0}"/>
                </a:ext>
              </a:extLst>
            </p:cNvPr>
            <p:cNvCxnSpPr>
              <a:cxnSpLocks/>
            </p:cNvCxnSpPr>
            <p:nvPr/>
          </p:nvCxnSpPr>
          <p:spPr>
            <a:xfrm>
              <a:off x="430264" y="4850362"/>
              <a:ext cx="1427103" cy="475354"/>
            </a:xfrm>
            <a:prstGeom prst="straightConnector1">
              <a:avLst/>
            </a:prstGeom>
            <a:ln w="38100">
              <a:solidFill>
                <a:srgbClr val="FCD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73DDB372-3AD7-4080-8675-84D528D21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614" y="5865106"/>
              <a:ext cx="600219" cy="514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69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1EDA2169-3944-44B2-96F2-77706530617F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Data from Offline POS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old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07EAD8-14BF-400E-8E4B-C18F31D83AE6}"/>
              </a:ext>
            </a:extLst>
          </p:cNvPr>
          <p:cNvGrpSpPr/>
          <p:nvPr/>
        </p:nvGrpSpPr>
        <p:grpSpPr>
          <a:xfrm>
            <a:off x="399656" y="1628540"/>
            <a:ext cx="2076321" cy="4949341"/>
            <a:chOff x="247256" y="1476140"/>
            <a:chExt cx="2076321" cy="4949341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150BD0DB-28E4-4576-8AB6-C5D22B0DFD8C}"/>
                </a:ext>
              </a:extLst>
            </p:cNvPr>
            <p:cNvSpPr/>
            <p:nvPr/>
          </p:nvSpPr>
          <p:spPr>
            <a:xfrm>
              <a:off x="539027" y="1848345"/>
              <a:ext cx="1127869" cy="1261159"/>
            </a:xfrm>
            <a:prstGeom prst="clou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71EDD2-7415-4EAC-9283-D4362DE6C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292" y="5177157"/>
              <a:ext cx="521787" cy="47523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8C84E7-F897-49A5-818D-27D1078116B3}"/>
                </a:ext>
              </a:extLst>
            </p:cNvPr>
            <p:cNvSpPr txBox="1"/>
            <p:nvPr/>
          </p:nvSpPr>
          <p:spPr>
            <a:xfrm>
              <a:off x="533522" y="6179260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378B99-468A-437C-9C6C-61896533F99F}"/>
                </a:ext>
              </a:extLst>
            </p:cNvPr>
            <p:cNvSpPr/>
            <p:nvPr/>
          </p:nvSpPr>
          <p:spPr>
            <a:xfrm>
              <a:off x="247256" y="1476140"/>
              <a:ext cx="20763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 Office in-cloud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35636AC-214E-4593-9A79-8B1546B36846}"/>
                </a:ext>
              </a:extLst>
            </p:cNvPr>
            <p:cNvSpPr/>
            <p:nvPr/>
          </p:nvSpPr>
          <p:spPr>
            <a:xfrm>
              <a:off x="1102961" y="3785453"/>
              <a:ext cx="1127869" cy="805349"/>
            </a:xfrm>
            <a:prstGeom prst="rect">
              <a:avLst/>
            </a:prstGeom>
            <a:solidFill>
              <a:srgbClr val="29889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Cloud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Component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Server  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2E7710A-A4CE-488C-99EB-F3F7EEB277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871" y="2932501"/>
              <a:ext cx="60541" cy="2180499"/>
            </a:xfrm>
            <a:prstGeom prst="straightConnector1">
              <a:avLst/>
            </a:prstGeom>
            <a:ln w="38100">
              <a:solidFill>
                <a:srgbClr val="C5FCD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DA5E35BD-BCB8-4110-8193-CEB46BC9D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0" y="5716547"/>
              <a:ext cx="600219" cy="51425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AE04AB1-F84C-492E-AD51-9C37B4D1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00" y="2124414"/>
              <a:ext cx="750170" cy="683240"/>
            </a:xfrm>
            <a:prstGeom prst="rect">
              <a:avLst/>
            </a:prstGeom>
          </p:spPr>
        </p:pic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8B40369-D32F-4D1A-8E9A-26D1E2EFD0C9}"/>
              </a:ext>
            </a:extLst>
          </p:cNvPr>
          <p:cNvSpPr txBox="1">
            <a:spLocks/>
          </p:cNvSpPr>
          <p:nvPr/>
        </p:nvSpPr>
        <p:spPr>
          <a:xfrm>
            <a:off x="2828056" y="2476981"/>
            <a:ext cx="6755782" cy="39484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Transaction sent with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webservice replication at end of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lang="en-US" sz="3200" dirty="0">
                <a:solidFill>
                  <a:prstClr val="white"/>
                </a:solidFill>
                <a:latin typeface="Segoe UI"/>
              </a:rPr>
              <a:t>transaction posting</a:t>
            </a:r>
            <a:endParaRPr lang="en-US" sz="1600" dirty="0">
              <a:solidFill>
                <a:prstClr val="white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78042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F6B638-7F0A-4FDE-B714-1F197E915309}"/>
              </a:ext>
            </a:extLst>
          </p:cNvPr>
          <p:cNvSpPr txBox="1">
            <a:spLocks/>
          </p:cNvSpPr>
          <p:nvPr/>
        </p:nvSpPr>
        <p:spPr>
          <a:xfrm>
            <a:off x="3843126" y="1667435"/>
            <a:ext cx="7603121" cy="4758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prstClr val="white"/>
                </a:solidFill>
                <a:latin typeface="Segoe UI"/>
              </a:rPr>
              <a:t>Omni Server can be hosted on HCCS</a:t>
            </a:r>
          </a:p>
          <a:p>
            <a:pPr marL="0" indent="0">
              <a:buNone/>
            </a:pPr>
            <a:endParaRPr lang="en-US" sz="200" dirty="0">
              <a:solidFill>
                <a:prstClr val="white"/>
              </a:solidFill>
              <a:latin typeface="Segoe UI"/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prstClr val="white"/>
                </a:solidFill>
              </a:rPr>
              <a:t>External</a:t>
            </a:r>
          </a:p>
          <a:p>
            <a:pPr marL="228600" lvl="1">
              <a:spcBef>
                <a:spcPts val="1000"/>
              </a:spcBef>
              <a:buFontTx/>
              <a:buChar char="-"/>
              <a:defRPr/>
            </a:pPr>
            <a:r>
              <a:rPr lang="en-US" dirty="0">
                <a:solidFill>
                  <a:prstClr val="white"/>
                </a:solidFill>
              </a:rPr>
              <a:t>eCommerce</a:t>
            </a:r>
          </a:p>
          <a:p>
            <a:pPr marL="228600" lvl="1">
              <a:spcBef>
                <a:spcPts val="1000"/>
              </a:spcBef>
              <a:buFontTx/>
              <a:buChar char="-"/>
              <a:defRPr/>
            </a:pPr>
            <a:r>
              <a:rPr lang="en-US" dirty="0">
                <a:solidFill>
                  <a:prstClr val="white"/>
                </a:solidFill>
              </a:rPr>
              <a:t>Mobile Loyalty Apps</a:t>
            </a:r>
          </a:p>
          <a:p>
            <a:pPr marL="0" lvl="0" indent="0">
              <a:buNone/>
              <a:defRPr/>
            </a:pPr>
            <a:r>
              <a:rPr lang="en-US" sz="3200" dirty="0">
                <a:solidFill>
                  <a:prstClr val="white"/>
                </a:solidFill>
                <a:latin typeface="Segoe UI"/>
              </a:rPr>
              <a:t>Internal</a:t>
            </a:r>
          </a:p>
          <a:p>
            <a:pPr marL="228600" lvl="1">
              <a:spcBef>
                <a:spcPts val="1000"/>
              </a:spcBef>
              <a:buFontTx/>
              <a:buChar char="-"/>
              <a:defRPr/>
            </a:pPr>
            <a:r>
              <a:rPr lang="en-US" dirty="0">
                <a:solidFill>
                  <a:prstClr val="white"/>
                </a:solidFill>
                <a:latin typeface="Segoe UI"/>
              </a:rPr>
              <a:t>Mobile Inventory App</a:t>
            </a:r>
          </a:p>
          <a:p>
            <a:pPr marL="228600" lvl="1">
              <a:spcBef>
                <a:spcPts val="1000"/>
              </a:spcBef>
              <a:buFontTx/>
              <a:buChar char="-"/>
              <a:defRPr/>
            </a:pPr>
            <a:r>
              <a:rPr lang="en-US" dirty="0">
                <a:solidFill>
                  <a:prstClr val="white"/>
                </a:solidFill>
                <a:latin typeface="Segoe UI"/>
              </a:rPr>
              <a:t>Mobile POS App</a:t>
            </a:r>
          </a:p>
          <a:p>
            <a:pPr marL="0" indent="0">
              <a:buNone/>
              <a:defRPr/>
            </a:pPr>
            <a:endParaRPr lang="en-US" sz="200" dirty="0">
              <a:solidFill>
                <a:prstClr val="white"/>
              </a:solidFill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prstClr val="white"/>
                </a:solidFill>
                <a:latin typeface="Segoe UI"/>
              </a:rPr>
              <a:t>Hosting as an Azure App Service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1EDA2169-3944-44B2-96F2-77706530617F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old"/>
                <a:ea typeface="+mj-ea"/>
                <a:cs typeface="+mj-cs"/>
              </a:rPr>
              <a:t>Omni Service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91E7DE-5CC6-404F-8011-6882A3AA083B}"/>
              </a:ext>
            </a:extLst>
          </p:cNvPr>
          <p:cNvGrpSpPr/>
          <p:nvPr/>
        </p:nvGrpSpPr>
        <p:grpSpPr>
          <a:xfrm>
            <a:off x="247256" y="1476140"/>
            <a:ext cx="3269119" cy="4949341"/>
            <a:chOff x="247256" y="1476140"/>
            <a:chExt cx="3269119" cy="4949341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7F43D7FF-26D9-41DE-AAE1-3AC0318023A2}"/>
                </a:ext>
              </a:extLst>
            </p:cNvPr>
            <p:cNvSpPr/>
            <p:nvPr/>
          </p:nvSpPr>
          <p:spPr>
            <a:xfrm>
              <a:off x="247256" y="1848345"/>
              <a:ext cx="3269119" cy="1261159"/>
            </a:xfrm>
            <a:prstGeom prst="clou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10705B-CFF3-4C21-B255-ABC0DFCD6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292" y="5177157"/>
              <a:ext cx="521787" cy="4752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B9C63-045F-481B-9941-5797A577E70A}"/>
                </a:ext>
              </a:extLst>
            </p:cNvPr>
            <p:cNvSpPr txBox="1"/>
            <p:nvPr/>
          </p:nvSpPr>
          <p:spPr>
            <a:xfrm>
              <a:off x="533522" y="6179260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F3FE98-01D0-4291-B51B-F8D7534C27D9}"/>
                </a:ext>
              </a:extLst>
            </p:cNvPr>
            <p:cNvSpPr/>
            <p:nvPr/>
          </p:nvSpPr>
          <p:spPr>
            <a:xfrm>
              <a:off x="247256" y="1476140"/>
              <a:ext cx="20763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 Office in-cloud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93537B-F587-4841-B717-F1657F8E61E1}"/>
                </a:ext>
              </a:extLst>
            </p:cNvPr>
            <p:cNvSpPr/>
            <p:nvPr/>
          </p:nvSpPr>
          <p:spPr>
            <a:xfrm>
              <a:off x="1102961" y="3429000"/>
              <a:ext cx="1872607" cy="1455449"/>
            </a:xfrm>
            <a:prstGeom prst="rect">
              <a:avLst/>
            </a:prstGeom>
            <a:solidFill>
              <a:srgbClr val="29889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Cloud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Component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    Server 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9527AAD-F72F-40DC-8774-89C54643A24D}"/>
                </a:ext>
              </a:extLst>
            </p:cNvPr>
            <p:cNvCxnSpPr>
              <a:cxnSpLocks/>
            </p:cNvCxnSpPr>
            <p:nvPr/>
          </p:nvCxnSpPr>
          <p:spPr>
            <a:xfrm>
              <a:off x="1285417" y="2966151"/>
              <a:ext cx="508659" cy="712142"/>
            </a:xfrm>
            <a:prstGeom prst="straightConnector1">
              <a:avLst/>
            </a:prstGeom>
            <a:ln w="38100">
              <a:solidFill>
                <a:srgbClr val="DBDDD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BB90F6-7317-430B-83D1-9E7DB63B0B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0231" y="4697962"/>
              <a:ext cx="450693" cy="785768"/>
            </a:xfrm>
            <a:prstGeom prst="straightConnector1">
              <a:avLst/>
            </a:prstGeom>
            <a:ln w="38100">
              <a:solidFill>
                <a:srgbClr val="DBDDD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AA3749C-3C86-4EEB-A3B5-B5914D37F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871" y="2932501"/>
              <a:ext cx="60541" cy="2180499"/>
            </a:xfrm>
            <a:prstGeom prst="straightConnector1">
              <a:avLst/>
            </a:prstGeom>
            <a:ln w="38100">
              <a:solidFill>
                <a:srgbClr val="DBDDD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C659227B-5AC6-46FA-BF3D-913F80DA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0" y="5716547"/>
              <a:ext cx="600219" cy="5142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077396-25CF-4D1E-A076-C6FFEBCF4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00" y="2124414"/>
              <a:ext cx="750170" cy="68324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8FC99F4-F741-41D8-8B2C-BB42F2855217}"/>
              </a:ext>
            </a:extLst>
          </p:cNvPr>
          <p:cNvSpPr/>
          <p:nvPr/>
        </p:nvSpPr>
        <p:spPr>
          <a:xfrm>
            <a:off x="2144863" y="4356996"/>
            <a:ext cx="803419" cy="3573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Internal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Omni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white"/>
                </a:solidFill>
                <a:latin typeface="Segoe UI"/>
              </a:rPr>
              <a:t>Server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8BCB7B-C490-4A5E-A1AC-31AF771963FE}"/>
              </a:ext>
            </a:extLst>
          </p:cNvPr>
          <p:cNvSpPr/>
          <p:nvPr/>
        </p:nvSpPr>
        <p:spPr>
          <a:xfrm>
            <a:off x="2165297" y="3597497"/>
            <a:ext cx="803419" cy="3573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External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Omni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Server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658DE1-04B7-4439-A32D-6D8EA270C75A}"/>
              </a:ext>
            </a:extLst>
          </p:cNvPr>
          <p:cNvGrpSpPr/>
          <p:nvPr/>
        </p:nvGrpSpPr>
        <p:grpSpPr>
          <a:xfrm>
            <a:off x="1932627" y="5694906"/>
            <a:ext cx="1225014" cy="775860"/>
            <a:chOff x="623392" y="5605468"/>
            <a:chExt cx="1225014" cy="7758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A82A93-A049-41DD-AE87-09D25D7CFC1C}"/>
                </a:ext>
              </a:extLst>
            </p:cNvPr>
            <p:cNvSpPr txBox="1"/>
            <p:nvPr/>
          </p:nvSpPr>
          <p:spPr>
            <a:xfrm>
              <a:off x="623392" y="5981218"/>
              <a:ext cx="12250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Mobile Inventory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Mobile POS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149ED4B-86BF-4C5A-B541-81BAB245F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278" y="5605468"/>
              <a:ext cx="345938" cy="345938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8E6BC1FE-8DF8-46D5-B110-1656B42B5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6857" y="5605468"/>
              <a:ext cx="345938" cy="34593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75FBA2-382E-4C76-9F7A-6D5C2D8B3A5F}"/>
              </a:ext>
            </a:extLst>
          </p:cNvPr>
          <p:cNvGrpSpPr/>
          <p:nvPr/>
        </p:nvGrpSpPr>
        <p:grpSpPr>
          <a:xfrm>
            <a:off x="2165297" y="2124414"/>
            <a:ext cx="896399" cy="687295"/>
            <a:chOff x="2279576" y="5551296"/>
            <a:chExt cx="896399" cy="687295"/>
          </a:xfrm>
        </p:grpSpPr>
        <p:pic>
          <p:nvPicPr>
            <p:cNvPr id="27" name="Bild 37" descr="world.png">
              <a:extLst>
                <a:ext uri="{FF2B5EF4-FFF2-40B4-BE49-F238E27FC236}">
                  <a16:creationId xmlns:a16="http://schemas.microsoft.com/office/drawing/2014/main" id="{362DB53C-6C29-4703-B681-618130196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959" y="5551296"/>
              <a:ext cx="4013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0775C0-CA30-4479-8F75-674A8E80E206}"/>
                </a:ext>
              </a:extLst>
            </p:cNvPr>
            <p:cNvSpPr txBox="1"/>
            <p:nvPr/>
          </p:nvSpPr>
          <p:spPr>
            <a:xfrm>
              <a:off x="2279576" y="5992370"/>
              <a:ext cx="8963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eCommerce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BC948DA-2107-4CBD-B9F4-C1C85E5A2603}"/>
              </a:ext>
            </a:extLst>
          </p:cNvPr>
          <p:cNvCxnSpPr>
            <a:cxnSpLocks/>
          </p:cNvCxnSpPr>
          <p:nvPr/>
        </p:nvCxnSpPr>
        <p:spPr>
          <a:xfrm flipH="1">
            <a:off x="2545134" y="4927876"/>
            <a:ext cx="17367" cy="734990"/>
          </a:xfrm>
          <a:prstGeom prst="straightConnector1">
            <a:avLst/>
          </a:prstGeom>
          <a:ln w="38100">
            <a:solidFill>
              <a:srgbClr val="FCDE97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198B9F-598C-48EB-A7A9-E6956FC64845}"/>
              </a:ext>
            </a:extLst>
          </p:cNvPr>
          <p:cNvCxnSpPr>
            <a:cxnSpLocks/>
          </p:cNvCxnSpPr>
          <p:nvPr/>
        </p:nvCxnSpPr>
        <p:spPr>
          <a:xfrm flipH="1">
            <a:off x="2551339" y="2757984"/>
            <a:ext cx="11162" cy="627589"/>
          </a:xfrm>
          <a:prstGeom prst="straightConnector1">
            <a:avLst/>
          </a:prstGeom>
          <a:ln w="38100">
            <a:solidFill>
              <a:srgbClr val="FCDE97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18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24B644-1642-4EC7-9559-5C0244159D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27050"/>
            <a:ext cx="10164763" cy="585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9FFD4-D7E6-4980-9C58-A12698F332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626" y="1455419"/>
            <a:ext cx="10684622" cy="485330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prstClr val="white"/>
                </a:solidFill>
                <a:latin typeface="Segoe UI"/>
              </a:rPr>
              <a:t>LS Retail development has created a “buddy” program</a:t>
            </a:r>
          </a:p>
          <a:p>
            <a:pPr marL="0" indent="0">
              <a:buNone/>
            </a:pPr>
            <a:endParaRPr lang="en-US" sz="1000" dirty="0">
              <a:solidFill>
                <a:prstClr val="white"/>
              </a:solidFill>
              <a:latin typeface="Segoe UI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white"/>
                </a:solidFill>
                <a:latin typeface="Segoe UI"/>
              </a:rPr>
              <a:t>The intention is to resolve in-cloud related technical issues for partners with go-live in-cloud projects</a:t>
            </a:r>
          </a:p>
          <a:p>
            <a:pPr marL="0" indent="0">
              <a:buNone/>
            </a:pPr>
            <a:endParaRPr lang="en-US" sz="1000" dirty="0">
              <a:solidFill>
                <a:prstClr val="white"/>
              </a:solidFill>
              <a:latin typeface="Segoe UI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white"/>
                </a:solidFill>
                <a:latin typeface="Segoe UI"/>
              </a:rPr>
              <a:t>The “buddy” will act as a liaison between the partner and the development teams to resolve these issues</a:t>
            </a:r>
          </a:p>
          <a:p>
            <a:pPr marL="0" indent="0">
              <a:buNone/>
            </a:pPr>
            <a:endParaRPr lang="en-US" sz="1000" dirty="0">
              <a:solidFill>
                <a:prstClr val="white"/>
              </a:solidFill>
              <a:latin typeface="Segoe UI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white"/>
                </a:solidFill>
                <a:latin typeface="Segoe UI"/>
              </a:rPr>
              <a:t>Contact your partner manager about enrolment in the program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6022D8-6A77-4B08-BDA0-5D190C741873}"/>
              </a:ext>
            </a:extLst>
          </p:cNvPr>
          <p:cNvSpPr txBox="1">
            <a:spLocks/>
          </p:cNvSpPr>
          <p:nvPr/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Onboarding Specialist “buddy”</a:t>
            </a:r>
          </a:p>
        </p:txBody>
      </p:sp>
    </p:spTree>
    <p:extLst>
      <p:ext uri="{BB962C8B-B14F-4D97-AF65-F5344CB8AC3E}">
        <p14:creationId xmlns:p14="http://schemas.microsoft.com/office/powerpoint/2010/main" val="454283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24B644-1642-4EC7-9559-5C0244159D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27050"/>
            <a:ext cx="10164763" cy="585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9FFD4-D7E6-4980-9C58-A12698F332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626" y="1455419"/>
            <a:ext cx="10684622" cy="485330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prstClr val="white"/>
                </a:solidFill>
                <a:latin typeface="Segoe UI"/>
              </a:rPr>
              <a:t>Released in version LS Central 15.3</a:t>
            </a:r>
          </a:p>
          <a:p>
            <a:pPr marL="0" indent="0">
              <a:buNone/>
            </a:pPr>
            <a:endParaRPr lang="en-US" sz="1050" dirty="0">
              <a:solidFill>
                <a:prstClr val="white"/>
              </a:solidFill>
              <a:latin typeface="Segoe UI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white"/>
                </a:solidFill>
                <a:latin typeface="Segoe UI"/>
              </a:rPr>
              <a:t>Currently only available for partners participating in the Hybrid Cloud release program</a:t>
            </a:r>
          </a:p>
          <a:p>
            <a:pPr marL="228600" lvl="1">
              <a:spcBef>
                <a:spcPts val="1000"/>
              </a:spcBef>
              <a:buFontTx/>
              <a:buChar char="-"/>
              <a:defRPr/>
            </a:pPr>
            <a:r>
              <a:rPr lang="en-US" sz="2800" dirty="0">
                <a:solidFill>
                  <a:prstClr val="white"/>
                </a:solidFill>
                <a:latin typeface="Segoe UI"/>
              </a:rPr>
              <a:t>LS Retail development teams gives additional support to partners that have a go live projects in-cloud with offline POS</a:t>
            </a:r>
          </a:p>
          <a:p>
            <a:pPr marL="228600" lvl="1">
              <a:spcBef>
                <a:spcPts val="1000"/>
              </a:spcBef>
              <a:buFontTx/>
              <a:buChar char="-"/>
              <a:defRPr/>
            </a:pPr>
            <a:r>
              <a:rPr lang="en-US" sz="2800" dirty="0">
                <a:solidFill>
                  <a:prstClr val="white"/>
                </a:solidFill>
                <a:latin typeface="Segoe UI"/>
              </a:rPr>
              <a:t>Please contact me if you need further information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endParaRPr lang="en-US" sz="1050" dirty="0">
              <a:solidFill>
                <a:prstClr val="white"/>
              </a:solidFill>
            </a:endParaRPr>
          </a:p>
          <a:p>
            <a:pPr marL="228600" lvl="1">
              <a:spcBef>
                <a:spcPts val="1000"/>
              </a:spcBef>
              <a:buFontTx/>
              <a:buChar char="-"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6022D8-6A77-4B08-BDA0-5D190C741873}"/>
              </a:ext>
            </a:extLst>
          </p:cNvPr>
          <p:cNvSpPr txBox="1">
            <a:spLocks/>
          </p:cNvSpPr>
          <p:nvPr/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Hybrid Cloud Component Server Release</a:t>
            </a:r>
          </a:p>
        </p:txBody>
      </p:sp>
    </p:spTree>
    <p:extLst>
      <p:ext uri="{BB962C8B-B14F-4D97-AF65-F5344CB8AC3E}">
        <p14:creationId xmlns:p14="http://schemas.microsoft.com/office/powerpoint/2010/main" val="2702078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24B644-1642-4EC7-9559-5C0244159D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27050"/>
            <a:ext cx="10164763" cy="585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9FFD4-D7E6-4980-9C58-A12698F332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95054" y="1112839"/>
            <a:ext cx="6573981" cy="51958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Simple and standard processes 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Setup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Implementation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Maintenance</a:t>
            </a:r>
          </a:p>
          <a:p>
            <a:pPr>
              <a:buFontTx/>
              <a:buChar char="-"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Of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Hybrid Cloud Component Server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Offline POS devices</a:t>
            </a:r>
          </a:p>
          <a:p>
            <a:pPr>
              <a:buFontTx/>
              <a:buChar char="-"/>
            </a:pPr>
            <a:endParaRPr lang="en-US" sz="3200" dirty="0">
              <a:solidFill>
                <a:prstClr val="white"/>
              </a:solidFill>
              <a:latin typeface="Segoe UI"/>
            </a:endParaRPr>
          </a:p>
          <a:p>
            <a:pPr>
              <a:buFontTx/>
              <a:buChar char="-"/>
            </a:pPr>
            <a:endParaRPr lang="en-US" sz="3200" dirty="0">
              <a:solidFill>
                <a:prstClr val="white"/>
              </a:solidFill>
              <a:latin typeface="Segoe UI"/>
            </a:endParaRPr>
          </a:p>
          <a:p>
            <a:pPr marL="0" indent="0">
              <a:buNone/>
            </a:pPr>
            <a:endParaRPr lang="en-US" sz="1050" dirty="0">
              <a:solidFill>
                <a:prstClr val="white"/>
              </a:solidFill>
              <a:latin typeface="Segoe UI"/>
            </a:endParaRPr>
          </a:p>
          <a:p>
            <a:pPr marL="228600" lvl="1">
              <a:spcBef>
                <a:spcPts val="1000"/>
              </a:spcBef>
              <a:buFontTx/>
              <a:buChar char="-"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6022D8-6A77-4B08-BDA0-5D190C741873}"/>
              </a:ext>
            </a:extLst>
          </p:cNvPr>
          <p:cNvSpPr txBox="1">
            <a:spLocks/>
          </p:cNvSpPr>
          <p:nvPr/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9520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6337A65-A452-44B1-8C92-F3A868D965DE}"/>
              </a:ext>
            </a:extLst>
          </p:cNvPr>
          <p:cNvSpPr txBox="1">
            <a:spLocks/>
          </p:cNvSpPr>
          <p:nvPr/>
        </p:nvSpPr>
        <p:spPr>
          <a:xfrm>
            <a:off x="7315854" y="5198399"/>
            <a:ext cx="3390545" cy="987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matti@lsretail.com</a:t>
            </a:r>
          </a:p>
          <a:p>
            <a:pPr>
              <a:buFontTx/>
              <a:buChar char="-"/>
            </a:pPr>
            <a:endParaRPr lang="en-US" sz="3200" dirty="0">
              <a:solidFill>
                <a:prstClr val="white"/>
              </a:solidFill>
              <a:latin typeface="Segoe UI"/>
            </a:endParaRPr>
          </a:p>
          <a:p>
            <a:pPr>
              <a:buFontTx/>
              <a:buChar char="-"/>
            </a:pPr>
            <a:endParaRPr lang="en-US" sz="3200" dirty="0">
              <a:solidFill>
                <a:prstClr val="white"/>
              </a:solidFill>
              <a:latin typeface="Segoe UI"/>
            </a:endParaRPr>
          </a:p>
          <a:p>
            <a:pPr marL="0" indent="0">
              <a:buFont typeface="Arial"/>
              <a:buNone/>
            </a:pPr>
            <a:endParaRPr lang="en-US" sz="1050" dirty="0">
              <a:solidFill>
                <a:prstClr val="white"/>
              </a:solidFill>
              <a:latin typeface="Segoe UI"/>
            </a:endParaRPr>
          </a:p>
          <a:p>
            <a:pPr marL="228600" lvl="1">
              <a:spcBef>
                <a:spcPts val="1000"/>
              </a:spcBef>
              <a:buFontTx/>
              <a:buChar char="-"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3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C1B2A9-835B-4949-8CFC-BBCF3291592A}"/>
              </a:ext>
            </a:extLst>
          </p:cNvPr>
          <p:cNvGrpSpPr/>
          <p:nvPr/>
        </p:nvGrpSpPr>
        <p:grpSpPr>
          <a:xfrm>
            <a:off x="2252133" y="851908"/>
            <a:ext cx="7687734" cy="5946826"/>
            <a:chOff x="3719737" y="154279"/>
            <a:chExt cx="8716235" cy="65034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6A21675-1565-494E-846B-EBD312EEE7F3}"/>
                </a:ext>
              </a:extLst>
            </p:cNvPr>
            <p:cNvSpPr/>
            <p:nvPr/>
          </p:nvSpPr>
          <p:spPr bwMode="auto">
            <a:xfrm>
              <a:off x="5976879" y="1262867"/>
              <a:ext cx="4316119" cy="431611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08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229A51-5849-4C75-BCC6-87A1623CDF8E}"/>
                </a:ext>
              </a:extLst>
            </p:cNvPr>
            <p:cNvSpPr txBox="1"/>
            <p:nvPr/>
          </p:nvSpPr>
          <p:spPr>
            <a:xfrm>
              <a:off x="3719737" y="1949019"/>
              <a:ext cx="2084803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r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Financial management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1BE783-B185-4E19-841B-671538A9E0DA}"/>
                </a:ext>
              </a:extLst>
            </p:cNvPr>
            <p:cNvSpPr txBox="1"/>
            <p:nvPr/>
          </p:nvSpPr>
          <p:spPr>
            <a:xfrm>
              <a:off x="6860288" y="5870669"/>
              <a:ext cx="2752952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ctr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Supply chain management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8CC387-1D8C-4E13-8D6F-20E769A35F32}"/>
                </a:ext>
              </a:extLst>
            </p:cNvPr>
            <p:cNvSpPr txBox="1"/>
            <p:nvPr/>
          </p:nvSpPr>
          <p:spPr>
            <a:xfrm>
              <a:off x="10351169" y="4228080"/>
              <a:ext cx="2084803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l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Reporting </a:t>
              </a:r>
              <a:b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&amp; analytics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8FDE6A-00CC-4C74-97F8-7EC879F5FCF1}"/>
                </a:ext>
              </a:extLst>
            </p:cNvPr>
            <p:cNvSpPr txBox="1"/>
            <p:nvPr/>
          </p:nvSpPr>
          <p:spPr>
            <a:xfrm>
              <a:off x="6863025" y="154279"/>
              <a:ext cx="2375444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ctr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Project management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D2C035-3735-438D-9915-D962ED51A5C8}"/>
                </a:ext>
              </a:extLst>
            </p:cNvPr>
            <p:cNvSpPr txBox="1"/>
            <p:nvPr/>
          </p:nvSpPr>
          <p:spPr>
            <a:xfrm>
              <a:off x="10322041" y="1878625"/>
              <a:ext cx="1791341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l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Operations management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02D460-8C10-4C8F-B8A8-85BE70BB2EF6}"/>
                </a:ext>
              </a:extLst>
            </p:cNvPr>
            <p:cNvSpPr/>
            <p:nvPr/>
          </p:nvSpPr>
          <p:spPr>
            <a:xfrm>
              <a:off x="5819099" y="1901027"/>
              <a:ext cx="900859" cy="900859"/>
            </a:xfrm>
            <a:prstGeom prst="ellipse">
              <a:avLst/>
            </a:prstGeom>
            <a:solidFill>
              <a:srgbClr val="118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58314D-111D-4593-B8DE-CF9D8E2A8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1453" y="2162884"/>
              <a:ext cx="498015" cy="385961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E7A691-5E9B-484B-8683-AC6A3C4CC87A}"/>
                </a:ext>
              </a:extLst>
            </p:cNvPr>
            <p:cNvGrpSpPr/>
            <p:nvPr/>
          </p:nvGrpSpPr>
          <p:grpSpPr>
            <a:xfrm>
              <a:off x="7694380" y="822237"/>
              <a:ext cx="900859" cy="900859"/>
              <a:chOff x="7896200" y="546569"/>
              <a:chExt cx="900859" cy="900859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55ABEEB-6208-44D4-A947-8F6E16E9076E}"/>
                  </a:ext>
                </a:extLst>
              </p:cNvPr>
              <p:cNvSpPr/>
              <p:nvPr/>
            </p:nvSpPr>
            <p:spPr>
              <a:xfrm>
                <a:off x="7896200" y="546569"/>
                <a:ext cx="900859" cy="900859"/>
              </a:xfrm>
              <a:prstGeom prst="ellipse">
                <a:avLst/>
              </a:prstGeom>
              <a:solidFill>
                <a:srgbClr val="1283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B37C2A5-5CE3-42ED-9B0C-D76F2EF99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075251" y="784169"/>
                <a:ext cx="542756" cy="430758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3290BC-F8C3-4F40-9F48-85AE05CD67C4}"/>
                </a:ext>
              </a:extLst>
            </p:cNvPr>
            <p:cNvGrpSpPr/>
            <p:nvPr/>
          </p:nvGrpSpPr>
          <p:grpSpPr>
            <a:xfrm>
              <a:off x="9427872" y="1901025"/>
              <a:ext cx="900859" cy="900859"/>
              <a:chOff x="10397117" y="868219"/>
              <a:chExt cx="900859" cy="90085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0A09515-260F-486A-9865-306288873D39}"/>
                  </a:ext>
                </a:extLst>
              </p:cNvPr>
              <p:cNvSpPr/>
              <p:nvPr/>
            </p:nvSpPr>
            <p:spPr>
              <a:xfrm>
                <a:off x="10397117" y="868219"/>
                <a:ext cx="900859" cy="900859"/>
              </a:xfrm>
              <a:prstGeom prst="ellipse">
                <a:avLst/>
              </a:prstGeom>
              <a:solidFill>
                <a:srgbClr val="128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A429931-1DC6-4825-B20F-1B429A96A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26444" y="1097546"/>
                <a:ext cx="442204" cy="442204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D631ADF-280B-431D-BCCA-55172B5EC114}"/>
                </a:ext>
              </a:extLst>
            </p:cNvPr>
            <p:cNvGrpSpPr/>
            <p:nvPr/>
          </p:nvGrpSpPr>
          <p:grpSpPr>
            <a:xfrm>
              <a:off x="9427872" y="4139681"/>
              <a:ext cx="900859" cy="900859"/>
              <a:chOff x="10034262" y="3727681"/>
              <a:chExt cx="900859" cy="90085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B0E6572-93AA-49A7-9382-A639FEF98A5F}"/>
                  </a:ext>
                </a:extLst>
              </p:cNvPr>
              <p:cNvSpPr/>
              <p:nvPr/>
            </p:nvSpPr>
            <p:spPr>
              <a:xfrm>
                <a:off x="10034262" y="3727681"/>
                <a:ext cx="900859" cy="900859"/>
              </a:xfrm>
              <a:prstGeom prst="ellipse">
                <a:avLst/>
              </a:prstGeom>
              <a:solidFill>
                <a:srgbClr val="128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C195568-0999-45E6-A95B-8D4E6FF22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92997" y="3948081"/>
                <a:ext cx="385207" cy="385207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D49B3F4-1229-499C-9CE5-B30537891725}"/>
                </a:ext>
              </a:extLst>
            </p:cNvPr>
            <p:cNvGrpSpPr/>
            <p:nvPr/>
          </p:nvGrpSpPr>
          <p:grpSpPr>
            <a:xfrm>
              <a:off x="7694380" y="5085587"/>
              <a:ext cx="900859" cy="900859"/>
              <a:chOff x="9370119" y="5417696"/>
              <a:chExt cx="900859" cy="90085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1893BF9-BFEB-496C-992A-8CA29D455192}"/>
                  </a:ext>
                </a:extLst>
              </p:cNvPr>
              <p:cNvSpPr/>
              <p:nvPr/>
            </p:nvSpPr>
            <p:spPr>
              <a:xfrm>
                <a:off x="9370119" y="5417696"/>
                <a:ext cx="900859" cy="900859"/>
              </a:xfrm>
              <a:prstGeom prst="ellipse">
                <a:avLst/>
              </a:prstGeom>
              <a:solidFill>
                <a:srgbClr val="1282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E11BC79-FAF4-48B3-B73F-F115861993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68312" y="5668438"/>
                <a:ext cx="504473" cy="399374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63AAF8-D2A3-4394-800C-E0938B1EC7AF}"/>
                </a:ext>
              </a:extLst>
            </p:cNvPr>
            <p:cNvGrpSpPr/>
            <p:nvPr/>
          </p:nvGrpSpPr>
          <p:grpSpPr>
            <a:xfrm>
              <a:off x="5819097" y="4142233"/>
              <a:ext cx="900859" cy="900859"/>
              <a:chOff x="5279582" y="3980058"/>
              <a:chExt cx="900859" cy="900859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FF531DF-8268-4954-8465-280E3886A342}"/>
                  </a:ext>
                </a:extLst>
              </p:cNvPr>
              <p:cNvSpPr/>
              <p:nvPr/>
            </p:nvSpPr>
            <p:spPr>
              <a:xfrm>
                <a:off x="5279582" y="3980058"/>
                <a:ext cx="900859" cy="900859"/>
              </a:xfrm>
              <a:prstGeom prst="ellipse">
                <a:avLst/>
              </a:prstGeom>
              <a:solidFill>
                <a:srgbClr val="1283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6F3D7D2-4429-4180-BD4C-CC1803A8D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05100" y="4254470"/>
                <a:ext cx="449822" cy="35203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495AE3-C2BA-44D2-9B40-C6086E0A7829}"/>
                </a:ext>
              </a:extLst>
            </p:cNvPr>
            <p:cNvSpPr txBox="1"/>
            <p:nvPr/>
          </p:nvSpPr>
          <p:spPr>
            <a:xfrm>
              <a:off x="3730952" y="4223674"/>
              <a:ext cx="2085199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r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Sales &amp; service management</a:t>
              </a:r>
            </a:p>
          </p:txBody>
        </p:sp>
        <p:grpSp>
          <p:nvGrpSpPr>
            <p:cNvPr id="17" name="Skupina 36">
              <a:extLst>
                <a:ext uri="{FF2B5EF4-FFF2-40B4-BE49-F238E27FC236}">
                  <a16:creationId xmlns:a16="http://schemas.microsoft.com/office/drawing/2014/main" id="{0623A36D-D591-43C0-BAF1-8F74D69B5424}"/>
                </a:ext>
              </a:extLst>
            </p:cNvPr>
            <p:cNvGrpSpPr/>
            <p:nvPr/>
          </p:nvGrpSpPr>
          <p:grpSpPr>
            <a:xfrm>
              <a:off x="10728194" y="3057038"/>
              <a:ext cx="1091389" cy="1005889"/>
              <a:chOff x="10372814" y="3063741"/>
              <a:chExt cx="1091389" cy="100588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F8B634-D366-4805-9DA5-BDFAAECA021A}"/>
                  </a:ext>
                </a:extLst>
              </p:cNvPr>
              <p:cNvSpPr txBox="1"/>
              <p:nvPr/>
            </p:nvSpPr>
            <p:spPr>
              <a:xfrm>
                <a:off x="10372814" y="3480789"/>
                <a:ext cx="1091389" cy="588841"/>
              </a:xfrm>
              <a:prstGeom prst="rect">
                <a:avLst/>
              </a:prstGeom>
              <a:noFill/>
            </p:spPr>
            <p:txBody>
              <a:bodyPr wrap="square" lIns="179235" tIns="143387" rIns="179235" bIns="143387" rtlCol="0">
                <a:spAutoFit/>
              </a:bodyPr>
              <a:lstStyle/>
              <a:p>
                <a:pPr marL="0" marR="0" lvl="0" indent="0" algn="ctr" defTabSz="89602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5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8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Omni</a:t>
                </a:r>
              </a:p>
            </p:txBody>
          </p:sp>
          <p:pic>
            <p:nvPicPr>
              <p:cNvPr id="26" name="Picture 41">
                <a:extLst>
                  <a:ext uri="{FF2B5EF4-FFF2-40B4-BE49-F238E27FC236}">
                    <a16:creationId xmlns:a16="http://schemas.microsoft.com/office/drawing/2014/main" id="{00FBD578-6FB3-468C-9471-FFADABE46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8003" y="3063741"/>
                <a:ext cx="577968" cy="450816"/>
              </a:xfrm>
              <a:prstGeom prst="rect">
                <a:avLst/>
              </a:prstGeom>
            </p:spPr>
          </p:pic>
        </p:grpSp>
        <p:grpSp>
          <p:nvGrpSpPr>
            <p:cNvPr id="18" name="Skupina 41">
              <a:extLst>
                <a:ext uri="{FF2B5EF4-FFF2-40B4-BE49-F238E27FC236}">
                  <a16:creationId xmlns:a16="http://schemas.microsoft.com/office/drawing/2014/main" id="{765C8941-FCD7-454C-AABB-8ED07D71E533}"/>
                </a:ext>
              </a:extLst>
            </p:cNvPr>
            <p:cNvGrpSpPr/>
            <p:nvPr/>
          </p:nvGrpSpPr>
          <p:grpSpPr>
            <a:xfrm>
              <a:off x="4222336" y="3012110"/>
              <a:ext cx="1624130" cy="992043"/>
              <a:chOff x="4371800" y="3068961"/>
              <a:chExt cx="1624130" cy="992043"/>
            </a:xfrm>
          </p:grpSpPr>
          <p:sp>
            <p:nvSpPr>
              <p:cNvPr id="23" name="TextBox 36">
                <a:extLst>
                  <a:ext uri="{FF2B5EF4-FFF2-40B4-BE49-F238E27FC236}">
                    <a16:creationId xmlns:a16="http://schemas.microsoft.com/office/drawing/2014/main" id="{D78BD58D-4D31-492B-909C-F0C336C9D82C}"/>
                  </a:ext>
                </a:extLst>
              </p:cNvPr>
              <p:cNvSpPr txBox="1"/>
              <p:nvPr/>
            </p:nvSpPr>
            <p:spPr>
              <a:xfrm>
                <a:off x="4371800" y="3472162"/>
                <a:ext cx="1624130" cy="588842"/>
              </a:xfrm>
              <a:prstGeom prst="rect">
                <a:avLst/>
              </a:prstGeom>
              <a:noFill/>
            </p:spPr>
            <p:txBody>
              <a:bodyPr wrap="square" lIns="179235" tIns="143387" rIns="179235" bIns="143387" rtlCol="0">
                <a:spAutoFit/>
              </a:bodyPr>
              <a:lstStyle/>
              <a:p>
                <a:pPr marL="0" marR="0" lvl="0" indent="0" algn="ctr" defTabSz="89602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5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8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Hospitality</a:t>
                </a:r>
              </a:p>
            </p:txBody>
          </p:sp>
          <p:pic>
            <p:nvPicPr>
              <p:cNvPr id="24" name="Picture 42">
                <a:extLst>
                  <a:ext uri="{FF2B5EF4-FFF2-40B4-BE49-F238E27FC236}">
                    <a16:creationId xmlns:a16="http://schemas.microsoft.com/office/drawing/2014/main" id="{7DDB1021-3A9A-4C3A-9F21-87F2CD8FB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7818" y="3068961"/>
                <a:ext cx="452823" cy="446785"/>
              </a:xfrm>
              <a:prstGeom prst="rect">
                <a:avLst/>
              </a:prstGeom>
            </p:spPr>
          </p:pic>
        </p:grpSp>
        <p:grpSp>
          <p:nvGrpSpPr>
            <p:cNvPr id="19" name="Skupina 45">
              <a:extLst>
                <a:ext uri="{FF2B5EF4-FFF2-40B4-BE49-F238E27FC236}">
                  <a16:creationId xmlns:a16="http://schemas.microsoft.com/office/drawing/2014/main" id="{6029D3E8-DC10-438F-9864-BEDA67AC68A8}"/>
                </a:ext>
              </a:extLst>
            </p:cNvPr>
            <p:cNvGrpSpPr/>
            <p:nvPr/>
          </p:nvGrpSpPr>
          <p:grpSpPr>
            <a:xfrm>
              <a:off x="5902623" y="725299"/>
              <a:ext cx="1106123" cy="997798"/>
              <a:chOff x="6077728" y="726972"/>
              <a:chExt cx="1106123" cy="997798"/>
            </a:xfrm>
          </p:grpSpPr>
          <p:sp>
            <p:nvSpPr>
              <p:cNvPr id="21" name="TextBox 39">
                <a:extLst>
                  <a:ext uri="{FF2B5EF4-FFF2-40B4-BE49-F238E27FC236}">
                    <a16:creationId xmlns:a16="http://schemas.microsoft.com/office/drawing/2014/main" id="{DC4D6AB8-3951-454B-85AA-DB97E3BEDFC9}"/>
                  </a:ext>
                </a:extLst>
              </p:cNvPr>
              <p:cNvSpPr txBox="1"/>
              <p:nvPr/>
            </p:nvSpPr>
            <p:spPr>
              <a:xfrm>
                <a:off x="6077728" y="1135929"/>
                <a:ext cx="1106123" cy="588841"/>
              </a:xfrm>
              <a:prstGeom prst="rect">
                <a:avLst/>
              </a:prstGeom>
              <a:noFill/>
            </p:spPr>
            <p:txBody>
              <a:bodyPr wrap="square" lIns="179235" tIns="143387" rIns="179235" bIns="143387" rtlCol="0">
                <a:spAutoFit/>
              </a:bodyPr>
              <a:lstStyle/>
              <a:p>
                <a:pPr marL="0" marR="0" lvl="0" indent="0" algn="ctr" defTabSz="89602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5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8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Retail</a:t>
                </a:r>
              </a:p>
            </p:txBody>
          </p:sp>
          <p:pic>
            <p:nvPicPr>
              <p:cNvPr id="22" name="Picture 44">
                <a:extLst>
                  <a:ext uri="{FF2B5EF4-FFF2-40B4-BE49-F238E27FC236}">
                    <a16:creationId xmlns:a16="http://schemas.microsoft.com/office/drawing/2014/main" id="{0466D700-539A-42A6-93B8-716567951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1555" y="726972"/>
                <a:ext cx="554693" cy="454848"/>
              </a:xfrm>
              <a:prstGeom prst="rect">
                <a:avLst/>
              </a:prstGeom>
            </p:spPr>
          </p:pic>
        </p:grpSp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328B6591-5049-443A-8728-970A7170A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26449" y="2195285"/>
              <a:ext cx="3020630" cy="2201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33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C89F4D9-D619-4178-A9C6-D7CD6CE783F1}"/>
              </a:ext>
            </a:extLst>
          </p:cNvPr>
          <p:cNvSpPr txBox="1">
            <a:spLocks/>
          </p:cNvSpPr>
          <p:nvPr/>
        </p:nvSpPr>
        <p:spPr>
          <a:xfrm>
            <a:off x="352425" y="1368571"/>
            <a:ext cx="11509375" cy="5135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Hosted applications/apps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Business Central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LS Central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Base functionality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Activity </a:t>
            </a:r>
            <a:r>
              <a:rPr lang="en-US" sz="1600">
                <a:solidFill>
                  <a:schemeClr val="bg1"/>
                </a:solidFill>
              </a:rPr>
              <a:t>(LS Central 16.0)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Staff Management </a:t>
            </a:r>
            <a:r>
              <a:rPr lang="en-US" sz="1600">
                <a:solidFill>
                  <a:schemeClr val="bg1"/>
                </a:solidFill>
              </a:rPr>
              <a:t>(LS Central 16.0)</a:t>
            </a:r>
          </a:p>
          <a:p>
            <a:pPr lvl="2"/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eCommerce*</a:t>
            </a:r>
          </a:p>
          <a:p>
            <a:r>
              <a:rPr lang="en-US">
                <a:solidFill>
                  <a:schemeClr val="bg1"/>
                </a:solidFill>
              </a:rPr>
              <a:t>Mobile Inventory App*</a:t>
            </a:r>
          </a:p>
          <a:p>
            <a:r>
              <a:rPr lang="en-US">
                <a:solidFill>
                  <a:schemeClr val="bg1"/>
                </a:solidFill>
              </a:rPr>
              <a:t>Mobile POS App*</a:t>
            </a:r>
          </a:p>
          <a:p>
            <a:endParaRPr lang="en-US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800">
                <a:solidFill>
                  <a:schemeClr val="bg1"/>
                </a:solidFill>
              </a:rPr>
              <a:t>* Customer hosted Omni Server</a:t>
            </a:r>
          </a:p>
          <a:p>
            <a:pPr marL="1371600" lvl="3" indent="0">
              <a:buFont typeface="Arial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6EFBF18-E65C-42AB-84F4-69496A2CCEDC}"/>
              </a:ext>
            </a:extLst>
          </p:cNvPr>
          <p:cNvSpPr txBox="1">
            <a:spLocks/>
          </p:cNvSpPr>
          <p:nvPr/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What is included in LS Central SaaS?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C7AA2F-5166-4C13-850E-03266533CF4C}"/>
              </a:ext>
            </a:extLst>
          </p:cNvPr>
          <p:cNvGrpSpPr/>
          <p:nvPr/>
        </p:nvGrpSpPr>
        <p:grpSpPr>
          <a:xfrm>
            <a:off x="5189674" y="1052043"/>
            <a:ext cx="7246298" cy="5596831"/>
            <a:chOff x="3719737" y="154279"/>
            <a:chExt cx="8716235" cy="65034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7C29FDF-0510-4DD7-92B8-5317651EAF78}"/>
                </a:ext>
              </a:extLst>
            </p:cNvPr>
            <p:cNvSpPr/>
            <p:nvPr/>
          </p:nvSpPr>
          <p:spPr bwMode="auto">
            <a:xfrm>
              <a:off x="5976879" y="1262867"/>
              <a:ext cx="4316119" cy="431611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08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8689C3-9751-44C5-87C6-B8958F3E19F6}"/>
                </a:ext>
              </a:extLst>
            </p:cNvPr>
            <p:cNvSpPr txBox="1"/>
            <p:nvPr/>
          </p:nvSpPr>
          <p:spPr>
            <a:xfrm>
              <a:off x="3719737" y="1949019"/>
              <a:ext cx="2084803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r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Financial management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52CD3B-97EC-4128-B8AC-150776DCE5A7}"/>
                </a:ext>
              </a:extLst>
            </p:cNvPr>
            <p:cNvSpPr txBox="1"/>
            <p:nvPr/>
          </p:nvSpPr>
          <p:spPr>
            <a:xfrm>
              <a:off x="6860288" y="5870669"/>
              <a:ext cx="2752952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ctr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Supply chain management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4E0084-1F1B-4E1E-BE3A-52AD0DF74E77}"/>
                </a:ext>
              </a:extLst>
            </p:cNvPr>
            <p:cNvSpPr txBox="1"/>
            <p:nvPr/>
          </p:nvSpPr>
          <p:spPr>
            <a:xfrm>
              <a:off x="10351169" y="4228080"/>
              <a:ext cx="2084803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l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Reporting </a:t>
              </a:r>
              <a:b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&amp; analytics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56AE75-D044-4696-AF54-BCC2524E7197}"/>
                </a:ext>
              </a:extLst>
            </p:cNvPr>
            <p:cNvSpPr txBox="1"/>
            <p:nvPr/>
          </p:nvSpPr>
          <p:spPr>
            <a:xfrm>
              <a:off x="6863025" y="154279"/>
              <a:ext cx="2375444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ctr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Project management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42346B-255C-42A2-8DFA-6E23B4643179}"/>
                </a:ext>
              </a:extLst>
            </p:cNvPr>
            <p:cNvSpPr txBox="1"/>
            <p:nvPr/>
          </p:nvSpPr>
          <p:spPr>
            <a:xfrm>
              <a:off x="10322041" y="1878625"/>
              <a:ext cx="1791341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l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Operations management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3DDC7F-BA0B-453D-9796-FAC722367698}"/>
                </a:ext>
              </a:extLst>
            </p:cNvPr>
            <p:cNvSpPr/>
            <p:nvPr/>
          </p:nvSpPr>
          <p:spPr>
            <a:xfrm>
              <a:off x="5819099" y="1901027"/>
              <a:ext cx="900859" cy="900859"/>
            </a:xfrm>
            <a:prstGeom prst="ellipse">
              <a:avLst/>
            </a:prstGeom>
            <a:solidFill>
              <a:srgbClr val="118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0C2AB0-F641-4C55-99F5-46CDCAB08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1453" y="2162884"/>
              <a:ext cx="498015" cy="38596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887AF7-C835-4F01-AFBA-CDAE0542D111}"/>
                </a:ext>
              </a:extLst>
            </p:cNvPr>
            <p:cNvGrpSpPr/>
            <p:nvPr/>
          </p:nvGrpSpPr>
          <p:grpSpPr>
            <a:xfrm>
              <a:off x="7694380" y="822237"/>
              <a:ext cx="900859" cy="900859"/>
              <a:chOff x="7896200" y="546569"/>
              <a:chExt cx="900859" cy="900859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1C15775-E3E7-4E82-B13E-05E0A34112E7}"/>
                  </a:ext>
                </a:extLst>
              </p:cNvPr>
              <p:cNvSpPr/>
              <p:nvPr/>
            </p:nvSpPr>
            <p:spPr>
              <a:xfrm>
                <a:off x="7896200" y="546569"/>
                <a:ext cx="900859" cy="900859"/>
              </a:xfrm>
              <a:prstGeom prst="ellipse">
                <a:avLst/>
              </a:prstGeom>
              <a:solidFill>
                <a:srgbClr val="1283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3649992-2F80-40C4-BF8C-D3D370105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075251" y="784169"/>
                <a:ext cx="542756" cy="430758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1014607-713A-45E8-9AB8-6A8DE1179D31}"/>
                </a:ext>
              </a:extLst>
            </p:cNvPr>
            <p:cNvGrpSpPr/>
            <p:nvPr/>
          </p:nvGrpSpPr>
          <p:grpSpPr>
            <a:xfrm>
              <a:off x="9427872" y="1901025"/>
              <a:ext cx="900859" cy="900859"/>
              <a:chOff x="10397117" y="868219"/>
              <a:chExt cx="900859" cy="900859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4B1E8CC-E357-4C49-8BE4-C073BFF692A9}"/>
                  </a:ext>
                </a:extLst>
              </p:cNvPr>
              <p:cNvSpPr/>
              <p:nvPr/>
            </p:nvSpPr>
            <p:spPr>
              <a:xfrm>
                <a:off x="10397117" y="868219"/>
                <a:ext cx="900859" cy="900859"/>
              </a:xfrm>
              <a:prstGeom prst="ellipse">
                <a:avLst/>
              </a:prstGeom>
              <a:solidFill>
                <a:srgbClr val="128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0E56870-CDCC-461F-9D68-83851E0F9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26444" y="1097546"/>
                <a:ext cx="442204" cy="442204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61A4CD-19C9-4BFE-BE69-603769E70AC5}"/>
                </a:ext>
              </a:extLst>
            </p:cNvPr>
            <p:cNvGrpSpPr/>
            <p:nvPr/>
          </p:nvGrpSpPr>
          <p:grpSpPr>
            <a:xfrm>
              <a:off x="9427872" y="4139681"/>
              <a:ext cx="900859" cy="900859"/>
              <a:chOff x="10034262" y="3727681"/>
              <a:chExt cx="900859" cy="90085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637BB8A-D771-4934-A952-EFAFFFF137CB}"/>
                  </a:ext>
                </a:extLst>
              </p:cNvPr>
              <p:cNvSpPr/>
              <p:nvPr/>
            </p:nvSpPr>
            <p:spPr>
              <a:xfrm>
                <a:off x="10034262" y="3727681"/>
                <a:ext cx="900859" cy="900859"/>
              </a:xfrm>
              <a:prstGeom prst="ellipse">
                <a:avLst/>
              </a:prstGeom>
              <a:solidFill>
                <a:srgbClr val="128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51639E5-D625-4B29-AB9C-DCE73D877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92997" y="3948081"/>
                <a:ext cx="385207" cy="385207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E53D455-7F3A-417F-ABDC-6F55C05E0FA2}"/>
                </a:ext>
              </a:extLst>
            </p:cNvPr>
            <p:cNvGrpSpPr/>
            <p:nvPr/>
          </p:nvGrpSpPr>
          <p:grpSpPr>
            <a:xfrm>
              <a:off x="7694380" y="5085587"/>
              <a:ext cx="900859" cy="900859"/>
              <a:chOff x="9370119" y="5417696"/>
              <a:chExt cx="900859" cy="90085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BA83D4B-97FE-4F8C-93C6-74936C3BA31E}"/>
                  </a:ext>
                </a:extLst>
              </p:cNvPr>
              <p:cNvSpPr/>
              <p:nvPr/>
            </p:nvSpPr>
            <p:spPr>
              <a:xfrm>
                <a:off x="9370119" y="5417696"/>
                <a:ext cx="900859" cy="900859"/>
              </a:xfrm>
              <a:prstGeom prst="ellipse">
                <a:avLst/>
              </a:prstGeom>
              <a:solidFill>
                <a:srgbClr val="1282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49082D3-F9F9-4B19-BB00-F323A296A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68312" y="5668438"/>
                <a:ext cx="504473" cy="399374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B84271-8B8F-431F-A8AC-C349DFB27FDE}"/>
                </a:ext>
              </a:extLst>
            </p:cNvPr>
            <p:cNvGrpSpPr/>
            <p:nvPr/>
          </p:nvGrpSpPr>
          <p:grpSpPr>
            <a:xfrm>
              <a:off x="5819097" y="4142233"/>
              <a:ext cx="900859" cy="900859"/>
              <a:chOff x="5279582" y="3980058"/>
              <a:chExt cx="900859" cy="90085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0C6F485-A346-4496-BB84-AD9BAF207059}"/>
                  </a:ext>
                </a:extLst>
              </p:cNvPr>
              <p:cNvSpPr/>
              <p:nvPr/>
            </p:nvSpPr>
            <p:spPr>
              <a:xfrm>
                <a:off x="5279582" y="3980058"/>
                <a:ext cx="900859" cy="900859"/>
              </a:xfrm>
              <a:prstGeom prst="ellipse">
                <a:avLst/>
              </a:prstGeom>
              <a:solidFill>
                <a:srgbClr val="1283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5E778F7-4C6C-4083-A8EF-7C0AB7953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05100" y="4254470"/>
                <a:ext cx="449822" cy="352034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ED2B3A-A188-44BB-A2EC-BCC03BD53C26}"/>
                </a:ext>
              </a:extLst>
            </p:cNvPr>
            <p:cNvSpPr txBox="1"/>
            <p:nvPr/>
          </p:nvSpPr>
          <p:spPr>
            <a:xfrm>
              <a:off x="3730952" y="4223674"/>
              <a:ext cx="2085199" cy="787105"/>
            </a:xfrm>
            <a:prstGeom prst="rect">
              <a:avLst/>
            </a:prstGeom>
            <a:noFill/>
          </p:spPr>
          <p:txBody>
            <a:bodyPr wrap="square" lIns="179235" tIns="143387" rIns="179235" bIns="143387" rtlCol="0">
              <a:spAutoFit/>
            </a:bodyPr>
            <a:lstStyle/>
            <a:p>
              <a:pPr marL="0" marR="0" lvl="0" indent="0" algn="r" defTabSz="896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Sales &amp; service management</a:t>
              </a:r>
            </a:p>
          </p:txBody>
        </p:sp>
        <p:grpSp>
          <p:nvGrpSpPr>
            <p:cNvPr id="19" name="Skupina 36">
              <a:extLst>
                <a:ext uri="{FF2B5EF4-FFF2-40B4-BE49-F238E27FC236}">
                  <a16:creationId xmlns:a16="http://schemas.microsoft.com/office/drawing/2014/main" id="{9792A4D5-F62C-4BA7-B813-D3DEFDA758A7}"/>
                </a:ext>
              </a:extLst>
            </p:cNvPr>
            <p:cNvGrpSpPr/>
            <p:nvPr/>
          </p:nvGrpSpPr>
          <p:grpSpPr>
            <a:xfrm>
              <a:off x="10728194" y="3057038"/>
              <a:ext cx="1091389" cy="1005889"/>
              <a:chOff x="10372814" y="3063741"/>
              <a:chExt cx="1091389" cy="100588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EEEB783-C6D7-4677-AFF1-BDCEA74E6422}"/>
                  </a:ext>
                </a:extLst>
              </p:cNvPr>
              <p:cNvSpPr txBox="1"/>
              <p:nvPr/>
            </p:nvSpPr>
            <p:spPr>
              <a:xfrm>
                <a:off x="10372814" y="3480789"/>
                <a:ext cx="1091389" cy="588841"/>
              </a:xfrm>
              <a:prstGeom prst="rect">
                <a:avLst/>
              </a:prstGeom>
              <a:noFill/>
            </p:spPr>
            <p:txBody>
              <a:bodyPr wrap="square" lIns="179235" tIns="143387" rIns="179235" bIns="143387" rtlCol="0">
                <a:spAutoFit/>
              </a:bodyPr>
              <a:lstStyle/>
              <a:p>
                <a:pPr marL="0" marR="0" lvl="0" indent="0" algn="ctr" defTabSz="89602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5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8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Omni</a:t>
                </a:r>
              </a:p>
            </p:txBody>
          </p:sp>
          <p:pic>
            <p:nvPicPr>
              <p:cNvPr id="28" name="Picture 41">
                <a:extLst>
                  <a:ext uri="{FF2B5EF4-FFF2-40B4-BE49-F238E27FC236}">
                    <a16:creationId xmlns:a16="http://schemas.microsoft.com/office/drawing/2014/main" id="{8449FA29-4A23-455A-B6E1-720C9AA7C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8003" y="3063741"/>
                <a:ext cx="577968" cy="450816"/>
              </a:xfrm>
              <a:prstGeom prst="rect">
                <a:avLst/>
              </a:prstGeom>
            </p:spPr>
          </p:pic>
        </p:grpSp>
        <p:grpSp>
          <p:nvGrpSpPr>
            <p:cNvPr id="20" name="Skupina 41">
              <a:extLst>
                <a:ext uri="{FF2B5EF4-FFF2-40B4-BE49-F238E27FC236}">
                  <a16:creationId xmlns:a16="http://schemas.microsoft.com/office/drawing/2014/main" id="{A356467F-5315-4952-9A5B-DBD79A45E7D4}"/>
                </a:ext>
              </a:extLst>
            </p:cNvPr>
            <p:cNvGrpSpPr/>
            <p:nvPr/>
          </p:nvGrpSpPr>
          <p:grpSpPr>
            <a:xfrm>
              <a:off x="4222336" y="3012110"/>
              <a:ext cx="1624130" cy="992043"/>
              <a:chOff x="4371800" y="3068961"/>
              <a:chExt cx="1624130" cy="992043"/>
            </a:xfrm>
          </p:grpSpPr>
          <p:sp>
            <p:nvSpPr>
              <p:cNvPr id="25" name="TextBox 36">
                <a:extLst>
                  <a:ext uri="{FF2B5EF4-FFF2-40B4-BE49-F238E27FC236}">
                    <a16:creationId xmlns:a16="http://schemas.microsoft.com/office/drawing/2014/main" id="{E27F1409-20C8-4AE9-9257-01768D172302}"/>
                  </a:ext>
                </a:extLst>
              </p:cNvPr>
              <p:cNvSpPr txBox="1"/>
              <p:nvPr/>
            </p:nvSpPr>
            <p:spPr>
              <a:xfrm>
                <a:off x="4371800" y="3472162"/>
                <a:ext cx="1624130" cy="588842"/>
              </a:xfrm>
              <a:prstGeom prst="rect">
                <a:avLst/>
              </a:prstGeom>
              <a:noFill/>
            </p:spPr>
            <p:txBody>
              <a:bodyPr wrap="square" lIns="179235" tIns="143387" rIns="179235" bIns="143387" rtlCol="0">
                <a:spAutoFit/>
              </a:bodyPr>
              <a:lstStyle/>
              <a:p>
                <a:pPr marL="0" marR="0" lvl="0" indent="0" algn="ctr" defTabSz="89602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5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8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Hospitality</a:t>
                </a:r>
              </a:p>
            </p:txBody>
          </p:sp>
          <p:pic>
            <p:nvPicPr>
              <p:cNvPr id="26" name="Picture 42">
                <a:extLst>
                  <a:ext uri="{FF2B5EF4-FFF2-40B4-BE49-F238E27FC236}">
                    <a16:creationId xmlns:a16="http://schemas.microsoft.com/office/drawing/2014/main" id="{40F6A036-A718-4419-91E4-95BD755B9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7818" y="3068961"/>
                <a:ext cx="452823" cy="446785"/>
              </a:xfrm>
              <a:prstGeom prst="rect">
                <a:avLst/>
              </a:prstGeom>
            </p:spPr>
          </p:pic>
        </p:grpSp>
        <p:grpSp>
          <p:nvGrpSpPr>
            <p:cNvPr id="21" name="Skupina 45">
              <a:extLst>
                <a:ext uri="{FF2B5EF4-FFF2-40B4-BE49-F238E27FC236}">
                  <a16:creationId xmlns:a16="http://schemas.microsoft.com/office/drawing/2014/main" id="{96F2B7B1-28F1-4571-BD10-C8E96768BD1B}"/>
                </a:ext>
              </a:extLst>
            </p:cNvPr>
            <p:cNvGrpSpPr/>
            <p:nvPr/>
          </p:nvGrpSpPr>
          <p:grpSpPr>
            <a:xfrm>
              <a:off x="5902623" y="725299"/>
              <a:ext cx="1106123" cy="997798"/>
              <a:chOff x="6077728" y="726972"/>
              <a:chExt cx="1106123" cy="997798"/>
            </a:xfrm>
          </p:grpSpPr>
          <p:sp>
            <p:nvSpPr>
              <p:cNvPr id="23" name="TextBox 39">
                <a:extLst>
                  <a:ext uri="{FF2B5EF4-FFF2-40B4-BE49-F238E27FC236}">
                    <a16:creationId xmlns:a16="http://schemas.microsoft.com/office/drawing/2014/main" id="{30BEFDCA-4EF4-447E-A38A-CE91E78D1A62}"/>
                  </a:ext>
                </a:extLst>
              </p:cNvPr>
              <p:cNvSpPr txBox="1"/>
              <p:nvPr/>
            </p:nvSpPr>
            <p:spPr>
              <a:xfrm>
                <a:off x="6077728" y="1135929"/>
                <a:ext cx="1106123" cy="588841"/>
              </a:xfrm>
              <a:prstGeom prst="rect">
                <a:avLst/>
              </a:prstGeom>
              <a:noFill/>
            </p:spPr>
            <p:txBody>
              <a:bodyPr wrap="square" lIns="179235" tIns="143387" rIns="179235" bIns="143387" rtlCol="0">
                <a:spAutoFit/>
              </a:bodyPr>
              <a:lstStyle/>
              <a:p>
                <a:pPr marL="0" marR="0" lvl="0" indent="0" algn="ctr" defTabSz="89602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58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8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Retail</a:t>
                </a:r>
              </a:p>
            </p:txBody>
          </p:sp>
          <p:pic>
            <p:nvPicPr>
              <p:cNvPr id="24" name="Picture 44">
                <a:extLst>
                  <a:ext uri="{FF2B5EF4-FFF2-40B4-BE49-F238E27FC236}">
                    <a16:creationId xmlns:a16="http://schemas.microsoft.com/office/drawing/2014/main" id="{41AF8261-151A-4184-9223-C3A71781D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1555" y="726972"/>
                <a:ext cx="554693" cy="454848"/>
              </a:xfrm>
              <a:prstGeom prst="rect">
                <a:avLst/>
              </a:prstGeom>
            </p:spPr>
          </p:pic>
        </p:grpSp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64E8704-28B5-4FC4-845F-F4C965440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26449" y="2195285"/>
              <a:ext cx="3020630" cy="2201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10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D20C64E-E625-40EA-ADB8-DB0866E548EC}"/>
              </a:ext>
            </a:extLst>
          </p:cNvPr>
          <p:cNvSpPr/>
          <p:nvPr/>
        </p:nvSpPr>
        <p:spPr>
          <a:xfrm rot="5400000">
            <a:off x="5004592" y="-188851"/>
            <a:ext cx="2092612" cy="10942984"/>
          </a:xfrm>
          <a:custGeom>
            <a:avLst/>
            <a:gdLst>
              <a:gd name="connsiteX0" fmla="*/ 0 w 2579687"/>
              <a:gd name="connsiteY0" fmla="*/ 257969 h 5418667"/>
              <a:gd name="connsiteX1" fmla="*/ 257969 w 2579687"/>
              <a:gd name="connsiteY1" fmla="*/ 0 h 5418667"/>
              <a:gd name="connsiteX2" fmla="*/ 2321718 w 2579687"/>
              <a:gd name="connsiteY2" fmla="*/ 0 h 5418667"/>
              <a:gd name="connsiteX3" fmla="*/ 2579687 w 2579687"/>
              <a:gd name="connsiteY3" fmla="*/ 257969 h 5418667"/>
              <a:gd name="connsiteX4" fmla="*/ 2579687 w 2579687"/>
              <a:gd name="connsiteY4" fmla="*/ 5160698 h 5418667"/>
              <a:gd name="connsiteX5" fmla="*/ 2321718 w 2579687"/>
              <a:gd name="connsiteY5" fmla="*/ 5418667 h 5418667"/>
              <a:gd name="connsiteX6" fmla="*/ 257969 w 2579687"/>
              <a:gd name="connsiteY6" fmla="*/ 5418667 h 5418667"/>
              <a:gd name="connsiteX7" fmla="*/ 0 w 2579687"/>
              <a:gd name="connsiteY7" fmla="*/ 5160698 h 5418667"/>
              <a:gd name="connsiteX8" fmla="*/ 0 w 2579687"/>
              <a:gd name="connsiteY8" fmla="*/ 257969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9687" h="5418667">
                <a:moveTo>
                  <a:pt x="0" y="257969"/>
                </a:moveTo>
                <a:cubicBezTo>
                  <a:pt x="0" y="115497"/>
                  <a:pt x="115497" y="0"/>
                  <a:pt x="257969" y="0"/>
                </a:cubicBezTo>
                <a:lnTo>
                  <a:pt x="2321718" y="0"/>
                </a:lnTo>
                <a:cubicBezTo>
                  <a:pt x="2464190" y="0"/>
                  <a:pt x="2579687" y="115497"/>
                  <a:pt x="2579687" y="257969"/>
                </a:cubicBezTo>
                <a:lnTo>
                  <a:pt x="2579687" y="5160698"/>
                </a:lnTo>
                <a:cubicBezTo>
                  <a:pt x="2579687" y="5303170"/>
                  <a:pt x="2464190" y="5418667"/>
                  <a:pt x="2321718" y="5418667"/>
                </a:cubicBezTo>
                <a:lnTo>
                  <a:pt x="257969" y="5418667"/>
                </a:lnTo>
                <a:cubicBezTo>
                  <a:pt x="115497" y="5418667"/>
                  <a:pt x="0" y="5303170"/>
                  <a:pt x="0" y="5160698"/>
                </a:cubicBezTo>
                <a:lnTo>
                  <a:pt x="0" y="257969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3926417" numCol="1" spcCol="1270" anchor="ctr" anchorCtr="0">
            <a:noAutofit/>
          </a:bodyPr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9E080D4F-88B8-4A47-8414-65EBCFA9FAF0}"/>
              </a:ext>
            </a:extLst>
          </p:cNvPr>
          <p:cNvSpPr txBox="1">
            <a:spLocks/>
          </p:cNvSpPr>
          <p:nvPr/>
        </p:nvSpPr>
        <p:spPr>
          <a:xfrm>
            <a:off x="330198" y="527754"/>
            <a:ext cx="10165523" cy="585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LS Central SaaS country availability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31CFE86-E20B-46B0-BBD4-4966D3DFBBFD}"/>
              </a:ext>
            </a:extLst>
          </p:cNvPr>
          <p:cNvSpPr/>
          <p:nvPr/>
        </p:nvSpPr>
        <p:spPr>
          <a:xfrm rot="5400000">
            <a:off x="4614025" y="-2787772"/>
            <a:ext cx="2873743" cy="10942981"/>
          </a:xfrm>
          <a:custGeom>
            <a:avLst/>
            <a:gdLst>
              <a:gd name="connsiteX0" fmla="*/ 0 w 2579687"/>
              <a:gd name="connsiteY0" fmla="*/ 257969 h 5418667"/>
              <a:gd name="connsiteX1" fmla="*/ 257969 w 2579687"/>
              <a:gd name="connsiteY1" fmla="*/ 0 h 5418667"/>
              <a:gd name="connsiteX2" fmla="*/ 2321718 w 2579687"/>
              <a:gd name="connsiteY2" fmla="*/ 0 h 5418667"/>
              <a:gd name="connsiteX3" fmla="*/ 2579687 w 2579687"/>
              <a:gd name="connsiteY3" fmla="*/ 257969 h 5418667"/>
              <a:gd name="connsiteX4" fmla="*/ 2579687 w 2579687"/>
              <a:gd name="connsiteY4" fmla="*/ 5160698 h 5418667"/>
              <a:gd name="connsiteX5" fmla="*/ 2321718 w 2579687"/>
              <a:gd name="connsiteY5" fmla="*/ 5418667 h 5418667"/>
              <a:gd name="connsiteX6" fmla="*/ 257969 w 2579687"/>
              <a:gd name="connsiteY6" fmla="*/ 5418667 h 5418667"/>
              <a:gd name="connsiteX7" fmla="*/ 0 w 2579687"/>
              <a:gd name="connsiteY7" fmla="*/ 5160698 h 5418667"/>
              <a:gd name="connsiteX8" fmla="*/ 0 w 2579687"/>
              <a:gd name="connsiteY8" fmla="*/ 257969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9687" h="5418667">
                <a:moveTo>
                  <a:pt x="0" y="257969"/>
                </a:moveTo>
                <a:cubicBezTo>
                  <a:pt x="0" y="115497"/>
                  <a:pt x="115497" y="0"/>
                  <a:pt x="257969" y="0"/>
                </a:cubicBezTo>
                <a:lnTo>
                  <a:pt x="2321718" y="0"/>
                </a:lnTo>
                <a:cubicBezTo>
                  <a:pt x="2464190" y="0"/>
                  <a:pt x="2579687" y="115497"/>
                  <a:pt x="2579687" y="257969"/>
                </a:cubicBezTo>
                <a:lnTo>
                  <a:pt x="2579687" y="5160698"/>
                </a:lnTo>
                <a:cubicBezTo>
                  <a:pt x="2579687" y="5303170"/>
                  <a:pt x="2464190" y="5418667"/>
                  <a:pt x="2321718" y="5418667"/>
                </a:cubicBezTo>
                <a:lnTo>
                  <a:pt x="257969" y="5418667"/>
                </a:lnTo>
                <a:cubicBezTo>
                  <a:pt x="115497" y="5418667"/>
                  <a:pt x="0" y="5303170"/>
                  <a:pt x="0" y="5160698"/>
                </a:cubicBezTo>
                <a:lnTo>
                  <a:pt x="0" y="257969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3926417" numCol="1" spcCol="1270" anchor="ctr" anchorCtr="0">
            <a:noAutofit/>
          </a:bodyPr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14C0245-D766-4CD7-B6BF-C4087EBCFD68}"/>
              </a:ext>
            </a:extLst>
          </p:cNvPr>
          <p:cNvSpPr/>
          <p:nvPr/>
        </p:nvSpPr>
        <p:spPr>
          <a:xfrm>
            <a:off x="1074063" y="1470350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Denmark (DK)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99318D-D958-465A-B6FB-BAFCA05755B5}"/>
              </a:ext>
            </a:extLst>
          </p:cNvPr>
          <p:cNvSpPr/>
          <p:nvPr/>
        </p:nvSpPr>
        <p:spPr>
          <a:xfrm>
            <a:off x="8288294" y="2148655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United States (US)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C64924-9185-42EB-8091-E4B6B6868331}"/>
              </a:ext>
            </a:extLst>
          </p:cNvPr>
          <p:cNvSpPr/>
          <p:nvPr/>
        </p:nvSpPr>
        <p:spPr>
          <a:xfrm>
            <a:off x="1074063" y="3456638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Germany (DE)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325BFE4-7A2F-4795-AEA5-44D6669DD002}"/>
              </a:ext>
            </a:extLst>
          </p:cNvPr>
          <p:cNvSpPr/>
          <p:nvPr/>
        </p:nvSpPr>
        <p:spPr>
          <a:xfrm>
            <a:off x="4665525" y="1470350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Great Britain (GB)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8A22565-DB56-4189-B8DA-17C7F26E6A8D}"/>
              </a:ext>
            </a:extLst>
          </p:cNvPr>
          <p:cNvSpPr/>
          <p:nvPr/>
        </p:nvSpPr>
        <p:spPr>
          <a:xfrm>
            <a:off x="1074063" y="2793118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Finland (FI)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8C02F5-526A-4F36-ACB1-6786898341C1}"/>
              </a:ext>
            </a:extLst>
          </p:cNvPr>
          <p:cNvSpPr/>
          <p:nvPr/>
        </p:nvSpPr>
        <p:spPr>
          <a:xfrm>
            <a:off x="4665525" y="2133869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Iceland (IS)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60E810-77E1-4E65-B1E4-D2E487833FBE}"/>
              </a:ext>
            </a:extLst>
          </p:cNvPr>
          <p:cNvSpPr/>
          <p:nvPr/>
        </p:nvSpPr>
        <p:spPr>
          <a:xfrm>
            <a:off x="4641160" y="3457611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Singapore (SG)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322EAF-F9E0-45FA-8C2A-818CFD41C3F7}"/>
              </a:ext>
            </a:extLst>
          </p:cNvPr>
          <p:cNvSpPr/>
          <p:nvPr/>
        </p:nvSpPr>
        <p:spPr>
          <a:xfrm>
            <a:off x="1042756" y="2154227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Canada (CA)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E7F90F-C1D3-42CB-9E91-0AEDEAEAE80F}"/>
              </a:ext>
            </a:extLst>
          </p:cNvPr>
          <p:cNvSpPr/>
          <p:nvPr/>
        </p:nvSpPr>
        <p:spPr>
          <a:xfrm>
            <a:off x="1074063" y="5695778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Mexico (MX)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BAF4BF-D3B2-4F17-8CE7-771D430232F7}"/>
              </a:ext>
            </a:extLst>
          </p:cNvPr>
          <p:cNvSpPr/>
          <p:nvPr/>
        </p:nvSpPr>
        <p:spPr>
          <a:xfrm>
            <a:off x="4641160" y="5049260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Norway (NO)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6CF38A-2445-4B6F-9F81-93F9F6FD9E14}"/>
              </a:ext>
            </a:extLst>
          </p:cNvPr>
          <p:cNvSpPr/>
          <p:nvPr/>
        </p:nvSpPr>
        <p:spPr>
          <a:xfrm>
            <a:off x="8256987" y="1421663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South Africa (ZA)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0AF28A-CA58-4EF4-917B-FF429B02B147}"/>
              </a:ext>
            </a:extLst>
          </p:cNvPr>
          <p:cNvSpPr/>
          <p:nvPr/>
        </p:nvSpPr>
        <p:spPr>
          <a:xfrm>
            <a:off x="8288294" y="4408568"/>
            <a:ext cx="3023742" cy="553041"/>
          </a:xfrm>
          <a:custGeom>
            <a:avLst/>
            <a:gdLst>
              <a:gd name="connsiteX0" fmla="*/ 0 w 2063749"/>
              <a:gd name="connsiteY0" fmla="*/ 106455 h 1064551"/>
              <a:gd name="connsiteX1" fmla="*/ 106455 w 2063749"/>
              <a:gd name="connsiteY1" fmla="*/ 0 h 1064551"/>
              <a:gd name="connsiteX2" fmla="*/ 1957294 w 2063749"/>
              <a:gd name="connsiteY2" fmla="*/ 0 h 1064551"/>
              <a:gd name="connsiteX3" fmla="*/ 2063749 w 2063749"/>
              <a:gd name="connsiteY3" fmla="*/ 106455 h 1064551"/>
              <a:gd name="connsiteX4" fmla="*/ 2063749 w 2063749"/>
              <a:gd name="connsiteY4" fmla="*/ 958096 h 1064551"/>
              <a:gd name="connsiteX5" fmla="*/ 1957294 w 2063749"/>
              <a:gd name="connsiteY5" fmla="*/ 1064551 h 1064551"/>
              <a:gd name="connsiteX6" fmla="*/ 106455 w 2063749"/>
              <a:gd name="connsiteY6" fmla="*/ 1064551 h 1064551"/>
              <a:gd name="connsiteX7" fmla="*/ 0 w 2063749"/>
              <a:gd name="connsiteY7" fmla="*/ 958096 h 1064551"/>
              <a:gd name="connsiteX8" fmla="*/ 0 w 2063749"/>
              <a:gd name="connsiteY8" fmla="*/ 106455 h 106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1064551">
                <a:moveTo>
                  <a:pt x="0" y="106455"/>
                </a:moveTo>
                <a:cubicBezTo>
                  <a:pt x="0" y="47662"/>
                  <a:pt x="47662" y="0"/>
                  <a:pt x="106455" y="0"/>
                </a:cubicBezTo>
                <a:lnTo>
                  <a:pt x="1957294" y="0"/>
                </a:lnTo>
                <a:cubicBezTo>
                  <a:pt x="2016087" y="0"/>
                  <a:pt x="2063749" y="47662"/>
                  <a:pt x="2063749" y="106455"/>
                </a:cubicBezTo>
                <a:lnTo>
                  <a:pt x="2063749" y="958096"/>
                </a:lnTo>
                <a:cubicBezTo>
                  <a:pt x="2063749" y="1016889"/>
                  <a:pt x="2016087" y="1064551"/>
                  <a:pt x="1957294" y="1064551"/>
                </a:cubicBezTo>
                <a:lnTo>
                  <a:pt x="106455" y="1064551"/>
                </a:lnTo>
                <a:cubicBezTo>
                  <a:pt x="47662" y="1064551"/>
                  <a:pt x="0" y="1016889"/>
                  <a:pt x="0" y="958096"/>
                </a:cubicBezTo>
                <a:lnTo>
                  <a:pt x="0" y="1064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440" tIns="67375" rIns="79440" bIns="67375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Sweden (SE)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B3C78C-505F-43B8-8FAF-1BD658CE17B1}"/>
              </a:ext>
            </a:extLst>
          </p:cNvPr>
          <p:cNvSpPr/>
          <p:nvPr/>
        </p:nvSpPr>
        <p:spPr>
          <a:xfrm>
            <a:off x="4641160" y="5693481"/>
            <a:ext cx="3023742" cy="553041"/>
          </a:xfrm>
          <a:custGeom>
            <a:avLst/>
            <a:gdLst>
              <a:gd name="connsiteX0" fmla="*/ 0 w 2063749"/>
              <a:gd name="connsiteY0" fmla="*/ 106455 h 1064551"/>
              <a:gd name="connsiteX1" fmla="*/ 106455 w 2063749"/>
              <a:gd name="connsiteY1" fmla="*/ 0 h 1064551"/>
              <a:gd name="connsiteX2" fmla="*/ 1957294 w 2063749"/>
              <a:gd name="connsiteY2" fmla="*/ 0 h 1064551"/>
              <a:gd name="connsiteX3" fmla="*/ 2063749 w 2063749"/>
              <a:gd name="connsiteY3" fmla="*/ 106455 h 1064551"/>
              <a:gd name="connsiteX4" fmla="*/ 2063749 w 2063749"/>
              <a:gd name="connsiteY4" fmla="*/ 958096 h 1064551"/>
              <a:gd name="connsiteX5" fmla="*/ 1957294 w 2063749"/>
              <a:gd name="connsiteY5" fmla="*/ 1064551 h 1064551"/>
              <a:gd name="connsiteX6" fmla="*/ 106455 w 2063749"/>
              <a:gd name="connsiteY6" fmla="*/ 1064551 h 1064551"/>
              <a:gd name="connsiteX7" fmla="*/ 0 w 2063749"/>
              <a:gd name="connsiteY7" fmla="*/ 958096 h 1064551"/>
              <a:gd name="connsiteX8" fmla="*/ 0 w 2063749"/>
              <a:gd name="connsiteY8" fmla="*/ 106455 h 106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1064551">
                <a:moveTo>
                  <a:pt x="0" y="106455"/>
                </a:moveTo>
                <a:cubicBezTo>
                  <a:pt x="0" y="47662"/>
                  <a:pt x="47662" y="0"/>
                  <a:pt x="106455" y="0"/>
                </a:cubicBezTo>
                <a:lnTo>
                  <a:pt x="1957294" y="0"/>
                </a:lnTo>
                <a:cubicBezTo>
                  <a:pt x="2016087" y="0"/>
                  <a:pt x="2063749" y="47662"/>
                  <a:pt x="2063749" y="106455"/>
                </a:cubicBezTo>
                <a:lnTo>
                  <a:pt x="2063749" y="958096"/>
                </a:lnTo>
                <a:cubicBezTo>
                  <a:pt x="2063749" y="1016889"/>
                  <a:pt x="2016087" y="1064551"/>
                  <a:pt x="1957294" y="1064551"/>
                </a:cubicBezTo>
                <a:lnTo>
                  <a:pt x="106455" y="1064551"/>
                </a:lnTo>
                <a:cubicBezTo>
                  <a:pt x="47662" y="1064551"/>
                  <a:pt x="0" y="1016889"/>
                  <a:pt x="0" y="958096"/>
                </a:cubicBezTo>
                <a:lnTo>
                  <a:pt x="0" y="1064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440" tIns="67375" rIns="79440" bIns="67375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Spain (ES)</a:t>
            </a:r>
          </a:p>
        </p:txBody>
      </p:sp>
      <p:pic>
        <p:nvPicPr>
          <p:cNvPr id="19" name="Picture 1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A1185DE-1999-4BE9-9738-37335CD53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63" y="1518376"/>
            <a:ext cx="457200" cy="457200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EBC583-84DE-4FCF-A58F-40457B9B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694" y="2196681"/>
            <a:ext cx="457200" cy="45720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E00AC6A-CD90-4BA5-917C-208BFBB6A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63" y="3504664"/>
            <a:ext cx="457200" cy="457200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1BFF9D-E663-4810-9579-8F8944BEA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925" y="1518376"/>
            <a:ext cx="457200" cy="457200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8BD232-7857-4469-9993-64A982273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463" y="2841144"/>
            <a:ext cx="457200" cy="457200"/>
          </a:xfrm>
          <a:prstGeom prst="rect">
            <a:avLst/>
          </a:prstGeom>
        </p:spPr>
      </p:pic>
      <p:pic>
        <p:nvPicPr>
          <p:cNvPr id="24" name="Picture 23" descr="A drawing of a person&#10;&#10;Description automatically generated">
            <a:extLst>
              <a:ext uri="{FF2B5EF4-FFF2-40B4-BE49-F238E27FC236}">
                <a16:creationId xmlns:a16="http://schemas.microsoft.com/office/drawing/2014/main" id="{3AA104B3-8AB7-4352-A289-7DB895AA6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6925" y="2181895"/>
            <a:ext cx="457200" cy="457200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412592-1A07-4CE1-88BE-43BC04B9B7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2560" y="3505637"/>
            <a:ext cx="457200" cy="457200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28A87E-38B5-4F60-B157-E5BD208C6B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156" y="2202253"/>
            <a:ext cx="457200" cy="457200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005498-9AB2-4CD6-A3B5-1771ADC18E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463" y="5743804"/>
            <a:ext cx="457200" cy="457200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6680A3-0C9F-460A-9CC8-E4C01F3161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2560" y="5097286"/>
            <a:ext cx="457200" cy="457200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69065-995A-4642-9AD5-0EF0F68D1C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8387" y="1469689"/>
            <a:ext cx="457200" cy="457200"/>
          </a:xfrm>
          <a:prstGeom prst="rect">
            <a:avLst/>
          </a:prstGeom>
        </p:spPr>
      </p:pic>
      <p:pic>
        <p:nvPicPr>
          <p:cNvPr id="31" name="Picture 3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8CD8BE2-E3EA-4B6A-AB28-3A98DC2E1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9694" y="4456541"/>
            <a:ext cx="457200" cy="457200"/>
          </a:xfrm>
          <a:prstGeom prst="rect">
            <a:avLst/>
          </a:prstGeom>
        </p:spPr>
      </p:pic>
      <p:pic>
        <p:nvPicPr>
          <p:cNvPr id="32" name="Picture 31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C1E22593-379A-4D2E-A31A-8784878A4F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2560" y="5741401"/>
            <a:ext cx="457200" cy="45720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C434C6-88A3-48DE-96E7-8FAAF34CD91B}"/>
              </a:ext>
            </a:extLst>
          </p:cNvPr>
          <p:cNvSpPr/>
          <p:nvPr/>
        </p:nvSpPr>
        <p:spPr>
          <a:xfrm>
            <a:off x="1074063" y="4406543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Australia (AU)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B74430E-AECA-4F48-A6BD-2C555840C18C}"/>
              </a:ext>
            </a:extLst>
          </p:cNvPr>
          <p:cNvSpPr/>
          <p:nvPr/>
        </p:nvSpPr>
        <p:spPr>
          <a:xfrm>
            <a:off x="4665525" y="4408356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New Zealand (NZ)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3E93909-D4B5-416C-A4EF-001D4233C9C0}"/>
              </a:ext>
            </a:extLst>
          </p:cNvPr>
          <p:cNvSpPr/>
          <p:nvPr/>
        </p:nvSpPr>
        <p:spPr>
          <a:xfrm>
            <a:off x="1074063" y="5045433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Hong Kong (HK)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7FAFF18-4D3C-4BD9-84FA-8502A1E92D95}"/>
              </a:ext>
            </a:extLst>
          </p:cNvPr>
          <p:cNvSpPr/>
          <p:nvPr/>
        </p:nvSpPr>
        <p:spPr>
          <a:xfrm>
            <a:off x="4665525" y="2796308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Philippines (PH)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7A945-24B9-48CC-A234-2775371E6E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5463" y="4454569"/>
            <a:ext cx="457200" cy="457200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0FF9B5-9F9E-4AE7-B6DD-2D6001A270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6925" y="4456382"/>
            <a:ext cx="457200" cy="457200"/>
          </a:xfrm>
          <a:prstGeom prst="rect">
            <a:avLst/>
          </a:prstGeom>
        </p:spPr>
      </p:pic>
      <p:pic>
        <p:nvPicPr>
          <p:cNvPr id="39" name="Picture 38" descr="A picture containing food, drawing, fruit&#10;&#10;Description automatically generated">
            <a:extLst>
              <a:ext uri="{FF2B5EF4-FFF2-40B4-BE49-F238E27FC236}">
                <a16:creationId xmlns:a16="http://schemas.microsoft.com/office/drawing/2014/main" id="{07A8F373-4C9F-4DB5-9E5B-120E54A091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5463" y="5093459"/>
            <a:ext cx="457200" cy="457200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CD1DB2-04FD-447C-80DA-A4D4555F98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36925" y="2844334"/>
            <a:ext cx="457200" cy="4572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DDB3FCD-A832-427F-9DFB-1F5F6826CB32}"/>
              </a:ext>
            </a:extLst>
          </p:cNvPr>
          <p:cNvSpPr txBox="1"/>
          <p:nvPr/>
        </p:nvSpPr>
        <p:spPr>
          <a:xfrm rot="16200000">
            <a:off x="-612597" y="5066957"/>
            <a:ext cx="1986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Available soon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9B38D7-BAFA-411B-BA7D-47C4D0E6A31F}"/>
              </a:ext>
            </a:extLst>
          </p:cNvPr>
          <p:cNvSpPr txBox="1"/>
          <p:nvPr/>
        </p:nvSpPr>
        <p:spPr>
          <a:xfrm rot="16200000">
            <a:off x="-720981" y="1999473"/>
            <a:ext cx="2203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Available now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0963B3-6A45-4A30-9EB2-84746DA023EF}"/>
              </a:ext>
            </a:extLst>
          </p:cNvPr>
          <p:cNvSpPr/>
          <p:nvPr/>
        </p:nvSpPr>
        <p:spPr>
          <a:xfrm>
            <a:off x="437845" y="6432242"/>
            <a:ext cx="8204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ore information: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CBBE6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https://portal.lsretail.com/Products/LS-Nav/Downloads/Localization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CBBE6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CBBE6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8FFED1D-E1CF-49D0-864A-BDB9E84E82E0}"/>
              </a:ext>
            </a:extLst>
          </p:cNvPr>
          <p:cNvSpPr/>
          <p:nvPr/>
        </p:nvSpPr>
        <p:spPr>
          <a:xfrm>
            <a:off x="8256987" y="5042011"/>
            <a:ext cx="3023742" cy="553253"/>
          </a:xfrm>
          <a:custGeom>
            <a:avLst/>
            <a:gdLst>
              <a:gd name="connsiteX0" fmla="*/ 0 w 2063749"/>
              <a:gd name="connsiteY0" fmla="*/ 52024 h 520237"/>
              <a:gd name="connsiteX1" fmla="*/ 52024 w 2063749"/>
              <a:gd name="connsiteY1" fmla="*/ 0 h 520237"/>
              <a:gd name="connsiteX2" fmla="*/ 2011725 w 2063749"/>
              <a:gd name="connsiteY2" fmla="*/ 0 h 520237"/>
              <a:gd name="connsiteX3" fmla="*/ 2063749 w 2063749"/>
              <a:gd name="connsiteY3" fmla="*/ 52024 h 520237"/>
              <a:gd name="connsiteX4" fmla="*/ 2063749 w 2063749"/>
              <a:gd name="connsiteY4" fmla="*/ 468213 h 520237"/>
              <a:gd name="connsiteX5" fmla="*/ 2011725 w 2063749"/>
              <a:gd name="connsiteY5" fmla="*/ 520237 h 520237"/>
              <a:gd name="connsiteX6" fmla="*/ 52024 w 2063749"/>
              <a:gd name="connsiteY6" fmla="*/ 520237 h 520237"/>
              <a:gd name="connsiteX7" fmla="*/ 0 w 2063749"/>
              <a:gd name="connsiteY7" fmla="*/ 468213 h 520237"/>
              <a:gd name="connsiteX8" fmla="*/ 0 w 2063749"/>
              <a:gd name="connsiteY8" fmla="*/ 52024 h 5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749" h="520237">
                <a:moveTo>
                  <a:pt x="0" y="52024"/>
                </a:moveTo>
                <a:cubicBezTo>
                  <a:pt x="0" y="23292"/>
                  <a:pt x="23292" y="0"/>
                  <a:pt x="52024" y="0"/>
                </a:cubicBezTo>
                <a:lnTo>
                  <a:pt x="2011725" y="0"/>
                </a:lnTo>
                <a:cubicBezTo>
                  <a:pt x="2040457" y="0"/>
                  <a:pt x="2063749" y="23292"/>
                  <a:pt x="2063749" y="52024"/>
                </a:cubicBezTo>
                <a:lnTo>
                  <a:pt x="2063749" y="468213"/>
                </a:lnTo>
                <a:cubicBezTo>
                  <a:pt x="2063749" y="496945"/>
                  <a:pt x="2040457" y="520237"/>
                  <a:pt x="2011725" y="520237"/>
                </a:cubicBezTo>
                <a:lnTo>
                  <a:pt x="52024" y="520237"/>
                </a:lnTo>
                <a:cubicBezTo>
                  <a:pt x="23292" y="520237"/>
                  <a:pt x="0" y="496945"/>
                  <a:pt x="0" y="468213"/>
                </a:cubicBezTo>
                <a:lnTo>
                  <a:pt x="0" y="520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497" tIns="51432" rIns="63497" bIns="51432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UAE (AE)</a:t>
            </a:r>
          </a:p>
        </p:txBody>
      </p:sp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D05B59AB-65D8-4B5A-BCB8-93872EBB81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28387" y="509003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2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873A-87B7-4085-BA6A-4A9D3EC5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https://portal.lsretail.com/Products/LS-Nav/Downloads/Localization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8B154-F02C-441A-AFD5-26DA88DA0F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6F687-D65E-4683-B203-3D2D4D1AC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6" y="1369050"/>
            <a:ext cx="10183906" cy="54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D047C85C-FFDF-4286-B29C-44ECC2AF0AAB}"/>
              </a:ext>
            </a:extLst>
          </p:cNvPr>
          <p:cNvSpPr/>
          <p:nvPr/>
        </p:nvSpPr>
        <p:spPr>
          <a:xfrm>
            <a:off x="3730793" y="936998"/>
            <a:ext cx="4208094" cy="1989081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B2DC1-1D1D-48F5-ABEA-F2170534E6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724" y="1639201"/>
            <a:ext cx="832685" cy="832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93F7A8-8B6A-46B0-9D51-83FCE5A80065}"/>
              </a:ext>
            </a:extLst>
          </p:cNvPr>
          <p:cNvSpPr txBox="1"/>
          <p:nvPr/>
        </p:nvSpPr>
        <p:spPr>
          <a:xfrm>
            <a:off x="2392794" y="6327980"/>
            <a:ext cx="862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POS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C3821-061C-4123-B3E0-A7B30196E1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052" y="5321322"/>
            <a:ext cx="475233" cy="475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7E24CA-B510-4766-AFA5-AF6D06BC97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824" y="4413635"/>
            <a:ext cx="832686" cy="832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B942ED-91C3-4859-B659-9238E7AEEAFF}"/>
              </a:ext>
            </a:extLst>
          </p:cNvPr>
          <p:cNvSpPr txBox="1"/>
          <p:nvPr/>
        </p:nvSpPr>
        <p:spPr>
          <a:xfrm>
            <a:off x="4975327" y="6323425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F40E2-E0CF-47A5-AED1-2B770C1884A0}"/>
              </a:ext>
            </a:extLst>
          </p:cNvPr>
          <p:cNvSpPr txBox="1"/>
          <p:nvPr/>
        </p:nvSpPr>
        <p:spPr>
          <a:xfrm>
            <a:off x="7147254" y="6332285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or Offline POS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store server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5ACA5-E3D4-468C-99EB-1E8CD2785B3A}"/>
              </a:ext>
            </a:extLst>
          </p:cNvPr>
          <p:cNvSpPr/>
          <p:nvPr/>
        </p:nvSpPr>
        <p:spPr>
          <a:xfrm>
            <a:off x="4687534" y="1284432"/>
            <a:ext cx="2076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Calibri" panose="020F0502020204030204" pitchFamily="34" charset="0"/>
              </a:rPr>
              <a:t>Head Office in cloud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3812B1-002C-4094-B7F8-36B4F6B067B4}"/>
              </a:ext>
            </a:extLst>
          </p:cNvPr>
          <p:cNvSpPr/>
          <p:nvPr/>
        </p:nvSpPr>
        <p:spPr>
          <a:xfrm>
            <a:off x="6985293" y="3133734"/>
            <a:ext cx="1907188" cy="912049"/>
          </a:xfrm>
          <a:prstGeom prst="rect">
            <a:avLst/>
          </a:prstGeom>
          <a:solidFill>
            <a:srgbClr val="29889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Hybrid Cloud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Component Server *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76EA496D-2E54-4199-A598-61DA836771F2}"/>
              </a:ext>
            </a:extLst>
          </p:cNvPr>
          <p:cNvSpPr txBox="1">
            <a:spLocks/>
          </p:cNvSpPr>
          <p:nvPr/>
        </p:nvSpPr>
        <p:spPr>
          <a:xfrm>
            <a:off x="308864" y="144917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LS Central SaaS Architecture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57FEAD-7A73-4AAE-AE21-DE03CEB34BB2}"/>
              </a:ext>
            </a:extLst>
          </p:cNvPr>
          <p:cNvCxnSpPr>
            <a:cxnSpLocks/>
          </p:cNvCxnSpPr>
          <p:nvPr/>
        </p:nvCxnSpPr>
        <p:spPr>
          <a:xfrm>
            <a:off x="6128456" y="2471887"/>
            <a:ext cx="1174914" cy="642206"/>
          </a:xfrm>
          <a:prstGeom prst="straightConnector1">
            <a:avLst/>
          </a:prstGeom>
          <a:ln w="57150">
            <a:solidFill>
              <a:srgbClr val="FCDE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A2D1E1-A2A3-4029-9CDB-425DB00A57A6}"/>
              </a:ext>
            </a:extLst>
          </p:cNvPr>
          <p:cNvCxnSpPr>
            <a:cxnSpLocks/>
          </p:cNvCxnSpPr>
          <p:nvPr/>
        </p:nvCxnSpPr>
        <p:spPr>
          <a:xfrm flipH="1">
            <a:off x="5567978" y="4053720"/>
            <a:ext cx="1596628" cy="1331348"/>
          </a:xfrm>
          <a:prstGeom prst="straightConnector1">
            <a:avLst/>
          </a:prstGeom>
          <a:ln w="57150">
            <a:solidFill>
              <a:srgbClr val="FCDE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CDF281-7A5E-42B8-B4D0-936599C018DB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>
          <a:xfrm flipH="1">
            <a:off x="7936167" y="4045783"/>
            <a:ext cx="2720" cy="367852"/>
          </a:xfrm>
          <a:prstGeom prst="straightConnector1">
            <a:avLst/>
          </a:prstGeom>
          <a:ln w="57150">
            <a:solidFill>
              <a:srgbClr val="FCDE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F9698F5-4DA0-4A7B-902F-1458F29CD18C}"/>
              </a:ext>
            </a:extLst>
          </p:cNvPr>
          <p:cNvSpPr txBox="1"/>
          <p:nvPr/>
        </p:nvSpPr>
        <p:spPr>
          <a:xfrm>
            <a:off x="9858821" y="6279547"/>
            <a:ext cx="191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egoe UI" panose="020B0502040204020203" pitchFamily="34" charset="0"/>
              <a:buChar char="⃰"/>
            </a:pPr>
            <a:r>
              <a:rPr lang="en-US" sz="1200" dirty="0">
                <a:solidFill>
                  <a:schemeClr val="bg1"/>
                </a:solidFill>
              </a:rPr>
              <a:t>Hosted by customer 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  Azure or on prem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65BA10A-A51A-4B29-A874-AC1D94364C9E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5895772" y="2575198"/>
            <a:ext cx="1624052" cy="2254780"/>
          </a:xfrm>
          <a:prstGeom prst="curvedConnector2">
            <a:avLst/>
          </a:prstGeom>
          <a:ln w="57150">
            <a:solidFill>
              <a:srgbClr val="C5FC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29D493-ADB8-4BB5-ABDF-BB576615E940}"/>
              </a:ext>
            </a:extLst>
          </p:cNvPr>
          <p:cNvCxnSpPr>
            <a:cxnSpLocks/>
          </p:cNvCxnSpPr>
          <p:nvPr/>
        </p:nvCxnSpPr>
        <p:spPr>
          <a:xfrm flipH="1">
            <a:off x="2837029" y="2471887"/>
            <a:ext cx="2582640" cy="3341492"/>
          </a:xfrm>
          <a:prstGeom prst="straightConnector1">
            <a:avLst/>
          </a:prstGeom>
          <a:ln w="57150">
            <a:solidFill>
              <a:srgbClr val="FCCD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13C45E-B140-4F36-89AB-CA7B8619798F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7200391" y="5246320"/>
            <a:ext cx="516708" cy="614393"/>
          </a:xfrm>
          <a:prstGeom prst="straightConnector1">
            <a:avLst/>
          </a:prstGeom>
          <a:ln w="57150" cap="flat">
            <a:solidFill>
              <a:srgbClr val="FCCD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912E38-13C6-4B81-B2DD-CDE3ACA1678E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8166469" y="5202912"/>
            <a:ext cx="389337" cy="657801"/>
          </a:xfrm>
          <a:prstGeom prst="straightConnector1">
            <a:avLst/>
          </a:prstGeom>
          <a:ln w="57150" cap="flat">
            <a:solidFill>
              <a:srgbClr val="FCCD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DA2372-1F7E-4139-AC69-D460588E2A51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887193" y="5277602"/>
            <a:ext cx="11368" cy="583111"/>
          </a:xfrm>
          <a:prstGeom prst="straightConnector1">
            <a:avLst/>
          </a:prstGeom>
          <a:ln w="57150" cap="flat">
            <a:solidFill>
              <a:srgbClr val="FCCDC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195862-4E35-402C-9163-E66DB8A82916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419669" y="2575198"/>
            <a:ext cx="205474" cy="2746124"/>
          </a:xfrm>
          <a:prstGeom prst="straightConnector1">
            <a:avLst/>
          </a:prstGeom>
          <a:ln w="57150">
            <a:solidFill>
              <a:srgbClr val="C5FC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BDE26F06-71A1-4EC3-95E9-D5F9C259A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45" y="5851244"/>
            <a:ext cx="489834" cy="489834"/>
          </a:xfrm>
          <a:prstGeom prst="rect">
            <a:avLst/>
          </a:prstGeom>
        </p:spPr>
      </p:pic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857CC787-7294-4CFA-BC1B-BAB707255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51" y="5860713"/>
            <a:ext cx="489834" cy="489834"/>
          </a:xfrm>
          <a:prstGeom prst="rect">
            <a:avLst/>
          </a:prstGeom>
        </p:spPr>
      </p:pic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9C9358B0-A163-4B0B-8E7D-CDF4CBE95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74" y="5860713"/>
            <a:ext cx="489834" cy="489834"/>
          </a:xfrm>
          <a:prstGeom prst="rect">
            <a:avLst/>
          </a:prstGeom>
        </p:spPr>
      </p:pic>
      <p:pic>
        <p:nvPicPr>
          <p:cNvPr id="27" name="Picture 26" descr="A picture containing clock&#10;&#10;Description automatically generated">
            <a:extLst>
              <a:ext uri="{FF2B5EF4-FFF2-40B4-BE49-F238E27FC236}">
                <a16:creationId xmlns:a16="http://schemas.microsoft.com/office/drawing/2014/main" id="{275B821A-6328-4A1A-8725-8E5F0CF3F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76" y="5860713"/>
            <a:ext cx="489834" cy="489834"/>
          </a:xfrm>
          <a:prstGeom prst="rect">
            <a:avLst/>
          </a:prstGeom>
        </p:spPr>
      </p:pic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04E88CEA-3FF9-4B31-9FA0-095909404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89" y="5860713"/>
            <a:ext cx="489834" cy="4898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CAEFE3A-2296-45A4-8286-DFBE7867E708}"/>
              </a:ext>
            </a:extLst>
          </p:cNvPr>
          <p:cNvSpPr txBox="1"/>
          <p:nvPr/>
        </p:nvSpPr>
        <p:spPr>
          <a:xfrm>
            <a:off x="8287976" y="4731340"/>
            <a:ext cx="1066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0" dirty="0">
                <a:solidFill>
                  <a:prstClr val="white"/>
                </a:solidFill>
                <a:latin typeface="Segoe UI"/>
              </a:rPr>
              <a:t>Offline </a:t>
            </a:r>
            <a:br>
              <a:rPr lang="en-US" sz="1000" b="1" kern="0" dirty="0">
                <a:solidFill>
                  <a:prstClr val="white"/>
                </a:solidFill>
                <a:latin typeface="Segoe UI"/>
              </a:rPr>
            </a:br>
            <a:r>
              <a:rPr lang="en-US" sz="1000" b="1" kern="0" dirty="0">
                <a:solidFill>
                  <a:prstClr val="white"/>
                </a:solidFill>
                <a:latin typeface="Segoe UI"/>
              </a:rPr>
              <a:t>Store Server</a:t>
            </a:r>
          </a:p>
        </p:txBody>
      </p:sp>
    </p:spTree>
    <p:extLst>
      <p:ext uri="{BB962C8B-B14F-4D97-AF65-F5344CB8AC3E}">
        <p14:creationId xmlns:p14="http://schemas.microsoft.com/office/powerpoint/2010/main" val="124112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F6B638-7F0A-4FDE-B714-1F197E915309}"/>
              </a:ext>
            </a:extLst>
          </p:cNvPr>
          <p:cNvSpPr txBox="1">
            <a:spLocks/>
          </p:cNvSpPr>
          <p:nvPr/>
        </p:nvSpPr>
        <p:spPr>
          <a:xfrm>
            <a:off x="2828056" y="1425171"/>
            <a:ext cx="8618192" cy="500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dirty="0">
                <a:solidFill>
                  <a:schemeClr val="bg1"/>
                </a:solidFill>
              </a:rPr>
              <a:t>Needed for offline POS: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Retail device subscription </a:t>
            </a:r>
            <a:r>
              <a:rPr lang="en-US" sz="2000" dirty="0">
                <a:solidFill>
                  <a:schemeClr val="bg1"/>
                </a:solidFill>
              </a:rPr>
              <a:t>(CSP)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Dual rights license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flf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for the offline POS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000" dirty="0">
                <a:solidFill>
                  <a:schemeClr val="bg1"/>
                </a:solidFill>
              </a:rPr>
              <a:t>(MS Partner Source)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 Offline Store SKU subscription –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Data Director license file </a:t>
            </a:r>
            <a:r>
              <a:rPr lang="en-US" sz="2000" dirty="0">
                <a:solidFill>
                  <a:schemeClr val="bg1"/>
                </a:solidFill>
              </a:rPr>
              <a:t>(LS Retail)</a:t>
            </a:r>
          </a:p>
          <a:p>
            <a:pPr marL="0" indent="0">
              <a:buFont typeface="Arial"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3200" dirty="0">
                <a:solidFill>
                  <a:schemeClr val="bg1"/>
                </a:solidFill>
              </a:rPr>
              <a:t>Hybrid Cloud Component Server comes with the solution free of charge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1EDA2169-3944-44B2-96F2-77706530617F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LS Central Offline POS licenses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91E7DE-5CC6-404F-8011-6882A3AA083B}"/>
              </a:ext>
            </a:extLst>
          </p:cNvPr>
          <p:cNvGrpSpPr/>
          <p:nvPr/>
        </p:nvGrpSpPr>
        <p:grpSpPr>
          <a:xfrm>
            <a:off x="247256" y="1476140"/>
            <a:ext cx="2076321" cy="4949341"/>
            <a:chOff x="247256" y="1476140"/>
            <a:chExt cx="2076321" cy="4949341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7F43D7FF-26D9-41DE-AAE1-3AC0318023A2}"/>
                </a:ext>
              </a:extLst>
            </p:cNvPr>
            <p:cNvSpPr/>
            <p:nvPr/>
          </p:nvSpPr>
          <p:spPr>
            <a:xfrm>
              <a:off x="539027" y="1848345"/>
              <a:ext cx="1127869" cy="1261159"/>
            </a:xfrm>
            <a:prstGeom prst="clou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10705B-CFF3-4C21-B255-ABC0DFCD6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292" y="5177157"/>
              <a:ext cx="521787" cy="4752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3B9C63-045F-481B-9941-5797A577E70A}"/>
                </a:ext>
              </a:extLst>
            </p:cNvPr>
            <p:cNvSpPr txBox="1"/>
            <p:nvPr/>
          </p:nvSpPr>
          <p:spPr>
            <a:xfrm>
              <a:off x="533522" y="6179260"/>
              <a:ext cx="11278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F3FE98-01D0-4291-B51B-F8D7534C27D9}"/>
                </a:ext>
              </a:extLst>
            </p:cNvPr>
            <p:cNvSpPr/>
            <p:nvPr/>
          </p:nvSpPr>
          <p:spPr>
            <a:xfrm>
              <a:off x="247256" y="1476140"/>
              <a:ext cx="20763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 Office in-cloud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93537B-F587-4841-B717-F1657F8E61E1}"/>
                </a:ext>
              </a:extLst>
            </p:cNvPr>
            <p:cNvSpPr/>
            <p:nvPr/>
          </p:nvSpPr>
          <p:spPr>
            <a:xfrm>
              <a:off x="1102961" y="3785453"/>
              <a:ext cx="1127869" cy="805349"/>
            </a:xfrm>
            <a:prstGeom prst="rect">
              <a:avLst/>
            </a:prstGeom>
            <a:solidFill>
              <a:srgbClr val="29889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Hybrid Cloud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Component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Server 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9527AAD-F72F-40DC-8774-89C54643A24D}"/>
                </a:ext>
              </a:extLst>
            </p:cNvPr>
            <p:cNvCxnSpPr>
              <a:cxnSpLocks/>
            </p:cNvCxnSpPr>
            <p:nvPr/>
          </p:nvCxnSpPr>
          <p:spPr>
            <a:xfrm>
              <a:off x="1285417" y="2966151"/>
              <a:ext cx="508659" cy="712142"/>
            </a:xfrm>
            <a:prstGeom prst="straightConnector1">
              <a:avLst/>
            </a:prstGeom>
            <a:ln w="38100">
              <a:solidFill>
                <a:srgbClr val="FCD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BB90F6-7317-430B-83D1-9E7DB63B0B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0231" y="4697962"/>
              <a:ext cx="450693" cy="785768"/>
            </a:xfrm>
            <a:prstGeom prst="straightConnector1">
              <a:avLst/>
            </a:prstGeom>
            <a:ln w="38100">
              <a:solidFill>
                <a:srgbClr val="FCD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AA3749C-3C86-4EEB-A3B5-B5914D37F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871" y="2932501"/>
              <a:ext cx="60541" cy="2180499"/>
            </a:xfrm>
            <a:prstGeom prst="straightConnector1">
              <a:avLst/>
            </a:prstGeom>
            <a:ln w="38100">
              <a:solidFill>
                <a:srgbClr val="C5FCD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C659227B-5AC6-46FA-BF3D-913F80DA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0" y="5716547"/>
              <a:ext cx="600219" cy="5142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077396-25CF-4D1E-A076-C6FFEBCF4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100" y="2124414"/>
              <a:ext cx="750170" cy="683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44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F6B638-7F0A-4FDE-B714-1F197E915309}"/>
              </a:ext>
            </a:extLst>
          </p:cNvPr>
          <p:cNvSpPr txBox="1">
            <a:spLocks/>
          </p:cNvSpPr>
          <p:nvPr/>
        </p:nvSpPr>
        <p:spPr>
          <a:xfrm>
            <a:off x="439828" y="1425171"/>
            <a:ext cx="4791930" cy="50003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dirty="0">
                <a:solidFill>
                  <a:schemeClr val="bg1"/>
                </a:solidFill>
              </a:rPr>
              <a:t>Install Hybrid Cloud Components Server</a:t>
            </a:r>
          </a:p>
          <a:p>
            <a:pPr marL="0" indent="0">
              <a:buFont typeface="Arial"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</a:rPr>
              <a:t>GoCurrent</a:t>
            </a:r>
            <a:r>
              <a:rPr lang="en-US" sz="3200" dirty="0">
                <a:solidFill>
                  <a:schemeClr val="bg1"/>
                </a:solidFill>
              </a:rPr>
              <a:t> installer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Fetches needed apps from LS Retail </a:t>
            </a:r>
            <a:r>
              <a:rPr lang="en-US" sz="3200" dirty="0" err="1">
                <a:solidFill>
                  <a:schemeClr val="bg1"/>
                </a:solidFill>
              </a:rPr>
              <a:t>GoCurrent</a:t>
            </a:r>
            <a:r>
              <a:rPr lang="en-US" sz="3200" dirty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1EDA2169-3944-44B2-96F2-77706530617F}"/>
              </a:ext>
            </a:extLst>
          </p:cNvPr>
          <p:cNvSpPr txBox="1">
            <a:spLocks/>
          </p:cNvSpPr>
          <p:nvPr/>
        </p:nvSpPr>
        <p:spPr>
          <a:xfrm>
            <a:off x="329184" y="387234"/>
            <a:ext cx="9361488" cy="71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Install Hybrid Cloud Component Server (HCCS)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1FD15C-C6CB-4D07-9C44-33094FE78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01" y="1355869"/>
            <a:ext cx="9718822" cy="51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50828"/>
      </p:ext>
    </p:extLst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FB1ADFD-E598-8C4C-9565-3DF6CBE534BB}" vid="{6CE4CC94-BC5D-E440-8FEC-E2F576F3903C}"/>
    </a:ext>
  </a:extLst>
</a:theme>
</file>

<file path=ppt/theme/theme10.xml><?xml version="1.0" encoding="utf-8"?>
<a:theme xmlns:a="http://schemas.openxmlformats.org/drawingml/2006/main" name="1_Charcoal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3C1224-8FEB-BD45-BC0B-0114BA921FAF}" vid="{5A2D5985-651D-BE44-AF66-C5629873CAC4}"/>
    </a:ext>
  </a:extLst>
</a:theme>
</file>

<file path=ppt/theme/theme11.xml><?xml version="1.0" encoding="utf-8"?>
<a:theme xmlns:a="http://schemas.openxmlformats.org/drawingml/2006/main" name="3_Charcoal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XMunich" id="{AA010B3B-CF0F-4C4E-BF2D-59CEF1AC7030}" vid="{7858940E-3DA3-4D47-B5EF-73233A60414E}"/>
    </a:ext>
  </a:extLst>
</a:theme>
</file>

<file path=ppt/theme/theme12.xml><?xml version="1.0" encoding="utf-8"?>
<a:theme xmlns:a="http://schemas.openxmlformats.org/drawingml/2006/main" name="2_Charcoal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3C1224-8FEB-BD45-BC0B-0114BA921FAF}" vid="{5A2D5985-651D-BE44-AF66-C5629873CAC4}"/>
    </a:ext>
  </a:extLst>
</a:theme>
</file>

<file path=ppt/theme/theme13.xml><?xml version="1.0" encoding="utf-8"?>
<a:theme xmlns:a="http://schemas.openxmlformats.org/drawingml/2006/main" name="1_Whi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2684C4-E494-A94E-BCD2-A65A36BE968A}" vid="{CAD512E1-5D6A-6D40-9D9A-111DB9DF0CC9}"/>
    </a:ext>
  </a:extLst>
</a:theme>
</file>

<file path=ppt/theme/theme14.xml><?xml version="1.0" encoding="utf-8"?>
<a:theme xmlns:a="http://schemas.openxmlformats.org/drawingml/2006/main" name="2_LS Cent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FB1ADFD-E598-8C4C-9565-3DF6CBE534BB}" vid="{8CF856A1-7680-EE46-A20C-87555A58F338}"/>
    </a:ext>
  </a:extLst>
</a:theme>
</file>

<file path=ppt/theme/theme15.xml><?xml version="1.0" encoding="utf-8"?>
<a:theme xmlns:a="http://schemas.openxmlformats.org/drawingml/2006/main" name="2_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FB1ADFD-E598-8C4C-9565-3DF6CBE534BB}" vid="{6CE4CC94-BC5D-E440-8FEC-E2F576F3903C}"/>
    </a:ext>
  </a:extLst>
</a:theme>
</file>

<file path=ppt/theme/theme16.xml><?xml version="1.0" encoding="utf-8"?>
<a:theme xmlns:a="http://schemas.openxmlformats.org/drawingml/2006/main" name="Gra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 Retail Powerpoint template 2018" id="{5C0B4215-79DC-1D49-A7A8-6D829C6A8F39}" vid="{BC8CB319-9BCC-CB4C-B37B-68DB7A458F7A}"/>
    </a:ext>
  </a:extLst>
</a:theme>
</file>

<file path=ppt/theme/theme17.xml><?xml version="1.0" encoding="utf-8"?>
<a:theme xmlns:a="http://schemas.openxmlformats.org/drawingml/2006/main" name="1_Gra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 Retail Powerpoint template 2018" id="{5C0B4215-79DC-1D49-A7A8-6D829C6A8F39}" vid="{BC8CB319-9BCC-CB4C-B37B-68DB7A458F7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S Cent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FB1ADFD-E598-8C4C-9565-3DF6CBE534BB}" vid="{8CF856A1-7680-EE46-A20C-87555A58F338}"/>
    </a:ext>
  </a:extLst>
</a:theme>
</file>

<file path=ppt/theme/theme3.xml><?xml version="1.0" encoding="utf-8"?>
<a:theme xmlns:a="http://schemas.openxmlformats.org/drawingml/2006/main" name="LS O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FB1ADFD-E598-8C4C-9565-3DF6CBE534BB}" vid="{9CCD6DE9-D8FF-4043-8B7B-80B6659E9108}"/>
    </a:ext>
  </a:extLst>
</a:theme>
</file>

<file path=ppt/theme/theme4.xml><?xml version="1.0" encoding="utf-8"?>
<a:theme xmlns:a="http://schemas.openxmlformats.org/drawingml/2006/main" name="LS Fir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FB1ADFD-E598-8C4C-9565-3DF6CBE534BB}" vid="{0BA2E6E4-37B3-214B-9F62-BDCB94BBA55F}"/>
    </a:ext>
  </a:extLst>
</a:theme>
</file>

<file path=ppt/theme/theme5.xml><?xml version="1.0" encoding="utf-8"?>
<a:theme xmlns:a="http://schemas.openxmlformats.org/drawingml/2006/main" name="LS Expr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FB1ADFD-E598-8C4C-9565-3DF6CBE534BB}" vid="{1658C033-DBBC-4444-8EB9-F9FC1F9E149C}"/>
    </a:ext>
  </a:extLst>
</a:theme>
</file>

<file path=ppt/theme/theme6.xml><?xml version="1.0" encoding="utf-8"?>
<a:theme xmlns:a="http://schemas.openxmlformats.org/drawingml/2006/main" name="Software enhanc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FB1ADFD-E598-8C4C-9565-3DF6CBE534BB}" vid="{4D642FB5-F1FB-7F48-A1D7-60A3C72993FA}"/>
    </a:ext>
  </a:extLst>
</a:theme>
</file>

<file path=ppt/theme/theme7.xml><?xml version="1.0" encoding="utf-8"?>
<a:theme xmlns:a="http://schemas.openxmlformats.org/drawingml/2006/main" name="Whi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EFB1ADFD-E598-8C4C-9565-3DF6CBE534BB}" vid="{700522FD-E20D-D34A-9266-B9B667D1A494}"/>
    </a:ext>
  </a:extLst>
</a:theme>
</file>

<file path=ppt/theme/theme8.xml><?xml version="1.0" encoding="utf-8"?>
<a:theme xmlns:a="http://schemas.openxmlformats.org/drawingml/2006/main" name="1_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E969A43-7557-EE46-9BE2-2AE5DDC40FE2}" vid="{32E7DA1D-40D5-4C49-9A8A-37CC9802B194}"/>
    </a:ext>
  </a:extLst>
</a:theme>
</file>

<file path=ppt/theme/theme9.xml><?xml version="1.0" encoding="utf-8"?>
<a:theme xmlns:a="http://schemas.openxmlformats.org/drawingml/2006/main" name="1_LS Cent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 1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E969A43-7557-EE46-9BE2-2AE5DDC40FE2}" vid="{A709831E-081F-6F46-915B-F6443EFE70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1119</Words>
  <Application>Microsoft Office PowerPoint</Application>
  <PresentationFormat>Widescreen</PresentationFormat>
  <Paragraphs>304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Arial</vt:lpstr>
      <vt:lpstr>Calibri</vt:lpstr>
      <vt:lpstr>Segoe UI</vt:lpstr>
      <vt:lpstr>Segoe UI Bold</vt:lpstr>
      <vt:lpstr>Blue</vt:lpstr>
      <vt:lpstr>LS Central</vt:lpstr>
      <vt:lpstr>LS One</vt:lpstr>
      <vt:lpstr>LS First</vt:lpstr>
      <vt:lpstr>LS Express</vt:lpstr>
      <vt:lpstr>Software enhancers</vt:lpstr>
      <vt:lpstr>White slides</vt:lpstr>
      <vt:lpstr>1_Blue</vt:lpstr>
      <vt:lpstr>1_LS Central</vt:lpstr>
      <vt:lpstr>1_Charcoal slides</vt:lpstr>
      <vt:lpstr>3_Charcoal slides</vt:lpstr>
      <vt:lpstr>2_Charcoal slides</vt:lpstr>
      <vt:lpstr>1_White slides</vt:lpstr>
      <vt:lpstr>2_LS Central</vt:lpstr>
      <vt:lpstr>2_Blue</vt:lpstr>
      <vt:lpstr>Gray slides</vt:lpstr>
      <vt:lpstr>1_Gray slides</vt:lpstr>
      <vt:lpstr>PowerPoint Presentation</vt:lpstr>
      <vt:lpstr>Matthias Matthiasson</vt:lpstr>
      <vt:lpstr>PowerPoint Presentation</vt:lpstr>
      <vt:lpstr>PowerPoint Presentation</vt:lpstr>
      <vt:lpstr>PowerPoint Presentation</vt:lpstr>
      <vt:lpstr>https://portal.lsretail.com/Products/LS-Nav/Downloads/Localization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Matthias Matthiasson</dc:creator>
  <cp:lastModifiedBy>Matthias Matthiasson</cp:lastModifiedBy>
  <cp:revision>2</cp:revision>
  <dcterms:created xsi:type="dcterms:W3CDTF">2020-05-16T12:16:54Z</dcterms:created>
  <dcterms:modified xsi:type="dcterms:W3CDTF">2020-05-18T17:11:32Z</dcterms:modified>
</cp:coreProperties>
</file>