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48" r:id="rId5"/>
    <p:sldMasterId id="2147483681" r:id="rId6"/>
    <p:sldMasterId id="2147483668" r:id="rId7"/>
    <p:sldMasterId id="2147483692" r:id="rId8"/>
    <p:sldMasterId id="2147483733" r:id="rId9"/>
    <p:sldMasterId id="2147483743" r:id="rId10"/>
    <p:sldMasterId id="2147483756" r:id="rId11"/>
  </p:sldMasterIdLst>
  <p:notesMasterIdLst>
    <p:notesMasterId r:id="rId36"/>
  </p:notesMasterIdLst>
  <p:sldIdLst>
    <p:sldId id="2134805158" r:id="rId12"/>
    <p:sldId id="282" r:id="rId13"/>
    <p:sldId id="2134805139" r:id="rId14"/>
    <p:sldId id="300" r:id="rId15"/>
    <p:sldId id="2134805151" r:id="rId16"/>
    <p:sldId id="286" r:id="rId17"/>
    <p:sldId id="2134805143" r:id="rId18"/>
    <p:sldId id="2134805152" r:id="rId19"/>
    <p:sldId id="2134805153" r:id="rId20"/>
    <p:sldId id="2134805154" r:id="rId21"/>
    <p:sldId id="292" r:id="rId22"/>
    <p:sldId id="290" r:id="rId23"/>
    <p:sldId id="2134805145" r:id="rId24"/>
    <p:sldId id="2134805156" r:id="rId25"/>
    <p:sldId id="293" r:id="rId26"/>
    <p:sldId id="2134805157" r:id="rId27"/>
    <p:sldId id="2134805148" r:id="rId28"/>
    <p:sldId id="2134805150" r:id="rId29"/>
    <p:sldId id="2134805144" r:id="rId30"/>
    <p:sldId id="2134805142" r:id="rId31"/>
    <p:sldId id="291" r:id="rId32"/>
    <p:sldId id="2134805149" r:id="rId33"/>
    <p:sldId id="295" r:id="rId34"/>
    <p:sldId id="257" r:id="rId3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134805158"/>
            <p14:sldId id="282"/>
          </p14:sldIdLst>
        </p14:section>
        <p14:section name="Default" id="{1717138E-E308-C940-A345-391241ED4264}">
          <p14:sldIdLst>
            <p14:sldId id="2134805139"/>
            <p14:sldId id="300"/>
            <p14:sldId id="2134805151"/>
            <p14:sldId id="286"/>
            <p14:sldId id="2134805143"/>
            <p14:sldId id="2134805152"/>
            <p14:sldId id="2134805153"/>
            <p14:sldId id="2134805154"/>
            <p14:sldId id="292"/>
            <p14:sldId id="290"/>
            <p14:sldId id="2134805145"/>
            <p14:sldId id="2134805156"/>
            <p14:sldId id="293"/>
            <p14:sldId id="2134805157"/>
            <p14:sldId id="2134805148"/>
            <p14:sldId id="2134805150"/>
            <p14:sldId id="2134805144"/>
            <p14:sldId id="2134805142"/>
            <p14:sldId id="291"/>
            <p14:sldId id="2134805149"/>
            <p14:sldId id="295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CED3DA-FE09-8158-975C-2EE04E02AFAC}" name="Seema Gupta" initials="SG" userId="S::seema@lsretail.com::22873420-a428-4d20-a287-9745919758e5" providerId="AD"/>
  <p188:author id="{A32A97EA-AF55-CADC-E13A-29A8B9C37D0D}" name="Urdur Anna Bjornsdottir" initials="UB" userId="S::urdur@lsretail.com::75a0066e-fea1-4153-a356-05f494bd3c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D5C"/>
    <a:srgbClr val="29B4A9"/>
    <a:srgbClr val="323133"/>
    <a:srgbClr val="943267"/>
    <a:srgbClr val="F6C36F"/>
    <a:srgbClr val="138890"/>
    <a:srgbClr val="F6C370"/>
    <a:srgbClr val="1D2526"/>
    <a:srgbClr val="200C3B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FE7D-C2C5-4C23-84DD-94AE619A9E33}" v="391" dt="2023-05-05T14:53:13.258"/>
    <p1510:client id="{96C75CEE-AEBC-437B-BE9F-DE468007A2FD}" v="10" dt="2023-05-05T16:52:29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966" autoAdjust="0"/>
  </p:normalViewPr>
  <p:slideViewPr>
    <p:cSldViewPr snapToGrid="0">
      <p:cViewPr varScale="1">
        <p:scale>
          <a:sx n="77" d="100"/>
          <a:sy n="77" d="100"/>
        </p:scale>
        <p:origin x="18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gja Eyjolfsdóttir" userId="e08c0f03-4b2d-4c8a-a6fe-3322f6a5693b" providerId="ADAL" clId="{8585F06E-9B95-4713-979D-A8F013BACD0E}"/>
    <pc:docChg chg="undo custSel addSld delSld modSection">
      <pc:chgData name="Gigja Eyjolfsdóttir" userId="e08c0f03-4b2d-4c8a-a6fe-3322f6a5693b" providerId="ADAL" clId="{8585F06E-9B95-4713-979D-A8F013BACD0E}" dt="2023-04-04T10:01:22.576" v="1" actId="47"/>
      <pc:docMkLst>
        <pc:docMk/>
      </pc:docMkLst>
      <pc:sldChg chg="add del">
        <pc:chgData name="Gigja Eyjolfsdóttir" userId="e08c0f03-4b2d-4c8a-a6fe-3322f6a5693b" providerId="ADAL" clId="{8585F06E-9B95-4713-979D-A8F013BACD0E}" dt="2023-04-04T10:01:22.576" v="1" actId="47"/>
        <pc:sldMkLst>
          <pc:docMk/>
          <pc:sldMk cId="154315528" sldId="283"/>
        </pc:sldMkLst>
      </pc:sldChg>
    </pc:docChg>
  </pc:docChgLst>
  <pc:docChgLst>
    <pc:chgData name="Urdur Anna Bjornsdottir" userId="S::urdur@lsretail.com::75a0066e-fea1-4153-a356-05f494bd3cd0" providerId="AD" clId="Web-{F53FE4DE-C5C4-9EBD-1E43-5B851FD96623}"/>
    <pc:docChg chg="addSld delSld modSld sldOrd addMainMaster modSection">
      <pc:chgData name="Urdur Anna Bjornsdottir" userId="S::urdur@lsretail.com::75a0066e-fea1-4153-a356-05f494bd3cd0" providerId="AD" clId="Web-{F53FE4DE-C5C4-9EBD-1E43-5B851FD96623}" dt="2023-02-10T15:35:07.413" v="1912" actId="20577"/>
      <pc:docMkLst>
        <pc:docMk/>
      </pc:docMkLst>
      <pc:sldChg chg="modSp modNotes">
        <pc:chgData name="Urdur Anna Bjornsdottir" userId="S::urdur@lsretail.com::75a0066e-fea1-4153-a356-05f494bd3cd0" providerId="AD" clId="Web-{F53FE4DE-C5C4-9EBD-1E43-5B851FD96623}" dt="2023-02-10T12:17:05.342" v="742" actId="14100"/>
        <pc:sldMkLst>
          <pc:docMk/>
          <pc:sldMk cId="154315528" sldId="283"/>
        </pc:sldMkLst>
        <pc:spChg chg="mod">
          <ac:chgData name="Urdur Anna Bjornsdottir" userId="S::urdur@lsretail.com::75a0066e-fea1-4153-a356-05f494bd3cd0" providerId="AD" clId="Web-{F53FE4DE-C5C4-9EBD-1E43-5B851FD96623}" dt="2023-02-10T12:17:05.342" v="742" actId="14100"/>
          <ac:spMkLst>
            <pc:docMk/>
            <pc:sldMk cId="154315528" sldId="283"/>
            <ac:spMk id="7" creationId="{3184F3E1-A2BE-BAD9-F72E-B8889421D202}"/>
          </ac:spMkLst>
        </pc:spChg>
      </pc:sldChg>
      <pc:sldChg chg="modSp modNotes">
        <pc:chgData name="Urdur Anna Bjornsdottir" userId="S::urdur@lsretail.com::75a0066e-fea1-4153-a356-05f494bd3cd0" providerId="AD" clId="Web-{F53FE4DE-C5C4-9EBD-1E43-5B851FD96623}" dt="2023-02-10T14:49:39.075" v="1363" actId="20577"/>
        <pc:sldMkLst>
          <pc:docMk/>
          <pc:sldMk cId="1362477657" sldId="285"/>
        </pc:sldMkLst>
        <pc:spChg chg="mod">
          <ac:chgData name="Urdur Anna Bjornsdottir" userId="S::urdur@lsretail.com::75a0066e-fea1-4153-a356-05f494bd3cd0" providerId="AD" clId="Web-{F53FE4DE-C5C4-9EBD-1E43-5B851FD96623}" dt="2023-02-10T14:49:39.075" v="1363" actId="20577"/>
          <ac:spMkLst>
            <pc:docMk/>
            <pc:sldMk cId="1362477657" sldId="285"/>
            <ac:spMk id="8" creationId="{DD5C2AA4-F962-757C-5901-15B8EFB0D3E7}"/>
          </ac:spMkLst>
        </pc:spChg>
      </pc:sldChg>
      <pc:sldChg chg="addSp delSp modSp">
        <pc:chgData name="Urdur Anna Bjornsdottir" userId="S::urdur@lsretail.com::75a0066e-fea1-4153-a356-05f494bd3cd0" providerId="AD" clId="Web-{F53FE4DE-C5C4-9EBD-1E43-5B851FD96623}" dt="2023-02-10T09:39:00.458" v="217"/>
        <pc:sldMkLst>
          <pc:docMk/>
          <pc:sldMk cId="2002368883" sldId="286"/>
        </pc:sldMkLst>
        <pc:spChg chg="del">
          <ac:chgData name="Urdur Anna Bjornsdottir" userId="S::urdur@lsretail.com::75a0066e-fea1-4153-a356-05f494bd3cd0" providerId="AD" clId="Web-{F53FE4DE-C5C4-9EBD-1E43-5B851FD96623}" dt="2023-02-10T09:17:13.852" v="207"/>
          <ac:spMkLst>
            <pc:docMk/>
            <pc:sldMk cId="2002368883" sldId="286"/>
            <ac:spMk id="5" creationId="{211F1E18-AD4A-C6E5-0AE2-DE3BD0593264}"/>
          </ac:spMkLst>
        </pc:spChg>
        <pc:spChg chg="add del mod">
          <ac:chgData name="Urdur Anna Bjornsdottir" userId="S::urdur@lsretail.com::75a0066e-fea1-4153-a356-05f494bd3cd0" providerId="AD" clId="Web-{F53FE4DE-C5C4-9EBD-1E43-5B851FD96623}" dt="2023-02-10T09:39:00.458" v="217"/>
          <ac:spMkLst>
            <pc:docMk/>
            <pc:sldMk cId="2002368883" sldId="286"/>
            <ac:spMk id="7" creationId="{4EB486D9-9C28-47F0-DFB6-877976AA7123}"/>
          </ac:spMkLst>
        </pc:spChg>
        <pc:picChg chg="add del mod ord modCrop">
          <ac:chgData name="Urdur Anna Bjornsdottir" userId="S::urdur@lsretail.com::75a0066e-fea1-4153-a356-05f494bd3cd0" providerId="AD" clId="Web-{F53FE4DE-C5C4-9EBD-1E43-5B851FD96623}" dt="2023-02-10T09:18:41.793" v="210"/>
          <ac:picMkLst>
            <pc:docMk/>
            <pc:sldMk cId="2002368883" sldId="286"/>
            <ac:picMk id="2" creationId="{1A2CB21E-3931-88CF-C5E0-9A4A4921D94F}"/>
          </ac:picMkLst>
        </pc:picChg>
        <pc:picChg chg="add mod ord modCrop">
          <ac:chgData name="Urdur Anna Bjornsdottir" userId="S::urdur@lsretail.com::75a0066e-fea1-4153-a356-05f494bd3cd0" providerId="AD" clId="Web-{F53FE4DE-C5C4-9EBD-1E43-5B851FD96623}" dt="2023-02-10T09:39:00.458" v="217"/>
          <ac:picMkLst>
            <pc:docMk/>
            <pc:sldMk cId="2002368883" sldId="286"/>
            <ac:picMk id="2" creationId="{796D0A44-F36B-E366-BE61-AF53082132A0}"/>
          </ac:picMkLst>
        </pc:picChg>
      </pc:sldChg>
      <pc:sldChg chg="modSp del">
        <pc:chgData name="Urdur Anna Bjornsdottir" userId="S::urdur@lsretail.com::75a0066e-fea1-4153-a356-05f494bd3cd0" providerId="AD" clId="Web-{F53FE4DE-C5C4-9EBD-1E43-5B851FD96623}" dt="2023-02-10T10:19:59.556" v="401"/>
        <pc:sldMkLst>
          <pc:docMk/>
          <pc:sldMk cId="3176468311" sldId="288"/>
        </pc:sldMkLst>
        <pc:spChg chg="mod">
          <ac:chgData name="Urdur Anna Bjornsdottir" userId="S::urdur@lsretail.com::75a0066e-fea1-4153-a356-05f494bd3cd0" providerId="AD" clId="Web-{F53FE4DE-C5C4-9EBD-1E43-5B851FD96623}" dt="2023-02-10T10:19:46.071" v="398" actId="20577"/>
          <ac:spMkLst>
            <pc:docMk/>
            <pc:sldMk cId="3176468311" sldId="288"/>
            <ac:spMk id="3" creationId="{4142E9DC-1A16-26C9-DFDD-5E163D74DB74}"/>
          </ac:spMkLst>
        </pc:spChg>
      </pc:sldChg>
      <pc:sldChg chg="addSp delSp modSp">
        <pc:chgData name="Urdur Anna Bjornsdottir" userId="S::urdur@lsretail.com::75a0066e-fea1-4153-a356-05f494bd3cd0" providerId="AD" clId="Web-{F53FE4DE-C5C4-9EBD-1E43-5B851FD96623}" dt="2023-02-10T09:13:35.814" v="206"/>
        <pc:sldMkLst>
          <pc:docMk/>
          <pc:sldMk cId="1727260366" sldId="290"/>
        </pc:sldMkLst>
        <pc:spChg chg="add del mod">
          <ac:chgData name="Urdur Anna Bjornsdottir" userId="S::urdur@lsretail.com::75a0066e-fea1-4153-a356-05f494bd3cd0" providerId="AD" clId="Web-{F53FE4DE-C5C4-9EBD-1E43-5B851FD96623}" dt="2023-02-10T09:13:35.814" v="206"/>
          <ac:spMkLst>
            <pc:docMk/>
            <pc:sldMk cId="1727260366" sldId="290"/>
            <ac:spMk id="4" creationId="{48CF201D-F6EF-ACA1-3F21-156D62705768}"/>
          </ac:spMkLst>
        </pc:spChg>
        <pc:spChg chg="del">
          <ac:chgData name="Urdur Anna Bjornsdottir" userId="S::urdur@lsretail.com::75a0066e-fea1-4153-a356-05f494bd3cd0" providerId="AD" clId="Web-{F53FE4DE-C5C4-9EBD-1E43-5B851FD96623}" dt="2023-02-10T08:48:14.528" v="82"/>
          <ac:spMkLst>
            <pc:docMk/>
            <pc:sldMk cId="1727260366" sldId="290"/>
            <ac:spMk id="7" creationId="{251C1A25-1D74-A61D-705A-B05F46DB3929}"/>
          </ac:spMkLst>
        </pc:spChg>
        <pc:picChg chg="add del mod ord modCrop">
          <ac:chgData name="Urdur Anna Bjornsdottir" userId="S::urdur@lsretail.com::75a0066e-fea1-4153-a356-05f494bd3cd0" providerId="AD" clId="Web-{F53FE4DE-C5C4-9EBD-1E43-5B851FD96623}" dt="2023-02-10T08:48:19.247" v="83"/>
          <ac:picMkLst>
            <pc:docMk/>
            <pc:sldMk cId="1727260366" sldId="290"/>
            <ac:picMk id="2" creationId="{4BB2A1C7-9A30-13C5-5213-AE3B56053A2B}"/>
          </ac:picMkLst>
        </pc:picChg>
        <pc:picChg chg="add mod ord modCrop">
          <ac:chgData name="Urdur Anna Bjornsdottir" userId="S::urdur@lsretail.com::75a0066e-fea1-4153-a356-05f494bd3cd0" providerId="AD" clId="Web-{F53FE4DE-C5C4-9EBD-1E43-5B851FD96623}" dt="2023-02-10T09:13:35.814" v="206"/>
          <ac:picMkLst>
            <pc:docMk/>
            <pc:sldMk cId="1727260366" sldId="290"/>
            <ac:picMk id="8" creationId="{6E32B7DB-C541-E60D-3ECE-428A02F4B562}"/>
          </ac:picMkLst>
        </pc:picChg>
      </pc:sldChg>
      <pc:sldChg chg="addSp delSp modSp modNotes">
        <pc:chgData name="Urdur Anna Bjornsdottir" userId="S::urdur@lsretail.com::75a0066e-fea1-4153-a356-05f494bd3cd0" providerId="AD" clId="Web-{F53FE4DE-C5C4-9EBD-1E43-5B851FD96623}" dt="2023-02-10T14:47:27.398" v="1300" actId="20577"/>
        <pc:sldMkLst>
          <pc:docMk/>
          <pc:sldMk cId="2377810351" sldId="291"/>
        </pc:sldMkLst>
        <pc:spChg chg="del">
          <ac:chgData name="Urdur Anna Bjornsdottir" userId="S::urdur@lsretail.com::75a0066e-fea1-4153-a356-05f494bd3cd0" providerId="AD" clId="Web-{F53FE4DE-C5C4-9EBD-1E43-5B851FD96623}" dt="2023-02-10T09:50:13.043" v="218"/>
          <ac:spMkLst>
            <pc:docMk/>
            <pc:sldMk cId="2377810351" sldId="291"/>
            <ac:spMk id="2" creationId="{0800D820-15ED-4CD3-6822-1278A434FB28}"/>
          </ac:spMkLst>
        </pc:spChg>
        <pc:spChg chg="mod">
          <ac:chgData name="Urdur Anna Bjornsdottir" userId="S::urdur@lsretail.com::75a0066e-fea1-4153-a356-05f494bd3cd0" providerId="AD" clId="Web-{F53FE4DE-C5C4-9EBD-1E43-5B851FD96623}" dt="2023-02-10T14:47:27.398" v="1300" actId="20577"/>
          <ac:spMkLst>
            <pc:docMk/>
            <pc:sldMk cId="2377810351" sldId="291"/>
            <ac:spMk id="6" creationId="{6E0E1EBF-ADA6-A3D3-8AF3-2963E810B8D6}"/>
          </ac:spMkLst>
        </pc:spChg>
        <pc:spChg chg="add del mod">
          <ac:chgData name="Urdur Anna Bjornsdottir" userId="S::urdur@lsretail.com::75a0066e-fea1-4153-a356-05f494bd3cd0" providerId="AD" clId="Web-{F53FE4DE-C5C4-9EBD-1E43-5B851FD96623}" dt="2023-02-10T09:59:40.999" v="220"/>
          <ac:spMkLst>
            <pc:docMk/>
            <pc:sldMk cId="2377810351" sldId="291"/>
            <ac:spMk id="7" creationId="{32E120FC-840C-88DC-7FCA-15E373D39DDD}"/>
          </ac:spMkLst>
        </pc:spChg>
        <pc:picChg chg="add del mod ord modCrop">
          <ac:chgData name="Urdur Anna Bjornsdottir" userId="S::urdur@lsretail.com::75a0066e-fea1-4153-a356-05f494bd3cd0" providerId="AD" clId="Web-{F53FE4DE-C5C4-9EBD-1E43-5B851FD96623}" dt="2023-02-10T09:59:06.560" v="219"/>
          <ac:picMkLst>
            <pc:docMk/>
            <pc:sldMk cId="2377810351" sldId="291"/>
            <ac:picMk id="3" creationId="{89FBFE17-9936-EC34-72E0-832797B32361}"/>
          </ac:picMkLst>
        </pc:picChg>
        <pc:picChg chg="add mod ord modCrop">
          <ac:chgData name="Urdur Anna Bjornsdottir" userId="S::urdur@lsretail.com::75a0066e-fea1-4153-a356-05f494bd3cd0" providerId="AD" clId="Web-{F53FE4DE-C5C4-9EBD-1E43-5B851FD96623}" dt="2023-02-10T09:59:40.999" v="220"/>
          <ac:picMkLst>
            <pc:docMk/>
            <pc:sldMk cId="2377810351" sldId="291"/>
            <ac:picMk id="8" creationId="{47E76071-46B7-81A4-D822-D9567B8B9C96}"/>
          </ac:picMkLst>
        </pc:picChg>
      </pc:sldChg>
      <pc:sldChg chg="addSp delSp modSp">
        <pc:chgData name="Urdur Anna Bjornsdottir" userId="S::urdur@lsretail.com::75a0066e-fea1-4153-a356-05f494bd3cd0" providerId="AD" clId="Web-{F53FE4DE-C5C4-9EBD-1E43-5B851FD96623}" dt="2023-02-10T15:35:07.413" v="1912" actId="20577"/>
        <pc:sldMkLst>
          <pc:docMk/>
          <pc:sldMk cId="716163404" sldId="292"/>
        </pc:sldMkLst>
        <pc:spChg chg="del">
          <ac:chgData name="Urdur Anna Bjornsdottir" userId="S::urdur@lsretail.com::75a0066e-fea1-4153-a356-05f494bd3cd0" providerId="AD" clId="Web-{F53FE4DE-C5C4-9EBD-1E43-5B851FD96623}" dt="2023-02-10T08:48:30.404" v="84"/>
          <ac:spMkLst>
            <pc:docMk/>
            <pc:sldMk cId="716163404" sldId="292"/>
            <ac:spMk id="2" creationId="{0AAB89AC-2798-FEAD-7C59-D185E7013FA3}"/>
          </ac:spMkLst>
        </pc:spChg>
        <pc:spChg chg="mod">
          <ac:chgData name="Urdur Anna Bjornsdottir" userId="S::urdur@lsretail.com::75a0066e-fea1-4153-a356-05f494bd3cd0" providerId="AD" clId="Web-{F53FE4DE-C5C4-9EBD-1E43-5B851FD96623}" dt="2023-02-10T15:35:07.413" v="1912" actId="20577"/>
          <ac:spMkLst>
            <pc:docMk/>
            <pc:sldMk cId="716163404" sldId="292"/>
            <ac:spMk id="3" creationId="{6B43E2B2-F8D4-037D-1C68-6220B2AAFAC0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08:48:30.404" v="84"/>
          <ac:picMkLst>
            <pc:docMk/>
            <pc:sldMk cId="716163404" sldId="292"/>
            <ac:picMk id="5" creationId="{B2F57C2B-8978-9E45-60A3-1682BBEB3CFB}"/>
          </ac:picMkLst>
        </pc:picChg>
      </pc:sldChg>
      <pc:sldChg chg="addSp delSp modSp mod modClrScheme chgLayout">
        <pc:chgData name="Urdur Anna Bjornsdottir" userId="S::urdur@lsretail.com::75a0066e-fea1-4153-a356-05f494bd3cd0" providerId="AD" clId="Web-{F53FE4DE-C5C4-9EBD-1E43-5B851FD96623}" dt="2023-02-10T12:20:14.488" v="884" actId="20577"/>
        <pc:sldMkLst>
          <pc:docMk/>
          <pc:sldMk cId="1197092664" sldId="293"/>
        </pc:sldMkLst>
        <pc:spChg chg="del mod ord">
          <ac:chgData name="Urdur Anna Bjornsdottir" userId="S::urdur@lsretail.com::75a0066e-fea1-4153-a356-05f494bd3cd0" providerId="AD" clId="Web-{F53FE4DE-C5C4-9EBD-1E43-5B851FD96623}" dt="2023-02-10T09:12:33.749" v="205"/>
          <ac:spMkLst>
            <pc:docMk/>
            <pc:sldMk cId="1197092664" sldId="293"/>
            <ac:spMk id="2" creationId="{37D2AAB5-0CC1-2605-2B75-489D40AC0118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2:20:14.488" v="884" actId="20577"/>
          <ac:spMkLst>
            <pc:docMk/>
            <pc:sldMk cId="1197092664" sldId="293"/>
            <ac:spMk id="3" creationId="{7D8CFD9C-8325-23BB-272A-DEA2ED4C8C8F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08:48:59.967" v="97"/>
          <ac:spMkLst>
            <pc:docMk/>
            <pc:sldMk cId="1197092664" sldId="293"/>
            <ac:spMk id="4" creationId="{3F8683AC-A895-FDB0-C6DF-FFB8F6103593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09:12:33.749" v="205"/>
          <ac:picMkLst>
            <pc:docMk/>
            <pc:sldMk cId="1197092664" sldId="293"/>
            <ac:picMk id="5" creationId="{8D4EE523-0E0F-EE37-1720-4CEBFF67BFEE}"/>
          </ac:picMkLst>
        </pc:picChg>
      </pc:sldChg>
      <pc:sldChg chg="del">
        <pc:chgData name="Urdur Anna Bjornsdottir" userId="S::urdur@lsretail.com::75a0066e-fea1-4153-a356-05f494bd3cd0" providerId="AD" clId="Web-{F53FE4DE-C5C4-9EBD-1E43-5B851FD96623}" dt="2023-02-10T14:48:04.931" v="1302"/>
        <pc:sldMkLst>
          <pc:docMk/>
          <pc:sldMk cId="3831100043" sldId="2134805138"/>
        </pc:sldMkLst>
      </pc:sldChg>
      <pc:sldChg chg="addSp modSp">
        <pc:chgData name="Urdur Anna Bjornsdottir" userId="S::urdur@lsretail.com::75a0066e-fea1-4153-a356-05f494bd3cd0" providerId="AD" clId="Web-{F53FE4DE-C5C4-9EBD-1E43-5B851FD96623}" dt="2023-02-10T15:32:21.065" v="1748" actId="1076"/>
        <pc:sldMkLst>
          <pc:docMk/>
          <pc:sldMk cId="3989607905" sldId="2134805139"/>
        </pc:sldMkLst>
        <pc:spChg chg="mod">
          <ac:chgData name="Urdur Anna Bjornsdottir" userId="S::urdur@lsretail.com::75a0066e-fea1-4153-a356-05f494bd3cd0" providerId="AD" clId="Web-{F53FE4DE-C5C4-9EBD-1E43-5B851FD96623}" dt="2023-02-10T15:32:18.143" v="1747" actId="20577"/>
          <ac:spMkLst>
            <pc:docMk/>
            <pc:sldMk cId="3989607905" sldId="2134805139"/>
            <ac:spMk id="2" creationId="{0B9D50DE-46A3-96AC-3E28-970485A7D515}"/>
          </ac:spMkLst>
        </pc:spChg>
        <pc:picChg chg="add mod">
          <ac:chgData name="Urdur Anna Bjornsdottir" userId="S::urdur@lsretail.com::75a0066e-fea1-4153-a356-05f494bd3cd0" providerId="AD" clId="Web-{F53FE4DE-C5C4-9EBD-1E43-5B851FD96623}" dt="2023-02-10T15:32:21.065" v="1748" actId="1076"/>
          <ac:picMkLst>
            <pc:docMk/>
            <pc:sldMk cId="3989607905" sldId="2134805139"/>
            <ac:picMk id="4" creationId="{470919A9-7A82-837C-04F2-4045968AD2DC}"/>
          </ac:picMkLst>
        </pc:picChg>
      </pc:sldChg>
      <pc:sldChg chg="addSp delSp modSp mod modClrScheme modShow chgLayout">
        <pc:chgData name="Urdur Anna Bjornsdottir" userId="S::urdur@lsretail.com::75a0066e-fea1-4153-a356-05f494bd3cd0" providerId="AD" clId="Web-{F53FE4DE-C5C4-9EBD-1E43-5B851FD96623}" dt="2023-02-10T15:32:39.972" v="1749"/>
        <pc:sldMkLst>
          <pc:docMk/>
          <pc:sldMk cId="3705313371" sldId="2134805140"/>
        </pc:sldMkLst>
        <pc:spChg chg="add del mod ord">
          <ac:chgData name="Urdur Anna Bjornsdottir" userId="S::urdur@lsretail.com::75a0066e-fea1-4153-a356-05f494bd3cd0" providerId="AD" clId="Web-{F53FE4DE-C5C4-9EBD-1E43-5B851FD96623}" dt="2023-02-10T14:52:36.644" v="1407"/>
          <ac:spMkLst>
            <pc:docMk/>
            <pc:sldMk cId="3705313371" sldId="2134805140"/>
            <ac:spMk id="2" creationId="{0588288F-F0C2-4E15-F482-158B746A1410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4:52:36.644" v="1407"/>
          <ac:spMkLst>
            <pc:docMk/>
            <pc:sldMk cId="3705313371" sldId="2134805140"/>
            <ac:spMk id="5" creationId="{58E6B7D1-C071-9CF2-4A32-3A4AAA9E5B22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4:52:36.644" v="1407"/>
          <ac:spMkLst>
            <pc:docMk/>
            <pc:sldMk cId="3705313371" sldId="2134805140"/>
            <ac:spMk id="6" creationId="{F4CE073C-5090-C880-30F9-0C239E9F2269}"/>
          </ac:spMkLst>
        </pc:spChg>
      </pc:sldChg>
      <pc:sldChg chg="addSp delSp modSp mod modClrScheme chgLayout">
        <pc:chgData name="Urdur Anna Bjornsdottir" userId="S::urdur@lsretail.com::75a0066e-fea1-4153-a356-05f494bd3cd0" providerId="AD" clId="Web-{F53FE4DE-C5C4-9EBD-1E43-5B851FD96623}" dt="2023-02-10T09:37:29.580" v="216" actId="20577"/>
        <pc:sldMkLst>
          <pc:docMk/>
          <pc:sldMk cId="1563944566" sldId="2134805141"/>
        </pc:sldMkLst>
        <pc:spChg chg="add del mod ord">
          <ac:chgData name="Urdur Anna Bjornsdottir" userId="S::urdur@lsretail.com::75a0066e-fea1-4153-a356-05f494bd3cd0" providerId="AD" clId="Web-{F53FE4DE-C5C4-9EBD-1E43-5B851FD96623}" dt="2023-02-10T08:52:15.880" v="194"/>
          <ac:spMkLst>
            <pc:docMk/>
            <pc:sldMk cId="1563944566" sldId="2134805141"/>
            <ac:spMk id="2" creationId="{4C7AACE5-0FCF-5DF5-0529-0A7594B8F9BE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08:51:26.769" v="193"/>
          <ac:spMkLst>
            <pc:docMk/>
            <pc:sldMk cId="1563944566" sldId="2134805141"/>
            <ac:spMk id="3" creationId="{6B43E2B2-F8D4-037D-1C68-6220B2AAFAC0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09:37:29.580" v="216" actId="20577"/>
          <ac:spMkLst>
            <pc:docMk/>
            <pc:sldMk cId="1563944566" sldId="2134805141"/>
            <ac:spMk id="4" creationId="{42655B4C-E601-6363-259A-100D4037B6BF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08:52:15.880" v="194"/>
          <ac:picMkLst>
            <pc:docMk/>
            <pc:sldMk cId="1563944566" sldId="2134805141"/>
            <ac:picMk id="5" creationId="{EFF93AA3-2B68-A822-1300-544F9E40EEEC}"/>
          </ac:picMkLst>
        </pc:picChg>
      </pc:sldChg>
      <pc:sldChg chg="modSp mod ord modShow">
        <pc:chgData name="Urdur Anna Bjornsdottir" userId="S::urdur@lsretail.com::75a0066e-fea1-4153-a356-05f494bd3cd0" providerId="AD" clId="Web-{F53FE4DE-C5C4-9EBD-1E43-5B851FD96623}" dt="2023-02-10T13:15:55.765" v="1133" actId="1076"/>
        <pc:sldMkLst>
          <pc:docMk/>
          <pc:sldMk cId="3237011216" sldId="2134805142"/>
        </pc:sldMkLst>
        <pc:spChg chg="mod">
          <ac:chgData name="Urdur Anna Bjornsdottir" userId="S::urdur@lsretail.com::75a0066e-fea1-4153-a356-05f494bd3cd0" providerId="AD" clId="Web-{F53FE4DE-C5C4-9EBD-1E43-5B851FD96623}" dt="2023-02-10T13:15:53.578" v="1132" actId="20577"/>
          <ac:spMkLst>
            <pc:docMk/>
            <pc:sldMk cId="3237011216" sldId="2134805142"/>
            <ac:spMk id="6" creationId="{B37E084A-38C8-468B-6435-F66814009644}"/>
          </ac:spMkLst>
        </pc:spChg>
        <pc:picChg chg="mod">
          <ac:chgData name="Urdur Anna Bjornsdottir" userId="S::urdur@lsretail.com::75a0066e-fea1-4153-a356-05f494bd3cd0" providerId="AD" clId="Web-{F53FE4DE-C5C4-9EBD-1E43-5B851FD96623}" dt="2023-02-10T13:15:55.765" v="1133" actId="1076"/>
          <ac:picMkLst>
            <pc:docMk/>
            <pc:sldMk cId="3237011216" sldId="2134805142"/>
            <ac:picMk id="11" creationId="{6A1DC657-B4B1-E6DB-747B-CFD1E6A394B8}"/>
          </ac:picMkLst>
        </pc:picChg>
      </pc:sldChg>
      <pc:sldChg chg="addSp delSp modSp">
        <pc:chgData name="Urdur Anna Bjornsdottir" userId="S::urdur@lsretail.com::75a0066e-fea1-4153-a356-05f494bd3cd0" providerId="AD" clId="Web-{F53FE4DE-C5C4-9EBD-1E43-5B851FD96623}" dt="2023-02-10T10:27:23.899" v="430" actId="20577"/>
        <pc:sldMkLst>
          <pc:docMk/>
          <pc:sldMk cId="1347633035" sldId="2134805143"/>
        </pc:sldMkLst>
        <pc:spChg chg="del">
          <ac:chgData name="Urdur Anna Bjornsdottir" userId="S::urdur@lsretail.com::75a0066e-fea1-4153-a356-05f494bd3cd0" providerId="AD" clId="Web-{F53FE4DE-C5C4-9EBD-1E43-5B851FD96623}" dt="2023-02-10T10:27:06.742" v="402"/>
          <ac:spMkLst>
            <pc:docMk/>
            <pc:sldMk cId="1347633035" sldId="2134805143"/>
            <ac:spMk id="2" creationId="{2430238A-9CA7-1394-13D0-EB3DE6D66115}"/>
          </ac:spMkLst>
        </pc:spChg>
        <pc:spChg chg="mod">
          <ac:chgData name="Urdur Anna Bjornsdottir" userId="S::urdur@lsretail.com::75a0066e-fea1-4153-a356-05f494bd3cd0" providerId="AD" clId="Web-{F53FE4DE-C5C4-9EBD-1E43-5B851FD96623}" dt="2023-02-10T10:27:23.899" v="430" actId="20577"/>
          <ac:spMkLst>
            <pc:docMk/>
            <pc:sldMk cId="1347633035" sldId="2134805143"/>
            <ac:spMk id="3" creationId="{178B15C1-841A-46CC-DBEA-9E570D7B79DD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10:27:06.742" v="402"/>
          <ac:picMkLst>
            <pc:docMk/>
            <pc:sldMk cId="1347633035" sldId="2134805143"/>
            <ac:picMk id="4" creationId="{D9A6B30D-A2CA-1D42-1041-BB0FA24718C0}"/>
          </ac:picMkLst>
        </pc:picChg>
      </pc:sldChg>
      <pc:sldChg chg="addSp delSp modSp mod modClrScheme modShow chgLayout modNotes">
        <pc:chgData name="Urdur Anna Bjornsdottir" userId="S::urdur@lsretail.com::75a0066e-fea1-4153-a356-05f494bd3cd0" providerId="AD" clId="Web-{F53FE4DE-C5C4-9EBD-1E43-5B851FD96623}" dt="2023-02-10T15:23:18.022" v="1589" actId="20577"/>
        <pc:sldMkLst>
          <pc:docMk/>
          <pc:sldMk cId="1959760451" sldId="2134805144"/>
        </pc:sldMkLst>
        <pc:spChg chg="del mod ord">
          <ac:chgData name="Urdur Anna Bjornsdottir" userId="S::urdur@lsretail.com::75a0066e-fea1-4153-a356-05f494bd3cd0" providerId="AD" clId="Web-{F53FE4DE-C5C4-9EBD-1E43-5B851FD96623}" dt="2023-02-10T10:18:56.366" v="395"/>
          <ac:spMkLst>
            <pc:docMk/>
            <pc:sldMk cId="1959760451" sldId="2134805144"/>
            <ac:spMk id="2" creationId="{0800D820-15ED-4CD3-6822-1278A434FB28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0:18:51.475" v="394"/>
          <ac:spMkLst>
            <pc:docMk/>
            <pc:sldMk cId="1959760451" sldId="2134805144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5:23:18.022" v="1589" actId="20577"/>
          <ac:spMkLst>
            <pc:docMk/>
            <pc:sldMk cId="1959760451" sldId="2134805144"/>
            <ac:spMk id="6" creationId="{6E0E1EBF-ADA6-A3D3-8AF3-2963E810B8D6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10:18:56.366" v="395"/>
          <ac:picMkLst>
            <pc:docMk/>
            <pc:sldMk cId="1959760451" sldId="2134805144"/>
            <ac:picMk id="3" creationId="{363C7249-F9EF-F871-963F-0D9685DE2D3D}"/>
          </ac:picMkLst>
        </pc:picChg>
      </pc:sldChg>
      <pc:sldChg chg="delSp modSp mod modClrScheme chgLayout">
        <pc:chgData name="Urdur Anna Bjornsdottir" userId="S::urdur@lsretail.com::75a0066e-fea1-4153-a356-05f494bd3cd0" providerId="AD" clId="Web-{F53FE4DE-C5C4-9EBD-1E43-5B851FD96623}" dt="2023-02-10T15:23:56.460" v="1617" actId="20577"/>
        <pc:sldMkLst>
          <pc:docMk/>
          <pc:sldMk cId="3830216969" sldId="2134805145"/>
        </pc:sldMkLst>
        <pc:spChg chg="mod ord">
          <ac:chgData name="Urdur Anna Bjornsdottir" userId="S::urdur@lsretail.com::75a0066e-fea1-4153-a356-05f494bd3cd0" providerId="AD" clId="Web-{F53FE4DE-C5C4-9EBD-1E43-5B851FD96623}" dt="2023-02-10T08:42:13.985" v="10"/>
          <ac:spMkLst>
            <pc:docMk/>
            <pc:sldMk cId="3830216969" sldId="2134805145"/>
            <ac:spMk id="5" creationId="{3EFB321C-A757-C244-B15D-A33ECF662F25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5:23:56.460" v="1617" actId="20577"/>
          <ac:spMkLst>
            <pc:docMk/>
            <pc:sldMk cId="3830216969" sldId="2134805145"/>
            <ac:spMk id="6" creationId="{0E937FDF-7390-792B-84B9-DB6EF8ED4DCD}"/>
          </ac:spMkLst>
        </pc:spChg>
        <pc:spChg chg="del">
          <ac:chgData name="Urdur Anna Bjornsdottir" userId="S::urdur@lsretail.com::75a0066e-fea1-4153-a356-05f494bd3cd0" providerId="AD" clId="Web-{F53FE4DE-C5C4-9EBD-1E43-5B851FD96623}" dt="2023-02-10T08:42:13.985" v="10"/>
          <ac:spMkLst>
            <pc:docMk/>
            <pc:sldMk cId="3830216969" sldId="2134805145"/>
            <ac:spMk id="7" creationId="{251C1A25-1D74-A61D-705A-B05F46DB3929}"/>
          </ac:spMkLst>
        </pc:spChg>
      </pc:sldChg>
      <pc:sldChg chg="addSp delSp modSp new mod ord modClrScheme chgLayout">
        <pc:chgData name="Urdur Anna Bjornsdottir" userId="S::urdur@lsretail.com::75a0066e-fea1-4153-a356-05f494bd3cd0" providerId="AD" clId="Web-{F53FE4DE-C5C4-9EBD-1E43-5B851FD96623}" dt="2023-02-10T08:46:30.947" v="69"/>
        <pc:sldMkLst>
          <pc:docMk/>
          <pc:sldMk cId="3970938940" sldId="2134805146"/>
        </pc:sldMkLst>
        <pc:spChg chg="mod ord">
          <ac:chgData name="Urdur Anna Bjornsdottir" userId="S::urdur@lsretail.com::75a0066e-fea1-4153-a356-05f494bd3cd0" providerId="AD" clId="Web-{F53FE4DE-C5C4-9EBD-1E43-5B851FD96623}" dt="2023-02-10T08:45:57.852" v="68"/>
          <ac:spMkLst>
            <pc:docMk/>
            <pc:sldMk cId="3970938940" sldId="2134805146"/>
            <ac:spMk id="2" creationId="{1B6B343D-BEFE-C19F-F49F-25F581C26C52}"/>
          </ac:spMkLst>
        </pc:spChg>
        <pc:spChg chg="add del mod ord">
          <ac:chgData name="Urdur Anna Bjornsdottir" userId="S::urdur@lsretail.com::75a0066e-fea1-4153-a356-05f494bd3cd0" providerId="AD" clId="Web-{F53FE4DE-C5C4-9EBD-1E43-5B851FD96623}" dt="2023-02-10T08:46:30.947" v="69"/>
          <ac:spMkLst>
            <pc:docMk/>
            <pc:sldMk cId="3970938940" sldId="2134805146"/>
            <ac:spMk id="3" creationId="{934B0FCA-C0E0-C536-553D-DF4710518A24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08:46:30.947" v="69"/>
          <ac:picMkLst>
            <pc:docMk/>
            <pc:sldMk cId="3970938940" sldId="2134805146"/>
            <ac:picMk id="4" creationId="{16CCFCB6-9343-C0BA-1C7F-E2A290FA6639}"/>
          </ac:picMkLst>
        </pc:picChg>
      </pc:sldChg>
      <pc:sldChg chg="modSp add ord">
        <pc:chgData name="Urdur Anna Bjornsdottir" userId="S::urdur@lsretail.com::75a0066e-fea1-4153-a356-05f494bd3cd0" providerId="AD" clId="Web-{F53FE4DE-C5C4-9EBD-1E43-5B851FD96623}" dt="2023-02-10T08:47:43.324" v="81" actId="20577"/>
        <pc:sldMkLst>
          <pc:docMk/>
          <pc:sldMk cId="2867882925" sldId="2134805147"/>
        </pc:sldMkLst>
        <pc:spChg chg="mod">
          <ac:chgData name="Urdur Anna Bjornsdottir" userId="S::urdur@lsretail.com::75a0066e-fea1-4153-a356-05f494bd3cd0" providerId="AD" clId="Web-{F53FE4DE-C5C4-9EBD-1E43-5B851FD96623}" dt="2023-02-10T08:47:43.324" v="81" actId="20577"/>
          <ac:spMkLst>
            <pc:docMk/>
            <pc:sldMk cId="2867882925" sldId="2134805147"/>
            <ac:spMk id="3" creationId="{CD625922-D984-48C4-ED29-696FCDD127C3}"/>
          </ac:spMkLst>
        </pc:spChg>
      </pc:sldChg>
      <pc:sldChg chg="add">
        <pc:chgData name="Urdur Anna Bjornsdottir" userId="S::urdur@lsretail.com::75a0066e-fea1-4153-a356-05f494bd3cd0" providerId="AD" clId="Web-{F53FE4DE-C5C4-9EBD-1E43-5B851FD96623}" dt="2023-02-10T09:36:15.046" v="211"/>
        <pc:sldMkLst>
          <pc:docMk/>
          <pc:sldMk cId="645791797" sldId="2134805148"/>
        </pc:sldMkLst>
      </pc:sldChg>
      <pc:sldChg chg="new del">
        <pc:chgData name="Urdur Anna Bjornsdottir" userId="S::urdur@lsretail.com::75a0066e-fea1-4153-a356-05f494bd3cd0" providerId="AD" clId="Web-{F53FE4DE-C5C4-9EBD-1E43-5B851FD96623}" dt="2023-02-10T10:13:07.792" v="222"/>
        <pc:sldMkLst>
          <pc:docMk/>
          <pc:sldMk cId="130749738" sldId="2134805149"/>
        </pc:sldMkLst>
      </pc:sldChg>
      <pc:sldChg chg="addSp delSp modSp add mod replId modClrScheme chgLayout">
        <pc:chgData name="Urdur Anna Bjornsdottir" userId="S::urdur@lsretail.com::75a0066e-fea1-4153-a356-05f494bd3cd0" providerId="AD" clId="Web-{F53FE4DE-C5C4-9EBD-1E43-5B851FD96623}" dt="2023-02-10T10:17:51.208" v="387" actId="20577"/>
        <pc:sldMkLst>
          <pc:docMk/>
          <pc:sldMk cId="2883075385" sldId="2134805149"/>
        </pc:sldMkLst>
        <pc:spChg chg="add del mod ord">
          <ac:chgData name="Urdur Anna Bjornsdottir" userId="S::urdur@lsretail.com::75a0066e-fea1-4153-a356-05f494bd3cd0" providerId="AD" clId="Web-{F53FE4DE-C5C4-9EBD-1E43-5B851FD96623}" dt="2023-02-10T10:14:22.654" v="226"/>
          <ac:spMkLst>
            <pc:docMk/>
            <pc:sldMk cId="2883075385" sldId="2134805149"/>
            <ac:spMk id="3" creationId="{C45B2B9F-5192-5E59-BC32-1E5F66CDA005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0:13:49.465" v="225"/>
          <ac:spMkLst>
            <pc:docMk/>
            <pc:sldMk cId="2883075385" sldId="2134805149"/>
            <ac:spMk id="5" creationId="{328796CB-2483-DDE7-7C66-8C8B1AD3D70F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0:17:51.208" v="387" actId="20577"/>
          <ac:spMkLst>
            <pc:docMk/>
            <pc:sldMk cId="2883075385" sldId="2134805149"/>
            <ac:spMk id="6" creationId="{B37E084A-38C8-468B-6435-F66814009644}"/>
          </ac:spMkLst>
        </pc:spChg>
        <pc:spChg chg="add del mod">
          <ac:chgData name="Urdur Anna Bjornsdottir" userId="S::urdur@lsretail.com::75a0066e-fea1-4153-a356-05f494bd3cd0" providerId="AD" clId="Web-{F53FE4DE-C5C4-9EBD-1E43-5B851FD96623}" dt="2023-02-10T10:14:50.326" v="229"/>
          <ac:spMkLst>
            <pc:docMk/>
            <pc:sldMk cId="2883075385" sldId="2134805149"/>
            <ac:spMk id="9" creationId="{D3CCF903-5054-D7A7-5C48-D5D28F06CCC1}"/>
          </ac:spMkLst>
        </pc:spChg>
        <pc:picChg chg="del">
          <ac:chgData name="Urdur Anna Bjornsdottir" userId="S::urdur@lsretail.com::75a0066e-fea1-4153-a356-05f494bd3cd0" providerId="AD" clId="Web-{F53FE4DE-C5C4-9EBD-1E43-5B851FD96623}" dt="2023-02-10T10:13:13.636" v="224"/>
          <ac:picMkLst>
            <pc:docMk/>
            <pc:sldMk cId="2883075385" sldId="2134805149"/>
            <ac:picMk id="4" creationId="{B65122AF-B287-0278-A5A4-CCBE1B78E099}"/>
          </ac:picMkLst>
        </pc:picChg>
        <pc:picChg chg="add del mod ord modCrop">
          <ac:chgData name="Urdur Anna Bjornsdottir" userId="S::urdur@lsretail.com::75a0066e-fea1-4153-a356-05f494bd3cd0" providerId="AD" clId="Web-{F53FE4DE-C5C4-9EBD-1E43-5B851FD96623}" dt="2023-02-10T10:14:48.014" v="228"/>
          <ac:picMkLst>
            <pc:docMk/>
            <pc:sldMk cId="2883075385" sldId="2134805149"/>
            <ac:picMk id="7" creationId="{23A30D12-00F6-F16B-C2BE-8207169599F5}"/>
          </ac:picMkLst>
        </pc:picChg>
        <pc:picChg chg="add mod">
          <ac:chgData name="Urdur Anna Bjornsdottir" userId="S::urdur@lsretail.com::75a0066e-fea1-4153-a356-05f494bd3cd0" providerId="AD" clId="Web-{F53FE4DE-C5C4-9EBD-1E43-5B851FD96623}" dt="2023-02-10T10:16:38.768" v="285" actId="1076"/>
          <ac:picMkLst>
            <pc:docMk/>
            <pc:sldMk cId="2883075385" sldId="2134805149"/>
            <ac:picMk id="10" creationId="{A5025036-836B-67A2-DDFE-2CAC0E05FD4B}"/>
          </ac:picMkLst>
        </pc:picChg>
        <pc:picChg chg="del">
          <ac:chgData name="Urdur Anna Bjornsdottir" userId="S::urdur@lsretail.com::75a0066e-fea1-4153-a356-05f494bd3cd0" providerId="AD" clId="Web-{F53FE4DE-C5C4-9EBD-1E43-5B851FD96623}" dt="2023-02-10T10:15:15.671" v="235"/>
          <ac:picMkLst>
            <pc:docMk/>
            <pc:sldMk cId="2883075385" sldId="2134805149"/>
            <ac:picMk id="11" creationId="{6A1DC657-B4B1-E6DB-747B-CFD1E6A394B8}"/>
          </ac:picMkLst>
        </pc:picChg>
      </pc:sldChg>
      <pc:sldChg chg="addSp delSp modSp new mod modClrScheme chgLayout">
        <pc:chgData name="Urdur Anna Bjornsdottir" userId="S::urdur@lsretail.com::75a0066e-fea1-4153-a356-05f494bd3cd0" providerId="AD" clId="Web-{F53FE4DE-C5C4-9EBD-1E43-5B851FD96623}" dt="2023-02-10T14:53:45.834" v="1440"/>
        <pc:sldMkLst>
          <pc:docMk/>
          <pc:sldMk cId="3476375925" sldId="2134805150"/>
        </pc:sldMkLst>
        <pc:spChg chg="del">
          <ac:chgData name="Urdur Anna Bjornsdottir" userId="S::urdur@lsretail.com::75a0066e-fea1-4153-a356-05f494bd3cd0" providerId="AD" clId="Web-{F53FE4DE-C5C4-9EBD-1E43-5B851FD96623}" dt="2023-02-10T14:52:47.660" v="1409"/>
          <ac:spMkLst>
            <pc:docMk/>
            <pc:sldMk cId="3476375925" sldId="2134805150"/>
            <ac:spMk id="2" creationId="{9F70E189-A22E-A772-520F-D0DDCEA634BD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4:53:10.551" v="1437" actId="20577"/>
          <ac:spMkLst>
            <pc:docMk/>
            <pc:sldMk cId="3476375925" sldId="2134805150"/>
            <ac:spMk id="3" creationId="{D0CFBC99-4760-C78D-0009-4D9918F13D88}"/>
          </ac:spMkLst>
        </pc:spChg>
        <pc:spChg chg="add del mod ord">
          <ac:chgData name="Urdur Anna Bjornsdottir" userId="S::urdur@lsretail.com::75a0066e-fea1-4153-a356-05f494bd3cd0" providerId="AD" clId="Web-{F53FE4DE-C5C4-9EBD-1E43-5B851FD96623}" dt="2023-02-10T14:53:32.927" v="1438"/>
          <ac:spMkLst>
            <pc:docMk/>
            <pc:sldMk cId="3476375925" sldId="2134805150"/>
            <ac:spMk id="4" creationId="{C2CC3AFD-4ADB-8969-E17B-81486D1F2BFC}"/>
          </ac:spMkLst>
        </pc:spChg>
        <pc:spChg chg="add del mod">
          <ac:chgData name="Urdur Anna Bjornsdottir" userId="S::urdur@lsretail.com::75a0066e-fea1-4153-a356-05f494bd3cd0" providerId="AD" clId="Web-{F53FE4DE-C5C4-9EBD-1E43-5B851FD96623}" dt="2023-02-10T14:53:45.834" v="1440"/>
          <ac:spMkLst>
            <pc:docMk/>
            <pc:sldMk cId="3476375925" sldId="2134805150"/>
            <ac:spMk id="7" creationId="{5FED4D8D-B93E-E111-DCD8-79B26B0E6B78}"/>
          </ac:spMkLst>
        </pc:spChg>
        <pc:picChg chg="add del mod ord modCrop">
          <ac:chgData name="Urdur Anna Bjornsdottir" userId="S::urdur@lsretail.com::75a0066e-fea1-4153-a356-05f494bd3cd0" providerId="AD" clId="Web-{F53FE4DE-C5C4-9EBD-1E43-5B851FD96623}" dt="2023-02-10T14:53:40.271" v="1439"/>
          <ac:picMkLst>
            <pc:docMk/>
            <pc:sldMk cId="3476375925" sldId="2134805150"/>
            <ac:picMk id="5" creationId="{BECA97D0-7572-701E-737F-E65C2D59E738}"/>
          </ac:picMkLst>
        </pc:picChg>
        <pc:picChg chg="add mod ord modCrop">
          <ac:chgData name="Urdur Anna Bjornsdottir" userId="S::urdur@lsretail.com::75a0066e-fea1-4153-a356-05f494bd3cd0" providerId="AD" clId="Web-{F53FE4DE-C5C4-9EBD-1E43-5B851FD96623}" dt="2023-02-10T14:53:45.834" v="1440"/>
          <ac:picMkLst>
            <pc:docMk/>
            <pc:sldMk cId="3476375925" sldId="2134805150"/>
            <ac:picMk id="8" creationId="{14D9256F-7BA6-0325-C6B9-4144E4EE9865}"/>
          </ac:picMkLst>
        </pc:picChg>
      </pc:sldChg>
      <pc:sldMasterChg chg="add addSldLayout">
        <pc:chgData name="Urdur Anna Bjornsdottir" userId="S::urdur@lsretail.com::75a0066e-fea1-4153-a356-05f494bd3cd0" providerId="AD" clId="Web-{F53FE4DE-C5C4-9EBD-1E43-5B851FD96623}" dt="2023-02-10T08:45:07.475" v="19"/>
        <pc:sldMasterMkLst>
          <pc:docMk/>
          <pc:sldMasterMk cId="3395751917" sldId="2147483756"/>
        </pc:sldMasterMkLst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386639823" sldId="2147483757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25992720" sldId="2147483758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506721256" sldId="2147483759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4291760084" sldId="2147483760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539109979" sldId="2147483761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463473961" sldId="2147483762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4249057678" sldId="2147483763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706013865" sldId="2147483764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24352629" sldId="2147483765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2961806697" sldId="2147483766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1159687282" sldId="2147483767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2316277902" sldId="2147483768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182607725" sldId="2147483769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4084259602" sldId="2147483770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740727537" sldId="2147483771"/>
          </pc:sldLayoutMkLst>
        </pc:sldLayoutChg>
      </pc:sldMasterChg>
    </pc:docChg>
  </pc:docChgLst>
  <pc:docChgLst>
    <pc:chgData name="Urdur Anna Bjornsdottir" userId="75a0066e-fea1-4153-a356-05f494bd3cd0" providerId="ADAL" clId="{612ECB7B-3E9B-4947-9E32-8CF39ED89CD1}"/>
    <pc:docChg chg="custSel modSld sldOrd">
      <pc:chgData name="Urdur Anna Bjornsdottir" userId="75a0066e-fea1-4153-a356-05f494bd3cd0" providerId="ADAL" clId="{612ECB7B-3E9B-4947-9E32-8CF39ED89CD1}" dt="2023-02-27T10:49:54.463" v="270" actId="5793"/>
      <pc:docMkLst>
        <pc:docMk/>
      </pc:docMkLst>
      <pc:sldChg chg="modNotesTx">
        <pc:chgData name="Urdur Anna Bjornsdottir" userId="75a0066e-fea1-4153-a356-05f494bd3cd0" providerId="ADAL" clId="{612ECB7B-3E9B-4947-9E32-8CF39ED89CD1}" dt="2023-02-27T10:49:38.856" v="265"/>
        <pc:sldMkLst>
          <pc:docMk/>
          <pc:sldMk cId="2377810351" sldId="291"/>
        </pc:sldMkLst>
      </pc:sldChg>
      <pc:sldChg chg="modNotesTx">
        <pc:chgData name="Urdur Anna Bjornsdottir" userId="75a0066e-fea1-4153-a356-05f494bd3cd0" providerId="ADAL" clId="{612ECB7B-3E9B-4947-9E32-8CF39ED89CD1}" dt="2023-02-27T10:21:40.970" v="125" actId="20577"/>
        <pc:sldMkLst>
          <pc:docMk/>
          <pc:sldMk cId="2459031071" sldId="5178"/>
        </pc:sldMkLst>
      </pc:sldChg>
      <pc:sldChg chg="modSp mod modShow">
        <pc:chgData name="Urdur Anna Bjornsdottir" userId="75a0066e-fea1-4153-a356-05f494bd3cd0" providerId="ADAL" clId="{612ECB7B-3E9B-4947-9E32-8CF39ED89CD1}" dt="2023-02-27T10:19:10.395" v="54" actId="729"/>
        <pc:sldMkLst>
          <pc:docMk/>
          <pc:sldMk cId="1563944566" sldId="2134805141"/>
        </pc:sldMkLst>
        <pc:spChg chg="mod">
          <ac:chgData name="Urdur Anna Bjornsdottir" userId="75a0066e-fea1-4153-a356-05f494bd3cd0" providerId="ADAL" clId="{612ECB7B-3E9B-4947-9E32-8CF39ED89CD1}" dt="2023-02-27T09:41:19.581" v="53" actId="20577"/>
          <ac:spMkLst>
            <pc:docMk/>
            <pc:sldMk cId="1563944566" sldId="2134805141"/>
            <ac:spMk id="3" creationId="{6B43E2B2-F8D4-037D-1C68-6220B2AAFAC0}"/>
          </ac:spMkLst>
        </pc:spChg>
      </pc:sldChg>
      <pc:sldChg chg="modNotesTx">
        <pc:chgData name="Urdur Anna Bjornsdottir" userId="75a0066e-fea1-4153-a356-05f494bd3cd0" providerId="ADAL" clId="{612ECB7B-3E9B-4947-9E32-8CF39ED89CD1}" dt="2023-02-27T10:49:18.361" v="259" actId="20577"/>
        <pc:sldMkLst>
          <pc:docMk/>
          <pc:sldMk cId="3237011216" sldId="2134805142"/>
        </pc:sldMkLst>
      </pc:sldChg>
      <pc:sldChg chg="modNotesTx">
        <pc:chgData name="Urdur Anna Bjornsdottir" userId="75a0066e-fea1-4153-a356-05f494bd3cd0" providerId="ADAL" clId="{612ECB7B-3E9B-4947-9E32-8CF39ED89CD1}" dt="2023-02-27T10:49:54.463" v="270" actId="5793"/>
        <pc:sldMkLst>
          <pc:docMk/>
          <pc:sldMk cId="1959760451" sldId="2134805144"/>
        </pc:sldMkLst>
      </pc:sldChg>
      <pc:sldChg chg="modSp mod">
        <pc:chgData name="Urdur Anna Bjornsdottir" userId="75a0066e-fea1-4153-a356-05f494bd3cd0" providerId="ADAL" clId="{612ECB7B-3E9B-4947-9E32-8CF39ED89CD1}" dt="2023-02-27T10:19:16.686" v="57" actId="20577"/>
        <pc:sldMkLst>
          <pc:docMk/>
          <pc:sldMk cId="2867882925" sldId="2134805147"/>
        </pc:sldMkLst>
        <pc:spChg chg="mod">
          <ac:chgData name="Urdur Anna Bjornsdottir" userId="75a0066e-fea1-4153-a356-05f494bd3cd0" providerId="ADAL" clId="{612ECB7B-3E9B-4947-9E32-8CF39ED89CD1}" dt="2023-02-27T10:19:16.686" v="57" actId="20577"/>
          <ac:spMkLst>
            <pc:docMk/>
            <pc:sldMk cId="2867882925" sldId="2134805147"/>
            <ac:spMk id="3" creationId="{CD625922-D984-48C4-ED29-696FCDD127C3}"/>
          </ac:spMkLst>
        </pc:spChg>
      </pc:sldChg>
      <pc:sldChg chg="modSp mod ord">
        <pc:chgData name="Urdur Anna Bjornsdottir" userId="75a0066e-fea1-4153-a356-05f494bd3cd0" providerId="ADAL" clId="{612ECB7B-3E9B-4947-9E32-8CF39ED89CD1}" dt="2023-02-27T09:38:09.508" v="2"/>
        <pc:sldMkLst>
          <pc:docMk/>
          <pc:sldMk cId="645791797" sldId="2134805148"/>
        </pc:sldMkLst>
        <pc:spChg chg="mod">
          <ac:chgData name="Urdur Anna Bjornsdottir" userId="75a0066e-fea1-4153-a356-05f494bd3cd0" providerId="ADAL" clId="{612ECB7B-3E9B-4947-9E32-8CF39ED89CD1}" dt="2023-02-27T09:38:04.030" v="0" actId="1076"/>
          <ac:spMkLst>
            <pc:docMk/>
            <pc:sldMk cId="645791797" sldId="2134805148"/>
            <ac:spMk id="2" creationId="{EDB9DA52-2F79-C179-B7F1-BDF34E2A962B}"/>
          </ac:spMkLst>
        </pc:spChg>
      </pc:sldChg>
      <pc:sldChg chg="modNotesTx">
        <pc:chgData name="Urdur Anna Bjornsdottir" userId="75a0066e-fea1-4153-a356-05f494bd3cd0" providerId="ADAL" clId="{612ECB7B-3E9B-4947-9E32-8CF39ED89CD1}" dt="2023-02-27T10:48:33.994" v="255" actId="20577"/>
        <pc:sldMkLst>
          <pc:docMk/>
          <pc:sldMk cId="3476375925" sldId="2134805150"/>
        </pc:sldMkLst>
      </pc:sldChg>
      <pc:sldChg chg="modSp mod ord modNotesTx">
        <pc:chgData name="Urdur Anna Bjornsdottir" userId="75a0066e-fea1-4153-a356-05f494bd3cd0" providerId="ADAL" clId="{612ECB7B-3E9B-4947-9E32-8CF39ED89CD1}" dt="2023-02-27T10:47:36.003" v="152" actId="20577"/>
        <pc:sldMkLst>
          <pc:docMk/>
          <pc:sldMk cId="3422067969" sldId="2134805151"/>
        </pc:sldMkLst>
        <pc:grpChg chg="mod">
          <ac:chgData name="Urdur Anna Bjornsdottir" userId="75a0066e-fea1-4153-a356-05f494bd3cd0" providerId="ADAL" clId="{612ECB7B-3E9B-4947-9E32-8CF39ED89CD1}" dt="2023-02-27T10:21:00.034" v="77" actId="1076"/>
          <ac:grpSpMkLst>
            <pc:docMk/>
            <pc:sldMk cId="3422067969" sldId="2134805151"/>
            <ac:grpSpMk id="67" creationId="{4AF73769-57E9-D249-BFAC-81C3FCE12BAF}"/>
          </ac:grpSpMkLst>
        </pc:grpChg>
      </pc:sldChg>
    </pc:docChg>
  </pc:docChgLst>
  <pc:docChgLst>
    <pc:chgData name="Urdur Anna Bjornsdottir" userId="75a0066e-fea1-4153-a356-05f494bd3cd0" providerId="ADAL" clId="{ACD1CA80-E2B6-45E0-B7DB-F7C63A3747A3}"/>
    <pc:docChg chg="undo custSel addSld delSld modSld sldOrd modSection">
      <pc:chgData name="Urdur Anna Bjornsdottir" userId="75a0066e-fea1-4153-a356-05f494bd3cd0" providerId="ADAL" clId="{ACD1CA80-E2B6-45E0-B7DB-F7C63A3747A3}" dt="2023-03-07T08:04:37.339" v="769" actId="20577"/>
      <pc:docMkLst>
        <pc:docMk/>
      </pc:docMkLst>
      <pc:sldChg chg="modNotesTx">
        <pc:chgData name="Urdur Anna Bjornsdottir" userId="75a0066e-fea1-4153-a356-05f494bd3cd0" providerId="ADAL" clId="{ACD1CA80-E2B6-45E0-B7DB-F7C63A3747A3}" dt="2023-03-07T08:03:37.465" v="761" actId="20577"/>
        <pc:sldMkLst>
          <pc:docMk/>
          <pc:sldMk cId="154315528" sldId="283"/>
        </pc:sldMkLst>
      </pc:sldChg>
      <pc:sldChg chg="modNotesTx">
        <pc:chgData name="Urdur Anna Bjornsdottir" userId="75a0066e-fea1-4153-a356-05f494bd3cd0" providerId="ADAL" clId="{ACD1CA80-E2B6-45E0-B7DB-F7C63A3747A3}" dt="2023-03-07T08:04:07.343" v="763" actId="113"/>
        <pc:sldMkLst>
          <pc:docMk/>
          <pc:sldMk cId="1362477657" sldId="285"/>
        </pc:sldMkLst>
      </pc:sldChg>
      <pc:sldChg chg="modNotesTx">
        <pc:chgData name="Urdur Anna Bjornsdottir" userId="75a0066e-fea1-4153-a356-05f494bd3cd0" providerId="ADAL" clId="{ACD1CA80-E2B6-45E0-B7DB-F7C63A3747A3}" dt="2023-03-07T03:43:21.234" v="519" actId="20577"/>
        <pc:sldMkLst>
          <pc:docMk/>
          <pc:sldMk cId="2002368883" sldId="286"/>
        </pc:sldMkLst>
      </pc:sldChg>
      <pc:sldChg chg="modSp mod modNotesTx">
        <pc:chgData name="Urdur Anna Bjornsdottir" userId="75a0066e-fea1-4153-a356-05f494bd3cd0" providerId="ADAL" clId="{ACD1CA80-E2B6-45E0-B7DB-F7C63A3747A3}" dt="2023-03-07T08:04:37.339" v="769" actId="20577"/>
        <pc:sldMkLst>
          <pc:docMk/>
          <pc:sldMk cId="2377810351" sldId="291"/>
        </pc:sldMkLst>
        <pc:spChg chg="mod">
          <ac:chgData name="Urdur Anna Bjornsdottir" userId="75a0066e-fea1-4153-a356-05f494bd3cd0" providerId="ADAL" clId="{ACD1CA80-E2B6-45E0-B7DB-F7C63A3747A3}" dt="2023-03-07T04:01:05.174" v="704"/>
          <ac:spMkLst>
            <pc:docMk/>
            <pc:sldMk cId="2377810351" sldId="291"/>
            <ac:spMk id="6" creationId="{6E0E1EBF-ADA6-A3D3-8AF3-2963E810B8D6}"/>
          </ac:spMkLst>
        </pc:spChg>
      </pc:sldChg>
      <pc:sldChg chg="modNotesTx">
        <pc:chgData name="Urdur Anna Bjornsdottir" userId="75a0066e-fea1-4153-a356-05f494bd3cd0" providerId="ADAL" clId="{ACD1CA80-E2B6-45E0-B7DB-F7C63A3747A3}" dt="2023-03-07T08:02:14.693" v="750" actId="113"/>
        <pc:sldMkLst>
          <pc:docMk/>
          <pc:sldMk cId="2459031071" sldId="5178"/>
        </pc:sldMkLst>
      </pc:sldChg>
      <pc:sldChg chg="modNotesTx">
        <pc:chgData name="Urdur Anna Bjornsdottir" userId="75a0066e-fea1-4153-a356-05f494bd3cd0" providerId="ADAL" clId="{ACD1CA80-E2B6-45E0-B7DB-F7C63A3747A3}" dt="2023-03-07T08:03:23.546" v="760" actId="20577"/>
        <pc:sldMkLst>
          <pc:docMk/>
          <pc:sldMk cId="3989607905" sldId="2134805139"/>
        </pc:sldMkLst>
      </pc:sldChg>
      <pc:sldChg chg="modSp mod">
        <pc:chgData name="Urdur Anna Bjornsdottir" userId="75a0066e-fea1-4153-a356-05f494bd3cd0" providerId="ADAL" clId="{ACD1CA80-E2B6-45E0-B7DB-F7C63A3747A3}" dt="2023-03-07T03:58:17.336" v="687" actId="20577"/>
        <pc:sldMkLst>
          <pc:docMk/>
          <pc:sldMk cId="3237011216" sldId="2134805142"/>
        </pc:sldMkLst>
        <pc:spChg chg="mod">
          <ac:chgData name="Urdur Anna Bjornsdottir" userId="75a0066e-fea1-4153-a356-05f494bd3cd0" providerId="ADAL" clId="{ACD1CA80-E2B6-45E0-B7DB-F7C63A3747A3}" dt="2023-03-07T03:58:17.336" v="687" actId="20577"/>
          <ac:spMkLst>
            <pc:docMk/>
            <pc:sldMk cId="3237011216" sldId="2134805142"/>
            <ac:spMk id="6" creationId="{B37E084A-38C8-468B-6435-F66814009644}"/>
          </ac:spMkLst>
        </pc:spChg>
      </pc:sldChg>
      <pc:sldChg chg="modSp mod ord modNotesTx">
        <pc:chgData name="Urdur Anna Bjornsdottir" userId="75a0066e-fea1-4153-a356-05f494bd3cd0" providerId="ADAL" clId="{ACD1CA80-E2B6-45E0-B7DB-F7C63A3747A3}" dt="2023-03-07T07:56:54.802" v="707"/>
        <pc:sldMkLst>
          <pc:docMk/>
          <pc:sldMk cId="1959760451" sldId="2134805144"/>
        </pc:sldMkLst>
        <pc:spChg chg="mod">
          <ac:chgData name="Urdur Anna Bjornsdottir" userId="75a0066e-fea1-4153-a356-05f494bd3cd0" providerId="ADAL" clId="{ACD1CA80-E2B6-45E0-B7DB-F7C63A3747A3}" dt="2023-03-07T04:00:00.602" v="697"/>
          <ac:spMkLst>
            <pc:docMk/>
            <pc:sldMk cId="1959760451" sldId="2134805144"/>
            <ac:spMk id="6" creationId="{6E0E1EBF-ADA6-A3D3-8AF3-2963E810B8D6}"/>
          </ac:spMkLst>
        </pc:spChg>
      </pc:sldChg>
      <pc:sldChg chg="modNotesTx">
        <pc:chgData name="Urdur Anna Bjornsdottir" userId="75a0066e-fea1-4153-a356-05f494bd3cd0" providerId="ADAL" clId="{ACD1CA80-E2B6-45E0-B7DB-F7C63A3747A3}" dt="2023-03-07T03:46:39.927" v="528" actId="20577"/>
        <pc:sldMkLst>
          <pc:docMk/>
          <pc:sldMk cId="645791797" sldId="2134805148"/>
        </pc:sldMkLst>
      </pc:sldChg>
      <pc:sldChg chg="addSp delSp modSp mod ord modNotesTx">
        <pc:chgData name="Urdur Anna Bjornsdottir" userId="75a0066e-fea1-4153-a356-05f494bd3cd0" providerId="ADAL" clId="{ACD1CA80-E2B6-45E0-B7DB-F7C63A3747A3}" dt="2023-03-07T08:04:30.402" v="768" actId="20577"/>
        <pc:sldMkLst>
          <pc:docMk/>
          <pc:sldMk cId="2883075385" sldId="2134805149"/>
        </pc:sldMkLst>
        <pc:spChg chg="mod">
          <ac:chgData name="Urdur Anna Bjornsdottir" userId="75a0066e-fea1-4153-a356-05f494bd3cd0" providerId="ADAL" clId="{ACD1CA80-E2B6-45E0-B7DB-F7C63A3747A3}" dt="2023-03-07T04:01:01.074" v="702" actId="21"/>
          <ac:spMkLst>
            <pc:docMk/>
            <pc:sldMk cId="2883075385" sldId="2134805149"/>
            <ac:spMk id="6" creationId="{B37E084A-38C8-468B-6435-F66814009644}"/>
          </ac:spMkLst>
        </pc:spChg>
        <pc:picChg chg="add mod">
          <ac:chgData name="Urdur Anna Bjornsdottir" userId="75a0066e-fea1-4153-a356-05f494bd3cd0" providerId="ADAL" clId="{ACD1CA80-E2B6-45E0-B7DB-F7C63A3747A3}" dt="2023-03-07T03:55:37.335" v="578" actId="14100"/>
          <ac:picMkLst>
            <pc:docMk/>
            <pc:sldMk cId="2883075385" sldId="2134805149"/>
            <ac:picMk id="3" creationId="{5DAA4F9C-1C72-B8DD-58BA-CFD9A1EBA8B9}"/>
          </ac:picMkLst>
        </pc:picChg>
        <pc:picChg chg="add mod modCrop">
          <ac:chgData name="Urdur Anna Bjornsdottir" userId="75a0066e-fea1-4153-a356-05f494bd3cd0" providerId="ADAL" clId="{ACD1CA80-E2B6-45E0-B7DB-F7C63A3747A3}" dt="2023-03-07T03:55:26.513" v="576" actId="732"/>
          <ac:picMkLst>
            <pc:docMk/>
            <pc:sldMk cId="2883075385" sldId="2134805149"/>
            <ac:picMk id="7" creationId="{7F482AA4-0545-DE2D-53D4-EECD6202E886}"/>
          </ac:picMkLst>
        </pc:picChg>
        <pc:picChg chg="del">
          <ac:chgData name="Urdur Anna Bjornsdottir" userId="75a0066e-fea1-4153-a356-05f494bd3cd0" providerId="ADAL" clId="{ACD1CA80-E2B6-45E0-B7DB-F7C63A3747A3}" dt="2023-03-07T03:49:09.511" v="540" actId="478"/>
          <ac:picMkLst>
            <pc:docMk/>
            <pc:sldMk cId="2883075385" sldId="2134805149"/>
            <ac:picMk id="10" creationId="{A5025036-836B-67A2-DDFE-2CAC0E05FD4B}"/>
          </ac:picMkLst>
        </pc:picChg>
      </pc:sldChg>
      <pc:sldChg chg="modNotesTx">
        <pc:chgData name="Urdur Anna Bjornsdottir" userId="75a0066e-fea1-4153-a356-05f494bd3cd0" providerId="ADAL" clId="{ACD1CA80-E2B6-45E0-B7DB-F7C63A3747A3}" dt="2023-03-07T03:46:50.990" v="539" actId="20577"/>
        <pc:sldMkLst>
          <pc:docMk/>
          <pc:sldMk cId="3476375925" sldId="2134805150"/>
        </pc:sldMkLst>
      </pc:sldChg>
      <pc:sldChg chg="modSp add del mod">
        <pc:chgData name="Urdur Anna Bjornsdottir" userId="75a0066e-fea1-4153-a356-05f494bd3cd0" providerId="ADAL" clId="{ACD1CA80-E2B6-45E0-B7DB-F7C63A3747A3}" dt="2023-03-07T04:00:11.781" v="700" actId="47"/>
        <pc:sldMkLst>
          <pc:docMk/>
          <pc:sldMk cId="3847884890" sldId="2134805158"/>
        </pc:sldMkLst>
        <pc:spChg chg="mod">
          <ac:chgData name="Urdur Anna Bjornsdottir" userId="75a0066e-fea1-4153-a356-05f494bd3cd0" providerId="ADAL" clId="{ACD1CA80-E2B6-45E0-B7DB-F7C63A3747A3}" dt="2023-03-07T03:59:56.671" v="696" actId="21"/>
          <ac:spMkLst>
            <pc:docMk/>
            <pc:sldMk cId="3847884890" sldId="2134805158"/>
            <ac:spMk id="6" creationId="{B37E084A-38C8-468B-6435-F66814009644}"/>
          </ac:spMkLst>
        </pc:spChg>
      </pc:sldChg>
    </pc:docChg>
  </pc:docChgLst>
  <pc:docChgLst>
    <pc:chgData name="Urður  Anna Björnsdóttir" userId="75a0066e-fea1-4153-a356-05f494bd3cd0" providerId="ADAL" clId="{ACD1CA80-E2B6-45E0-B7DB-F7C63A3747A3}"/>
    <pc:docChg chg="custSel modSld">
      <pc:chgData name="Urður  Anna Björnsdóttir" userId="75a0066e-fea1-4153-a356-05f494bd3cd0" providerId="ADAL" clId="{ACD1CA80-E2B6-45E0-B7DB-F7C63A3747A3}" dt="2023-03-03T03:29:33.697" v="158" actId="20577"/>
      <pc:docMkLst>
        <pc:docMk/>
      </pc:docMkLst>
      <pc:sldChg chg="modNotesTx">
        <pc:chgData name="Urður  Anna Björnsdóttir" userId="75a0066e-fea1-4153-a356-05f494bd3cd0" providerId="ADAL" clId="{ACD1CA80-E2B6-45E0-B7DB-F7C63A3747A3}" dt="2023-03-03T03:28:10.147" v="148" actId="20577"/>
        <pc:sldMkLst>
          <pc:docMk/>
          <pc:sldMk cId="1881244884" sldId="257"/>
        </pc:sldMkLst>
      </pc:sldChg>
      <pc:sldChg chg="modNotesTx">
        <pc:chgData name="Urður  Anna Björnsdóttir" userId="75a0066e-fea1-4153-a356-05f494bd3cd0" providerId="ADAL" clId="{ACD1CA80-E2B6-45E0-B7DB-F7C63A3747A3}" dt="2023-03-03T03:29:33.697" v="158" actId="20577"/>
        <pc:sldMkLst>
          <pc:docMk/>
          <pc:sldMk cId="1362477657" sldId="285"/>
        </pc:sldMkLst>
      </pc:sldChg>
      <pc:sldChg chg="modNotesTx">
        <pc:chgData name="Urður  Anna Björnsdóttir" userId="75a0066e-fea1-4153-a356-05f494bd3cd0" providerId="ADAL" clId="{ACD1CA80-E2B6-45E0-B7DB-F7C63A3747A3}" dt="2023-03-03T03:26:26.849" v="20" actId="20577"/>
        <pc:sldMkLst>
          <pc:docMk/>
          <pc:sldMk cId="2002368883" sldId="286"/>
        </pc:sldMkLst>
      </pc:sldChg>
      <pc:sldChg chg="modNotesTx">
        <pc:chgData name="Urður  Anna Björnsdóttir" userId="75a0066e-fea1-4153-a356-05f494bd3cd0" providerId="ADAL" clId="{ACD1CA80-E2B6-45E0-B7DB-F7C63A3747A3}" dt="2023-03-03T03:28:45.574" v="155" actId="20577"/>
        <pc:sldMkLst>
          <pc:docMk/>
          <pc:sldMk cId="1959760451" sldId="2134805144"/>
        </pc:sldMkLst>
      </pc:sldChg>
      <pc:sldChg chg="modNotesTx">
        <pc:chgData name="Urður  Anna Björnsdóttir" userId="75a0066e-fea1-4153-a356-05f494bd3cd0" providerId="ADAL" clId="{ACD1CA80-E2B6-45E0-B7DB-F7C63A3747A3}" dt="2023-03-03T03:28:34.248" v="154" actId="20577"/>
        <pc:sldMkLst>
          <pc:docMk/>
          <pc:sldMk cId="3970938940" sldId="2134805146"/>
        </pc:sldMkLst>
      </pc:sldChg>
    </pc:docChg>
  </pc:docChgLst>
  <pc:docChgLst>
    <pc:chgData name="Urdur Anna Bjornsdottir" userId="S::urdur@lsretail.com::75a0066e-fea1-4153-a356-05f494bd3cd0" providerId="AD" clId="Web-{9035C35E-2BD5-468F-BA30-5632A7332DB9}"/>
    <pc:docChg chg="addSld delSld modSld sldOrd modSection">
      <pc:chgData name="Urdur Anna Bjornsdottir" userId="S::urdur@lsretail.com::75a0066e-fea1-4153-a356-05f494bd3cd0" providerId="AD" clId="Web-{9035C35E-2BD5-468F-BA30-5632A7332DB9}" dt="2023-02-10T08:21:32.381" v="411"/>
      <pc:docMkLst>
        <pc:docMk/>
      </pc:docMkLst>
      <pc:sldChg chg="addSp modSp">
        <pc:chgData name="Urdur Anna Bjornsdottir" userId="S::urdur@lsretail.com::75a0066e-fea1-4153-a356-05f494bd3cd0" providerId="AD" clId="Web-{9035C35E-2BD5-468F-BA30-5632A7332DB9}" dt="2023-02-10T07:53:34.794" v="29" actId="14100"/>
        <pc:sldMkLst>
          <pc:docMk/>
          <pc:sldMk cId="154315528" sldId="283"/>
        </pc:sldMkLst>
        <pc:spChg chg="mod">
          <ac:chgData name="Urdur Anna Bjornsdottir" userId="S::urdur@lsretail.com::75a0066e-fea1-4153-a356-05f494bd3cd0" providerId="AD" clId="Web-{9035C35E-2BD5-468F-BA30-5632A7332DB9}" dt="2023-02-10T07:53:10.793" v="23" actId="20577"/>
          <ac:spMkLst>
            <pc:docMk/>
            <pc:sldMk cId="154315528" sldId="283"/>
            <ac:spMk id="2" creationId="{9D17C55B-CEAA-F8E7-2CC2-DF329D42CA77}"/>
          </ac:spMkLst>
        </pc:spChg>
        <pc:spChg chg="mod">
          <ac:chgData name="Urdur Anna Bjornsdottir" userId="S::urdur@lsretail.com::75a0066e-fea1-4153-a356-05f494bd3cd0" providerId="AD" clId="Web-{9035C35E-2BD5-468F-BA30-5632A7332DB9}" dt="2023-02-10T07:52:43.370" v="2" actId="20577"/>
          <ac:spMkLst>
            <pc:docMk/>
            <pc:sldMk cId="154315528" sldId="283"/>
            <ac:spMk id="4" creationId="{90C15432-9D6E-0610-27A5-4C7C323216BF}"/>
          </ac:spMkLst>
        </pc:spChg>
        <pc:spChg chg="add mod">
          <ac:chgData name="Urdur Anna Bjornsdottir" userId="S::urdur@lsretail.com::75a0066e-fea1-4153-a356-05f494bd3cd0" providerId="AD" clId="Web-{9035C35E-2BD5-468F-BA30-5632A7332DB9}" dt="2023-02-10T07:53:34.794" v="29" actId="14100"/>
          <ac:spMkLst>
            <pc:docMk/>
            <pc:sldMk cId="154315528" sldId="283"/>
            <ac:spMk id="7" creationId="{3184F3E1-A2BE-BAD9-F72E-B8889421D202}"/>
          </ac:spMkLst>
        </pc:spChg>
      </pc:sldChg>
      <pc:sldChg chg="addSp delSp modSp mod modClrScheme chgLayout">
        <pc:chgData name="Urdur Anna Bjornsdottir" userId="S::urdur@lsretail.com::75a0066e-fea1-4153-a356-05f494bd3cd0" providerId="AD" clId="Web-{9035C35E-2BD5-468F-BA30-5632A7332DB9}" dt="2023-02-10T07:58:11.178" v="107" actId="20577"/>
        <pc:sldMkLst>
          <pc:docMk/>
          <pc:sldMk cId="2002368883" sldId="286"/>
        </pc:sldMkLst>
        <pc:spChg chg="add del mod ord">
          <ac:chgData name="Urdur Anna Bjornsdottir" userId="S::urdur@lsretail.com::75a0066e-fea1-4153-a356-05f494bd3cd0" providerId="AD" clId="Web-{9035C35E-2BD5-468F-BA30-5632A7332DB9}" dt="2023-02-10T07:56:33.409" v="77"/>
          <ac:spMkLst>
            <pc:docMk/>
            <pc:sldMk cId="2002368883" sldId="286"/>
            <ac:spMk id="2" creationId="{9893BB14-3CA4-0EE9-BF08-D5F3E56AF5BE}"/>
          </ac:spMkLst>
        </pc:spChg>
        <pc:spChg chg="del mod ord">
          <ac:chgData name="Urdur Anna Bjornsdottir" userId="S::urdur@lsretail.com::75a0066e-fea1-4153-a356-05f494bd3cd0" providerId="AD" clId="Web-{9035C35E-2BD5-468F-BA30-5632A7332DB9}" dt="2023-02-10T07:56:57.128" v="85"/>
          <ac:spMkLst>
            <pc:docMk/>
            <pc:sldMk cId="2002368883" sldId="286"/>
            <ac:spMk id="4" creationId="{D1DEE2E3-1636-95EB-0ED3-2DD39FCDB48B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7:56:00.267" v="74"/>
          <ac:spMkLst>
            <pc:docMk/>
            <pc:sldMk cId="2002368883" sldId="286"/>
            <ac:spMk id="5" creationId="{211F1E18-AD4A-C6E5-0AE2-DE3BD0593264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7:58:11.178" v="107" actId="20577"/>
          <ac:spMkLst>
            <pc:docMk/>
            <pc:sldMk cId="2002368883" sldId="286"/>
            <ac:spMk id="6" creationId="{9B1622FA-236E-D040-AEB2-7DA195A84B85}"/>
          </ac:spMkLst>
        </pc:spChg>
        <pc:picChg chg="add mod ord modCrop">
          <ac:chgData name="Urdur Anna Bjornsdottir" userId="S::urdur@lsretail.com::75a0066e-fea1-4153-a356-05f494bd3cd0" providerId="AD" clId="Web-{9035C35E-2BD5-468F-BA30-5632A7332DB9}" dt="2023-02-10T07:56:33.409" v="77"/>
          <ac:picMkLst>
            <pc:docMk/>
            <pc:sldMk cId="2002368883" sldId="286"/>
            <ac:picMk id="3" creationId="{CD2C078F-5046-5AC6-E419-ACC3D05F1478}"/>
          </ac:picMkLst>
        </pc:picChg>
      </pc:sldChg>
      <pc:sldChg chg="del">
        <pc:chgData name="Urdur Anna Bjornsdottir" userId="S::urdur@lsretail.com::75a0066e-fea1-4153-a356-05f494bd3cd0" providerId="AD" clId="Web-{9035C35E-2BD5-468F-BA30-5632A7332DB9}" dt="2023-02-10T07:54:02.841" v="34"/>
        <pc:sldMkLst>
          <pc:docMk/>
          <pc:sldMk cId="2867903962" sldId="287"/>
        </pc:sldMkLst>
      </pc:sldChg>
      <pc:sldChg chg="mod modShow">
        <pc:chgData name="Urdur Anna Bjornsdottir" userId="S::urdur@lsretail.com::75a0066e-fea1-4153-a356-05f494bd3cd0" providerId="AD" clId="Web-{9035C35E-2BD5-468F-BA30-5632A7332DB9}" dt="2023-02-10T07:53:42.591" v="30"/>
        <pc:sldMkLst>
          <pc:docMk/>
          <pc:sldMk cId="3176468311" sldId="288"/>
        </pc:sldMkLst>
      </pc:sldChg>
      <pc:sldChg chg="modSp">
        <pc:chgData name="Urdur Anna Bjornsdottir" userId="S::urdur@lsretail.com::75a0066e-fea1-4153-a356-05f494bd3cd0" providerId="AD" clId="Web-{9035C35E-2BD5-468F-BA30-5632A7332DB9}" dt="2023-02-10T07:58:33.272" v="108" actId="20577"/>
        <pc:sldMkLst>
          <pc:docMk/>
          <pc:sldMk cId="1727260366" sldId="290"/>
        </pc:sldMkLst>
        <pc:spChg chg="mod">
          <ac:chgData name="Urdur Anna Bjornsdottir" userId="S::urdur@lsretail.com::75a0066e-fea1-4153-a356-05f494bd3cd0" providerId="AD" clId="Web-{9035C35E-2BD5-468F-BA30-5632A7332DB9}" dt="2023-02-10T07:58:33.272" v="108" actId="20577"/>
          <ac:spMkLst>
            <pc:docMk/>
            <pc:sldMk cId="1727260366" sldId="290"/>
            <ac:spMk id="6" creationId="{0E937FDF-7390-792B-84B9-DB6EF8ED4DCD}"/>
          </ac:spMkLst>
        </pc:spChg>
      </pc:sldChg>
      <pc:sldChg chg="addSp modSp mod modClrScheme chgLayout">
        <pc:chgData name="Urdur Anna Bjornsdottir" userId="S::urdur@lsretail.com::75a0066e-fea1-4153-a356-05f494bd3cd0" providerId="AD" clId="Web-{9035C35E-2BD5-468F-BA30-5632A7332DB9}" dt="2023-02-10T08:21:24.412" v="410" actId="20577"/>
        <pc:sldMkLst>
          <pc:docMk/>
          <pc:sldMk cId="2377810351" sldId="291"/>
        </pc:sldMkLst>
        <pc:spChg chg="add mod ord">
          <ac:chgData name="Urdur Anna Bjornsdottir" userId="S::urdur@lsretail.com::75a0066e-fea1-4153-a356-05f494bd3cd0" providerId="AD" clId="Web-{9035C35E-2BD5-468F-BA30-5632A7332DB9}" dt="2023-02-10T08:21:04.427" v="405"/>
          <ac:spMkLst>
            <pc:docMk/>
            <pc:sldMk cId="2377810351" sldId="291"/>
            <ac:spMk id="2" creationId="{0800D820-15ED-4CD3-6822-1278A434FB28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1:04.427" v="405"/>
          <ac:spMkLst>
            <pc:docMk/>
            <pc:sldMk cId="2377810351" sldId="291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1:24.412" v="410" actId="20577"/>
          <ac:spMkLst>
            <pc:docMk/>
            <pc:sldMk cId="2377810351" sldId="291"/>
            <ac:spMk id="6" creationId="{6E0E1EBF-ADA6-A3D3-8AF3-2963E810B8D6}"/>
          </ac:spMkLst>
        </pc:spChg>
      </pc:sldChg>
      <pc:sldChg chg="modSp">
        <pc:chgData name="Urdur Anna Bjornsdottir" userId="S::urdur@lsretail.com::75a0066e-fea1-4153-a356-05f494bd3cd0" providerId="AD" clId="Web-{9035C35E-2BD5-468F-BA30-5632A7332DB9}" dt="2023-02-10T08:16:48.715" v="401" actId="20577"/>
        <pc:sldMkLst>
          <pc:docMk/>
          <pc:sldMk cId="716163404" sldId="292"/>
        </pc:sldMkLst>
        <pc:spChg chg="mod">
          <ac:chgData name="Urdur Anna Bjornsdottir" userId="S::urdur@lsretail.com::75a0066e-fea1-4153-a356-05f494bd3cd0" providerId="AD" clId="Web-{9035C35E-2BD5-468F-BA30-5632A7332DB9}" dt="2023-02-10T08:08:57.090" v="394" actId="20577"/>
          <ac:spMkLst>
            <pc:docMk/>
            <pc:sldMk cId="716163404" sldId="292"/>
            <ac:spMk id="3" creationId="{6B43E2B2-F8D4-037D-1C68-6220B2AAFAC0}"/>
          </ac:spMkLst>
        </pc:spChg>
        <pc:spChg chg="mod">
          <ac:chgData name="Urdur Anna Bjornsdottir" userId="S::urdur@lsretail.com::75a0066e-fea1-4153-a356-05f494bd3cd0" providerId="AD" clId="Web-{9035C35E-2BD5-468F-BA30-5632A7332DB9}" dt="2023-02-10T08:16:48.715" v="401" actId="20577"/>
          <ac:spMkLst>
            <pc:docMk/>
            <pc:sldMk cId="716163404" sldId="292"/>
            <ac:spMk id="4" creationId="{42655B4C-E601-6363-259A-100D4037B6BF}"/>
          </ac:spMkLst>
        </pc:spChg>
      </pc:sldChg>
      <pc:sldChg chg="modSp modNotes">
        <pc:chgData name="Urdur Anna Bjornsdottir" userId="S::urdur@lsretail.com::75a0066e-fea1-4153-a356-05f494bd3cd0" providerId="AD" clId="Web-{9035C35E-2BD5-468F-BA30-5632A7332DB9}" dt="2023-02-10T07:55:08.844" v="46"/>
        <pc:sldMkLst>
          <pc:docMk/>
          <pc:sldMk cId="2459031071" sldId="5178"/>
        </pc:sldMkLst>
        <pc:graphicFrameChg chg="mod modGraphic">
          <ac:chgData name="Urdur Anna Bjornsdottir" userId="S::urdur@lsretail.com::75a0066e-fea1-4153-a356-05f494bd3cd0" providerId="AD" clId="Web-{9035C35E-2BD5-468F-BA30-5632A7332DB9}" dt="2023-02-10T07:54:35.827" v="39" actId="20577"/>
          <ac:graphicFrameMkLst>
            <pc:docMk/>
            <pc:sldMk cId="2459031071" sldId="5178"/>
            <ac:graphicFrameMk id="21" creationId="{2C26CE0A-3302-475C-9D6C-E2E12C1E880F}"/>
          </ac:graphicFrameMkLst>
        </pc:graphicFrameChg>
      </pc:sldChg>
      <pc:sldChg chg="modNotes">
        <pc:chgData name="Urdur Anna Bjornsdottir" userId="S::urdur@lsretail.com::75a0066e-fea1-4153-a356-05f494bd3cd0" providerId="AD" clId="Web-{9035C35E-2BD5-468F-BA30-5632A7332DB9}" dt="2023-02-10T07:55:04.625" v="42"/>
        <pc:sldMkLst>
          <pc:docMk/>
          <pc:sldMk cId="3831100043" sldId="2134805138"/>
        </pc:sldMkLst>
      </pc:sldChg>
      <pc:sldChg chg="modSp modNotes">
        <pc:chgData name="Urdur Anna Bjornsdottir" userId="S::urdur@lsretail.com::75a0066e-fea1-4153-a356-05f494bd3cd0" providerId="AD" clId="Web-{9035C35E-2BD5-468F-BA30-5632A7332DB9}" dt="2023-02-10T07:53:57.701" v="33"/>
        <pc:sldMkLst>
          <pc:docMk/>
          <pc:sldMk cId="3989607905" sldId="2134805139"/>
        </pc:sldMkLst>
        <pc:spChg chg="mod">
          <ac:chgData name="Urdur Anna Bjornsdottir" userId="S::urdur@lsretail.com::75a0066e-fea1-4153-a356-05f494bd3cd0" providerId="AD" clId="Web-{9035C35E-2BD5-468F-BA30-5632A7332DB9}" dt="2023-02-10T07:53:50.716" v="31" actId="20577"/>
          <ac:spMkLst>
            <pc:docMk/>
            <pc:sldMk cId="3989607905" sldId="2134805139"/>
            <ac:spMk id="3" creationId="{6CA951A4-0B51-B519-384B-D09CCE0855C3}"/>
          </ac:spMkLst>
        </pc:spChg>
      </pc:sldChg>
      <pc:sldChg chg="modSp mod modClrScheme chgLayout">
        <pc:chgData name="Urdur Anna Bjornsdottir" userId="S::urdur@lsretail.com::75a0066e-fea1-4153-a356-05f494bd3cd0" providerId="AD" clId="Web-{9035C35E-2BD5-468F-BA30-5632A7332DB9}" dt="2023-02-10T08:20:43.114" v="404"/>
        <pc:sldMkLst>
          <pc:docMk/>
          <pc:sldMk cId="3705313371" sldId="2134805140"/>
        </pc:sldMkLst>
        <pc:spChg chg="mod ord">
          <ac:chgData name="Urdur Anna Bjornsdottir" userId="S::urdur@lsretail.com::75a0066e-fea1-4153-a356-05f494bd3cd0" providerId="AD" clId="Web-{9035C35E-2BD5-468F-BA30-5632A7332DB9}" dt="2023-02-10T08:20:43.114" v="404"/>
          <ac:spMkLst>
            <pc:docMk/>
            <pc:sldMk cId="3705313371" sldId="2134805140"/>
            <ac:spMk id="5" creationId="{58E6B7D1-C071-9CF2-4A32-3A4AAA9E5B22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0:43.114" v="404"/>
          <ac:spMkLst>
            <pc:docMk/>
            <pc:sldMk cId="3705313371" sldId="2134805140"/>
            <ac:spMk id="6" creationId="{F4CE073C-5090-C880-30F9-0C239E9F2269}"/>
          </ac:spMkLst>
        </pc:spChg>
      </pc:sldChg>
      <pc:sldChg chg="ord">
        <pc:chgData name="Urdur Anna Bjornsdottir" userId="S::urdur@lsretail.com::75a0066e-fea1-4153-a356-05f494bd3cd0" providerId="AD" clId="Web-{9035C35E-2BD5-468F-BA30-5632A7332DB9}" dt="2023-02-10T07:55:16.156" v="47"/>
        <pc:sldMkLst>
          <pc:docMk/>
          <pc:sldMk cId="1563944566" sldId="2134805141"/>
        </pc:sldMkLst>
      </pc:sldChg>
      <pc:sldChg chg="addSp delSp modSp new mod modClrScheme modShow chgLayout">
        <pc:chgData name="Urdur Anna Bjornsdottir" userId="S::urdur@lsretail.com::75a0066e-fea1-4153-a356-05f494bd3cd0" providerId="AD" clId="Web-{9035C35E-2BD5-468F-BA30-5632A7332DB9}" dt="2023-02-10T08:19:48.628" v="403" actId="14100"/>
        <pc:sldMkLst>
          <pc:docMk/>
          <pc:sldMk cId="1347633035" sldId="2134805143"/>
        </pc:sldMkLst>
        <pc:spChg chg="mod ord">
          <ac:chgData name="Urdur Anna Bjornsdottir" userId="S::urdur@lsretail.com::75a0066e-fea1-4153-a356-05f494bd3cd0" providerId="AD" clId="Web-{9035C35E-2BD5-468F-BA30-5632A7332DB9}" dt="2023-02-10T07:59:12.805" v="112"/>
          <ac:spMkLst>
            <pc:docMk/>
            <pc:sldMk cId="1347633035" sldId="2134805143"/>
            <ac:spMk id="2" creationId="{2430238A-9CA7-1394-13D0-EB3DE6D66115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19:48.628" v="403" actId="14100"/>
          <ac:spMkLst>
            <pc:docMk/>
            <pc:sldMk cId="1347633035" sldId="2134805143"/>
            <ac:spMk id="3" creationId="{178B15C1-841A-46CC-DBEA-9E570D7B79DD}"/>
          </ac:spMkLst>
        </pc:spChg>
        <pc:spChg chg="del">
          <ac:chgData name="Urdur Anna Bjornsdottir" userId="S::urdur@lsretail.com::75a0066e-fea1-4153-a356-05f494bd3cd0" providerId="AD" clId="Web-{9035C35E-2BD5-468F-BA30-5632A7332DB9}" dt="2023-02-10T07:58:47.210" v="110"/>
          <ac:spMkLst>
            <pc:docMk/>
            <pc:sldMk cId="1347633035" sldId="2134805143"/>
            <ac:spMk id="4" creationId="{20D327D8-D836-FF1E-EC23-06AC520BE2B0}"/>
          </ac:spMkLst>
        </pc:spChg>
        <pc:spChg chg="add mod ord">
          <ac:chgData name="Urdur Anna Bjornsdottir" userId="S::urdur@lsretail.com::75a0066e-fea1-4153-a356-05f494bd3cd0" providerId="AD" clId="Web-{9035C35E-2BD5-468F-BA30-5632A7332DB9}" dt="2023-02-10T07:59:40.993" v="148" actId="20577"/>
          <ac:spMkLst>
            <pc:docMk/>
            <pc:sldMk cId="1347633035" sldId="2134805143"/>
            <ac:spMk id="5" creationId="{1E82606B-A1B8-F4BE-9630-0831F238C48C}"/>
          </ac:spMkLst>
        </pc:spChg>
      </pc:sldChg>
      <pc:sldChg chg="addSp modSp add mod replId modClrScheme chgLayout">
        <pc:chgData name="Urdur Anna Bjornsdottir" userId="S::urdur@lsretail.com::75a0066e-fea1-4153-a356-05f494bd3cd0" providerId="AD" clId="Web-{9035C35E-2BD5-468F-BA30-5632A7332DB9}" dt="2023-02-10T08:21:32.381" v="411"/>
        <pc:sldMkLst>
          <pc:docMk/>
          <pc:sldMk cId="1959760451" sldId="2134805144"/>
        </pc:sldMkLst>
        <pc:spChg chg="mod ord">
          <ac:chgData name="Urdur Anna Bjornsdottir" userId="S::urdur@lsretail.com::75a0066e-fea1-4153-a356-05f494bd3cd0" providerId="AD" clId="Web-{9035C35E-2BD5-468F-BA30-5632A7332DB9}" dt="2023-02-10T08:21:32.381" v="411"/>
          <ac:spMkLst>
            <pc:docMk/>
            <pc:sldMk cId="1959760451" sldId="2134805144"/>
            <ac:spMk id="2" creationId="{0800D820-15ED-4CD3-6822-1278A434FB28}"/>
          </ac:spMkLst>
        </pc:spChg>
        <pc:spChg chg="add mod ord">
          <ac:chgData name="Urdur Anna Bjornsdottir" userId="S::urdur@lsretail.com::75a0066e-fea1-4153-a356-05f494bd3cd0" providerId="AD" clId="Web-{9035C35E-2BD5-468F-BA30-5632A7332DB9}" dt="2023-02-10T08:21:32.381" v="411"/>
          <ac:spMkLst>
            <pc:docMk/>
            <pc:sldMk cId="1959760451" sldId="2134805144"/>
            <ac:spMk id="3" creationId="{F07C21CC-719A-8E0C-19F8-6072E759CF80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1:32.381" v="411"/>
          <ac:spMkLst>
            <pc:docMk/>
            <pc:sldMk cId="1959760451" sldId="2134805144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1:32.381" v="411"/>
          <ac:spMkLst>
            <pc:docMk/>
            <pc:sldMk cId="1959760451" sldId="2134805144"/>
            <ac:spMk id="6" creationId="{6E0E1EBF-ADA6-A3D3-8AF3-2963E810B8D6}"/>
          </ac:spMkLst>
        </pc:spChg>
      </pc:sldChg>
    </pc:docChg>
  </pc:docChgLst>
  <pc:docChgLst>
    <pc:chgData name="Urdur Anna Bjornsdottir" userId="S::urdur@lsretail.com::75a0066e-fea1-4153-a356-05f494bd3cd0" providerId="AD" clId="Web-{C6481E1A-BE2B-4451-BB44-918D8232DC14}"/>
    <pc:docChg chg="addSld delSld modSection">
      <pc:chgData name="Urdur Anna Bjornsdottir" userId="S::urdur@lsretail.com::75a0066e-fea1-4153-a356-05f494bd3cd0" providerId="AD" clId="Web-{C6481E1A-BE2B-4451-BB44-918D8232DC14}" dt="2023-02-10T15:39:00.167" v="1"/>
      <pc:docMkLst>
        <pc:docMk/>
      </pc:docMkLst>
      <pc:sldChg chg="del">
        <pc:chgData name="Urdur Anna Bjornsdottir" userId="S::urdur@lsretail.com::75a0066e-fea1-4153-a356-05f494bd3cd0" providerId="AD" clId="Web-{C6481E1A-BE2B-4451-BB44-918D8232DC14}" dt="2023-02-10T15:39:00.167" v="1"/>
        <pc:sldMkLst>
          <pc:docMk/>
          <pc:sldMk cId="3705313371" sldId="2134805140"/>
        </pc:sldMkLst>
      </pc:sldChg>
      <pc:sldChg chg="add">
        <pc:chgData name="Urdur Anna Bjornsdottir" userId="S::urdur@lsretail.com::75a0066e-fea1-4153-a356-05f494bd3cd0" providerId="AD" clId="Web-{C6481E1A-BE2B-4451-BB44-918D8232DC14}" dt="2023-02-10T15:38:49.714" v="0"/>
        <pc:sldMkLst>
          <pc:docMk/>
          <pc:sldMk cId="3422067969" sldId="2134805151"/>
        </pc:sldMkLst>
      </pc:sldChg>
      <pc:sldMasterChg chg="addSldLayout">
        <pc:chgData name="Urdur Anna Bjornsdottir" userId="S::urdur@lsretail.com::75a0066e-fea1-4153-a356-05f494bd3cd0" providerId="AD" clId="Web-{C6481E1A-BE2B-4451-BB44-918D8232DC14}" dt="2023-02-10T15:38:49.714" v="0"/>
        <pc:sldMasterMkLst>
          <pc:docMk/>
          <pc:sldMasterMk cId="3283444625" sldId="2147483743"/>
        </pc:sldMasterMkLst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449590882" sldId="2147483772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815730177" sldId="2147483773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073606224" sldId="2147483774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00400172" sldId="2147483775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858008274" sldId="2147483776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734397217" sldId="2147483777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930681530" sldId="2147483778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800630161" sldId="2147483779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2896083228" sldId="2147483780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4096572775" sldId="2147483781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2200188015" sldId="2147483782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2502578996" sldId="2147483783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637817288" sldId="2147483784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798023065" sldId="2147483785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265177982" sldId="2147483786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457031803" sldId="2147483787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4252830370" sldId="2147483788"/>
          </pc:sldLayoutMkLst>
        </pc:sldLayoutChg>
      </pc:sldMasterChg>
    </pc:docChg>
  </pc:docChgLst>
  <pc:docChgLst>
    <pc:chgData name="Matthias Matthiasson" userId="da5879a5-7ced-44b7-b25c-c3fa19602b52" providerId="ADAL" clId="{3188B808-27BC-42C2-A1EB-66FBEED9726A}"/>
    <pc:docChg chg="modSld sldOrd">
      <pc:chgData name="Matthias Matthiasson" userId="da5879a5-7ced-44b7-b25c-c3fa19602b52" providerId="ADAL" clId="{3188B808-27BC-42C2-A1EB-66FBEED9726A}" dt="2023-02-12T09:34:56.610" v="1"/>
      <pc:docMkLst>
        <pc:docMk/>
      </pc:docMkLst>
      <pc:sldChg chg="ord">
        <pc:chgData name="Matthias Matthiasson" userId="da5879a5-7ced-44b7-b25c-c3fa19602b52" providerId="ADAL" clId="{3188B808-27BC-42C2-A1EB-66FBEED9726A}" dt="2023-02-12T09:34:56.610" v="1"/>
        <pc:sldMkLst>
          <pc:docMk/>
          <pc:sldMk cId="1959760451" sldId="2134805144"/>
        </pc:sldMkLst>
      </pc:sldChg>
    </pc:docChg>
  </pc:docChgLst>
  <pc:docChgLst>
    <pc:chgData name="Urdur Anna Bjornsdottir" userId="S::urdur@lsretail.com::75a0066e-fea1-4153-a356-05f494bd3cd0" providerId="AD" clId="Web-{B19490E0-0AD3-47AD-89A5-D47C2AD4C703}"/>
    <pc:docChg chg="addSld modSld modSection">
      <pc:chgData name="Urdur Anna Bjornsdottir" userId="S::urdur@lsretail.com::75a0066e-fea1-4153-a356-05f494bd3cd0" providerId="AD" clId="Web-{B19490E0-0AD3-47AD-89A5-D47C2AD4C703}" dt="2023-02-13T13:12:19.480" v="66" actId="20577"/>
      <pc:docMkLst>
        <pc:docMk/>
      </pc:docMkLst>
      <pc:sldChg chg="modSp">
        <pc:chgData name="Urdur Anna Bjornsdottir" userId="S::urdur@lsretail.com::75a0066e-fea1-4153-a356-05f494bd3cd0" providerId="AD" clId="Web-{B19490E0-0AD3-47AD-89A5-D47C2AD4C703}" dt="2023-02-13T13:12:19.480" v="66" actId="20577"/>
        <pc:sldMkLst>
          <pc:docMk/>
          <pc:sldMk cId="1197092664" sldId="293"/>
        </pc:sldMkLst>
        <pc:spChg chg="mod">
          <ac:chgData name="Urdur Anna Bjornsdottir" userId="S::urdur@lsretail.com::75a0066e-fea1-4153-a356-05f494bd3cd0" providerId="AD" clId="Web-{B19490E0-0AD3-47AD-89A5-D47C2AD4C703}" dt="2023-02-13T13:12:19.480" v="66" actId="20577"/>
          <ac:spMkLst>
            <pc:docMk/>
            <pc:sldMk cId="1197092664" sldId="293"/>
            <ac:spMk id="3" creationId="{7D8CFD9C-8325-23BB-272A-DEA2ED4C8C8F}"/>
          </ac:spMkLst>
        </pc:spChg>
      </pc:sldChg>
      <pc:sldChg chg="modSp">
        <pc:chgData name="Urdur Anna Bjornsdottir" userId="S::urdur@lsretail.com::75a0066e-fea1-4153-a356-05f494bd3cd0" providerId="AD" clId="Web-{B19490E0-0AD3-47AD-89A5-D47C2AD4C703}" dt="2023-02-13T13:08:55.941" v="45" actId="1076"/>
        <pc:sldMkLst>
          <pc:docMk/>
          <pc:sldMk cId="3989607905" sldId="2134805139"/>
        </pc:sldMkLst>
        <pc:spChg chg="mod">
          <ac:chgData name="Urdur Anna Bjornsdottir" userId="S::urdur@lsretail.com::75a0066e-fea1-4153-a356-05f494bd3cd0" providerId="AD" clId="Web-{B19490E0-0AD3-47AD-89A5-D47C2AD4C703}" dt="2023-02-13T13:07:27.048" v="43" actId="20577"/>
          <ac:spMkLst>
            <pc:docMk/>
            <pc:sldMk cId="3989607905" sldId="2134805139"/>
            <ac:spMk id="2" creationId="{0B9D50DE-46A3-96AC-3E28-970485A7D515}"/>
          </ac:spMkLst>
        </pc:spChg>
        <pc:picChg chg="mod">
          <ac:chgData name="Urdur Anna Bjornsdottir" userId="S::urdur@lsretail.com::75a0066e-fea1-4153-a356-05f494bd3cd0" providerId="AD" clId="Web-{B19490E0-0AD3-47AD-89A5-D47C2AD4C703}" dt="2023-02-13T13:08:55.941" v="45" actId="1076"/>
          <ac:picMkLst>
            <pc:docMk/>
            <pc:sldMk cId="3989607905" sldId="2134805139"/>
            <ac:picMk id="4" creationId="{470919A9-7A82-837C-04F2-4045968AD2DC}"/>
          </ac:picMkLst>
        </pc:picChg>
      </pc:sldChg>
      <pc:sldChg chg="modSp mod modClrScheme chgLayout">
        <pc:chgData name="Urdur Anna Bjornsdottir" userId="S::urdur@lsretail.com::75a0066e-fea1-4153-a356-05f494bd3cd0" providerId="AD" clId="Web-{B19490E0-0AD3-47AD-89A5-D47C2AD4C703}" dt="2023-02-13T13:04:52.152" v="6"/>
        <pc:sldMkLst>
          <pc:docMk/>
          <pc:sldMk cId="1347633035" sldId="2134805143"/>
        </pc:sldMkLst>
        <pc:spChg chg="mod ord">
          <ac:chgData name="Urdur Anna Bjornsdottir" userId="S::urdur@lsretail.com::75a0066e-fea1-4153-a356-05f494bd3cd0" providerId="AD" clId="Web-{B19490E0-0AD3-47AD-89A5-D47C2AD4C703}" dt="2023-02-13T13:04:52.152" v="6"/>
          <ac:spMkLst>
            <pc:docMk/>
            <pc:sldMk cId="1347633035" sldId="2134805143"/>
            <ac:spMk id="3" creationId="{178B15C1-841A-46CC-DBEA-9E570D7B79DD}"/>
          </ac:spMkLst>
        </pc:spChg>
        <pc:spChg chg="mod ord">
          <ac:chgData name="Urdur Anna Bjornsdottir" userId="S::urdur@lsretail.com::75a0066e-fea1-4153-a356-05f494bd3cd0" providerId="AD" clId="Web-{B19490E0-0AD3-47AD-89A5-D47C2AD4C703}" dt="2023-02-13T13:04:52.152" v="6"/>
          <ac:spMkLst>
            <pc:docMk/>
            <pc:sldMk cId="1347633035" sldId="2134805143"/>
            <ac:spMk id="5" creationId="{1E82606B-A1B8-F4BE-9630-0831F238C48C}"/>
          </ac:spMkLst>
        </pc:spChg>
        <pc:picChg chg="mod ord modCrop">
          <ac:chgData name="Urdur Anna Bjornsdottir" userId="S::urdur@lsretail.com::75a0066e-fea1-4153-a356-05f494bd3cd0" providerId="AD" clId="Web-{B19490E0-0AD3-47AD-89A5-D47C2AD4C703}" dt="2023-02-13T13:04:52.152" v="6"/>
          <ac:picMkLst>
            <pc:docMk/>
            <pc:sldMk cId="1347633035" sldId="2134805143"/>
            <ac:picMk id="4" creationId="{D9A6B30D-A2CA-1D42-1041-BB0FA24718C0}"/>
          </ac:picMkLst>
        </pc:picChg>
      </pc:sldChg>
      <pc:sldChg chg="delSp modSp new mod modClrScheme chgLayout">
        <pc:chgData name="Urdur Anna Bjornsdottir" userId="S::urdur@lsretail.com::75a0066e-fea1-4153-a356-05f494bd3cd0" providerId="AD" clId="Web-{B19490E0-0AD3-47AD-89A5-D47C2AD4C703}" dt="2023-02-13T13:06:08.639" v="30" actId="20577"/>
        <pc:sldMkLst>
          <pc:docMk/>
          <pc:sldMk cId="4254664016" sldId="2134805152"/>
        </pc:sldMkLst>
        <pc:spChg chg="del">
          <ac:chgData name="Urdur Anna Bjornsdottir" userId="S::urdur@lsretail.com::75a0066e-fea1-4153-a356-05f494bd3cd0" providerId="AD" clId="Web-{B19490E0-0AD3-47AD-89A5-D47C2AD4C703}" dt="2023-02-13T13:05:02.215" v="8"/>
          <ac:spMkLst>
            <pc:docMk/>
            <pc:sldMk cId="4254664016" sldId="2134805152"/>
            <ac:spMk id="2" creationId="{38558760-0927-B4C7-F4C4-9E04B34961A8}"/>
          </ac:spMkLst>
        </pc:spChg>
        <pc:spChg chg="mod ord">
          <ac:chgData name="Urdur Anna Bjornsdottir" userId="S::urdur@lsretail.com::75a0066e-fea1-4153-a356-05f494bd3cd0" providerId="AD" clId="Web-{B19490E0-0AD3-47AD-89A5-D47C2AD4C703}" dt="2023-02-13T13:06:08.639" v="30" actId="20577"/>
          <ac:spMkLst>
            <pc:docMk/>
            <pc:sldMk cId="4254664016" sldId="2134805152"/>
            <ac:spMk id="3" creationId="{5C610182-35E5-3A50-2870-95D3FB38FF8F}"/>
          </ac:spMkLst>
        </pc:spChg>
        <pc:spChg chg="mod ord">
          <ac:chgData name="Urdur Anna Bjornsdottir" userId="S::urdur@lsretail.com::75a0066e-fea1-4153-a356-05f494bd3cd0" providerId="AD" clId="Web-{B19490E0-0AD3-47AD-89A5-D47C2AD4C703}" dt="2023-02-13T13:05:02.215" v="8"/>
          <ac:spMkLst>
            <pc:docMk/>
            <pc:sldMk cId="4254664016" sldId="2134805152"/>
            <ac:spMk id="4" creationId="{F029641C-B7F8-91F5-B87B-6DA7DF7C427D}"/>
          </ac:spMkLst>
        </pc:spChg>
      </pc:sldChg>
      <pc:sldChg chg="modSp add replId">
        <pc:chgData name="Urdur Anna Bjornsdottir" userId="S::urdur@lsretail.com::75a0066e-fea1-4153-a356-05f494bd3cd0" providerId="AD" clId="Web-{B19490E0-0AD3-47AD-89A5-D47C2AD4C703}" dt="2023-02-13T13:06:23.733" v="33" actId="20577"/>
        <pc:sldMkLst>
          <pc:docMk/>
          <pc:sldMk cId="1141331169" sldId="2134805153"/>
        </pc:sldMkLst>
        <pc:spChg chg="mod">
          <ac:chgData name="Urdur Anna Bjornsdottir" userId="S::urdur@lsretail.com::75a0066e-fea1-4153-a356-05f494bd3cd0" providerId="AD" clId="Web-{B19490E0-0AD3-47AD-89A5-D47C2AD4C703}" dt="2023-02-13T13:06:23.733" v="33" actId="20577"/>
          <ac:spMkLst>
            <pc:docMk/>
            <pc:sldMk cId="1141331169" sldId="2134805153"/>
            <ac:spMk id="3" creationId="{5C610182-35E5-3A50-2870-95D3FB38FF8F}"/>
          </ac:spMkLst>
        </pc:spChg>
      </pc:sldChg>
      <pc:sldChg chg="modSp add replId">
        <pc:chgData name="Urdur Anna Bjornsdottir" userId="S::urdur@lsretail.com::75a0066e-fea1-4153-a356-05f494bd3cd0" providerId="AD" clId="Web-{B19490E0-0AD3-47AD-89A5-D47C2AD4C703}" dt="2023-02-13T13:06:52" v="37" actId="20577"/>
        <pc:sldMkLst>
          <pc:docMk/>
          <pc:sldMk cId="655798973" sldId="2134805154"/>
        </pc:sldMkLst>
        <pc:spChg chg="mod">
          <ac:chgData name="Urdur Anna Bjornsdottir" userId="S::urdur@lsretail.com::75a0066e-fea1-4153-a356-05f494bd3cd0" providerId="AD" clId="Web-{B19490E0-0AD3-47AD-89A5-D47C2AD4C703}" dt="2023-02-13T13:06:52" v="37" actId="20577"/>
          <ac:spMkLst>
            <pc:docMk/>
            <pc:sldMk cId="655798973" sldId="2134805154"/>
            <ac:spMk id="3" creationId="{5C610182-35E5-3A50-2870-95D3FB38FF8F}"/>
          </ac:spMkLst>
        </pc:spChg>
      </pc:sldChg>
    </pc:docChg>
  </pc:docChgLst>
  <pc:docChgLst>
    <pc:chgData name="Urdur Anna Bjornsdottir" userId="S::urdur@lsretail.com::75a0066e-fea1-4153-a356-05f494bd3cd0" providerId="AD" clId="Web-{E1117469-DACB-BE12-C7A1-99B4218BBEC5}"/>
    <pc:docChg chg="mod delSld modSld modSection">
      <pc:chgData name="Urdur Anna Bjornsdottir" userId="S::urdur@lsretail.com::75a0066e-fea1-4153-a356-05f494bd3cd0" providerId="AD" clId="Web-{E1117469-DACB-BE12-C7A1-99B4218BBEC5}" dt="2023-02-27T09:30:24.667" v="3143"/>
      <pc:docMkLst>
        <pc:docMk/>
      </pc:docMkLst>
      <pc:sldChg chg="addSp modSp modNotes">
        <pc:chgData name="Urdur Anna Bjornsdottir" userId="S::urdur@lsretail.com::75a0066e-fea1-4153-a356-05f494bd3cd0" providerId="AD" clId="Web-{E1117469-DACB-BE12-C7A1-99B4218BBEC5}" dt="2023-02-27T08:12:38.430" v="580"/>
        <pc:sldMkLst>
          <pc:docMk/>
          <pc:sldMk cId="154315528" sldId="283"/>
        </pc:sldMkLst>
        <pc:spChg chg="mod">
          <ac:chgData name="Urdur Anna Bjornsdottir" userId="S::urdur@lsretail.com::75a0066e-fea1-4153-a356-05f494bd3cd0" providerId="AD" clId="Web-{E1117469-DACB-BE12-C7A1-99B4218BBEC5}" dt="2023-02-24T09:34:58.239" v="81" actId="1076"/>
          <ac:spMkLst>
            <pc:docMk/>
            <pc:sldMk cId="154315528" sldId="283"/>
            <ac:spMk id="5" creationId="{3A0ABE83-EC37-93D0-E615-178D302955BF}"/>
          </ac:spMkLst>
        </pc:spChg>
        <pc:spChg chg="mod">
          <ac:chgData name="Urdur Anna Bjornsdottir" userId="S::urdur@lsretail.com::75a0066e-fea1-4153-a356-05f494bd3cd0" providerId="AD" clId="Web-{E1117469-DACB-BE12-C7A1-99B4218BBEC5}" dt="2023-02-24T09:37:56.588" v="223" actId="20577"/>
          <ac:spMkLst>
            <pc:docMk/>
            <pc:sldMk cId="154315528" sldId="283"/>
            <ac:spMk id="6" creationId="{E4560F43-CAE0-5E00-7639-026342E30B72}"/>
          </ac:spMkLst>
        </pc:spChg>
        <pc:spChg chg="add mod">
          <ac:chgData name="Urdur Anna Bjornsdottir" userId="S::urdur@lsretail.com::75a0066e-fea1-4153-a356-05f494bd3cd0" providerId="AD" clId="Web-{E1117469-DACB-BE12-C7A1-99B4218BBEC5}" dt="2023-02-24T09:38:03.041" v="224" actId="1076"/>
          <ac:spMkLst>
            <pc:docMk/>
            <pc:sldMk cId="154315528" sldId="283"/>
            <ac:spMk id="8" creationId="{00D78CDF-5390-357F-7846-EA7C2AE9AEC5}"/>
          </ac:spMkLst>
        </pc:spChg>
        <pc:spChg chg="add mod">
          <ac:chgData name="Urdur Anna Bjornsdottir" userId="S::urdur@lsretail.com::75a0066e-fea1-4153-a356-05f494bd3cd0" providerId="AD" clId="Web-{E1117469-DACB-BE12-C7A1-99B4218BBEC5}" dt="2023-02-24T09:38:06.963" v="225" actId="1076"/>
          <ac:spMkLst>
            <pc:docMk/>
            <pc:sldMk cId="154315528" sldId="283"/>
            <ac:spMk id="9" creationId="{12D2D2FB-633C-9F37-0749-09EED6CEF0CD}"/>
          </ac:spMkLst>
        </pc:spChg>
      </pc:sldChg>
      <pc:sldChg chg="modSp modNotes">
        <pc:chgData name="Urdur Anna Bjornsdottir" userId="S::urdur@lsretail.com::75a0066e-fea1-4153-a356-05f494bd3cd0" providerId="AD" clId="Web-{E1117469-DACB-BE12-C7A1-99B4218BBEC5}" dt="2023-02-27T08:24:54.810" v="1109"/>
        <pc:sldMkLst>
          <pc:docMk/>
          <pc:sldMk cId="1362477657" sldId="285"/>
        </pc:sldMkLst>
        <pc:spChg chg="mod">
          <ac:chgData name="Urdur Anna Bjornsdottir" userId="S::urdur@lsretail.com::75a0066e-fea1-4153-a356-05f494bd3cd0" providerId="AD" clId="Web-{E1117469-DACB-BE12-C7A1-99B4218BBEC5}" dt="2023-02-24T09:28:41.650" v="43" actId="14100"/>
          <ac:spMkLst>
            <pc:docMk/>
            <pc:sldMk cId="1362477657" sldId="285"/>
            <ac:spMk id="8" creationId="{DD5C2AA4-F962-757C-5901-15B8EFB0D3E7}"/>
          </ac:spMkLst>
        </pc:spChg>
      </pc:sldChg>
      <pc:sldChg chg="modNotes">
        <pc:chgData name="Urdur Anna Bjornsdottir" userId="S::urdur@lsretail.com::75a0066e-fea1-4153-a356-05f494bd3cd0" providerId="AD" clId="Web-{E1117469-DACB-BE12-C7A1-99B4218BBEC5}" dt="2023-02-27T09:17:48.396" v="3050"/>
        <pc:sldMkLst>
          <pc:docMk/>
          <pc:sldMk cId="2002368883" sldId="286"/>
        </pc:sldMkLst>
      </pc:sldChg>
      <pc:sldChg chg="modSp">
        <pc:chgData name="Urdur Anna Bjornsdottir" userId="S::urdur@lsretail.com::75a0066e-fea1-4153-a356-05f494bd3cd0" providerId="AD" clId="Web-{E1117469-DACB-BE12-C7A1-99B4218BBEC5}" dt="2023-02-27T09:17:48.646" v="3052" actId="20577"/>
        <pc:sldMkLst>
          <pc:docMk/>
          <pc:sldMk cId="1197092664" sldId="293"/>
        </pc:sldMkLst>
        <pc:spChg chg="mod">
          <ac:chgData name="Urdur Anna Bjornsdottir" userId="S::urdur@lsretail.com::75a0066e-fea1-4153-a356-05f494bd3cd0" providerId="AD" clId="Web-{E1117469-DACB-BE12-C7A1-99B4218BBEC5}" dt="2023-02-27T09:17:48.646" v="3052" actId="20577"/>
          <ac:spMkLst>
            <pc:docMk/>
            <pc:sldMk cId="1197092664" sldId="293"/>
            <ac:spMk id="3" creationId="{7D8CFD9C-8325-23BB-272A-DEA2ED4C8C8F}"/>
          </ac:spMkLst>
        </pc:spChg>
      </pc:sldChg>
      <pc:sldChg chg="modNotes">
        <pc:chgData name="Urdur Anna Bjornsdottir" userId="S::urdur@lsretail.com::75a0066e-fea1-4153-a356-05f494bd3cd0" providerId="AD" clId="Web-{E1117469-DACB-BE12-C7A1-99B4218BBEC5}" dt="2023-02-27T09:16:43.722" v="2843"/>
        <pc:sldMkLst>
          <pc:docMk/>
          <pc:sldMk cId="2459031071" sldId="5178"/>
        </pc:sldMkLst>
      </pc:sldChg>
      <pc:sldChg chg="modNotes">
        <pc:chgData name="Urdur Anna Bjornsdottir" userId="S::urdur@lsretail.com::75a0066e-fea1-4153-a356-05f494bd3cd0" providerId="AD" clId="Web-{E1117469-DACB-BE12-C7A1-99B4218BBEC5}" dt="2023-02-27T09:04:45.703" v="2361"/>
        <pc:sldMkLst>
          <pc:docMk/>
          <pc:sldMk cId="3989607905" sldId="2134805139"/>
        </pc:sldMkLst>
      </pc:sldChg>
      <pc:sldChg chg="addCm">
        <pc:chgData name="Urdur Anna Bjornsdottir" userId="S::urdur@lsretail.com::75a0066e-fea1-4153-a356-05f494bd3cd0" providerId="AD" clId="Web-{E1117469-DACB-BE12-C7A1-99B4218BBEC5}" dt="2023-02-27T09:17:48.818" v="3054"/>
        <pc:sldMkLst>
          <pc:docMk/>
          <pc:sldMk cId="1563944566" sldId="21348051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dur Anna Bjornsdottir" userId="S::urdur@lsretail.com::75a0066e-fea1-4153-a356-05f494bd3cd0" providerId="AD" clId="Web-{E1117469-DACB-BE12-C7A1-99B4218BBEC5}" dt="2023-02-27T09:17:48.818" v="3054"/>
              <pc2:cmMkLst xmlns:pc2="http://schemas.microsoft.com/office/powerpoint/2019/9/main/command">
                <pc:docMk/>
                <pc:sldMk cId="1563944566" sldId="2134805141"/>
                <pc2:cmMk id="{EDC25DA3-F6AF-4FA5-BB8E-A9B2F01C1F5D}"/>
              </pc2:cmMkLst>
            </pc226:cmChg>
          </p:ext>
        </pc:extLst>
      </pc:sldChg>
      <pc:sldChg chg="modNotes">
        <pc:chgData name="Urdur Anna Bjornsdottir" userId="S::urdur@lsretail.com::75a0066e-fea1-4153-a356-05f494bd3cd0" providerId="AD" clId="Web-{E1117469-DACB-BE12-C7A1-99B4218BBEC5}" dt="2023-02-27T09:17:58.443" v="3084"/>
        <pc:sldMkLst>
          <pc:docMk/>
          <pc:sldMk cId="645791797" sldId="2134805148"/>
        </pc:sldMkLst>
      </pc:sldChg>
      <pc:sldChg chg="modNotes">
        <pc:chgData name="Urdur Anna Bjornsdottir" userId="S::urdur@lsretail.com::75a0066e-fea1-4153-a356-05f494bd3cd0" providerId="AD" clId="Web-{E1117469-DACB-BE12-C7A1-99B4218BBEC5}" dt="2023-02-27T09:30:24.667" v="3143"/>
        <pc:sldMkLst>
          <pc:docMk/>
          <pc:sldMk cId="2883075385" sldId="2134805149"/>
        </pc:sldMkLst>
      </pc:sldChg>
      <pc:sldChg chg="modNotes">
        <pc:chgData name="Urdur Anna Bjornsdottir" userId="S::urdur@lsretail.com::75a0066e-fea1-4153-a356-05f494bd3cd0" providerId="AD" clId="Web-{E1117469-DACB-BE12-C7A1-99B4218BBEC5}" dt="2023-02-27T09:29:27.118" v="3122"/>
        <pc:sldMkLst>
          <pc:docMk/>
          <pc:sldMk cId="3476375925" sldId="2134805150"/>
        </pc:sldMkLst>
      </pc:sldChg>
      <pc:sldChg chg="modSp modNotes">
        <pc:chgData name="Urdur Anna Bjornsdottir" userId="S::urdur@lsretail.com::75a0066e-fea1-4153-a356-05f494bd3cd0" providerId="AD" clId="Web-{E1117469-DACB-BE12-C7A1-99B4218BBEC5}" dt="2023-02-27T09:21:18.214" v="3094" actId="20577"/>
        <pc:sldMkLst>
          <pc:docMk/>
          <pc:sldMk cId="3422067969" sldId="2134805151"/>
        </pc:sldMkLst>
        <pc:spChg chg="mod">
          <ac:chgData name="Urdur Anna Bjornsdottir" userId="S::urdur@lsretail.com::75a0066e-fea1-4153-a356-05f494bd3cd0" providerId="AD" clId="Web-{E1117469-DACB-BE12-C7A1-99B4218BBEC5}" dt="2023-02-27T09:21:18.214" v="3094" actId="20577"/>
          <ac:spMkLst>
            <pc:docMk/>
            <pc:sldMk cId="3422067969" sldId="2134805151"/>
            <ac:spMk id="72" creationId="{1F23BDDA-BB1F-EC41-87BE-BF34361D0749}"/>
          </ac:spMkLst>
        </pc:spChg>
      </pc:sldChg>
      <pc:sldChg chg="del">
        <pc:chgData name="Urdur Anna Bjornsdottir" userId="S::urdur@lsretail.com::75a0066e-fea1-4153-a356-05f494bd3cd0" providerId="AD" clId="Web-{E1117469-DACB-BE12-C7A1-99B4218BBEC5}" dt="2023-02-24T09:25:36.504" v="0"/>
        <pc:sldMkLst>
          <pc:docMk/>
          <pc:sldMk cId="2002598631" sldId="2134805155"/>
        </pc:sldMkLst>
      </pc:sldChg>
    </pc:docChg>
  </pc:docChgLst>
  <pc:docChgLst>
    <pc:chgData clId="Web-{B9544971-4DE3-4D93-B727-C6FD303F6F81}"/>
    <pc:docChg chg="mod">
      <pc:chgData name="" userId="" providerId="" clId="Web-{B9544971-4DE3-4D93-B727-C6FD303F6F81}" dt="2023-02-27T09:23:39.730" v="1"/>
      <pc:docMkLst>
        <pc:docMk/>
      </pc:docMkLst>
      <pc:sldChg chg="modCm">
        <pc:chgData name="" userId="" providerId="" clId="Web-{B9544971-4DE3-4D93-B727-C6FD303F6F81}" dt="2023-02-27T09:23:39.730" v="1"/>
        <pc:sldMkLst>
          <pc:docMk/>
          <pc:sldMk cId="1563944566" sldId="21348051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B9544971-4DE3-4D93-B727-C6FD303F6F81}" dt="2023-02-27T09:23:39.730" v="1"/>
              <pc2:cmMkLst xmlns:pc2="http://schemas.microsoft.com/office/powerpoint/2019/9/main/command">
                <pc:docMk/>
                <pc:sldMk cId="1563944566" sldId="2134805141"/>
                <pc2:cmMk id="{EDC25DA3-F6AF-4FA5-BB8E-A9B2F01C1F5D}"/>
              </pc2:cmMkLst>
              <pc226:cmRplyChg chg="add">
                <pc226:chgData name="" userId="" providerId="" clId="Web-{B9544971-4DE3-4D93-B727-C6FD303F6F81}" dt="2023-02-27T09:23:39.730" v="1"/>
                <pc2:cmRplyMkLst xmlns:pc2="http://schemas.microsoft.com/office/powerpoint/2019/9/main/command">
                  <pc:docMk/>
                  <pc:sldMk cId="1563944566" sldId="2134805141"/>
                  <pc2:cmMk id="{EDC25DA3-F6AF-4FA5-BB8E-A9B2F01C1F5D}"/>
                  <pc2:cmRplyMk id="{1DD9C512-1CF9-4EA6-ABDF-FB87426CF43C}"/>
                </pc2:cmRplyMkLst>
              </pc226:cmRplyChg>
            </pc226:cmChg>
          </p:ext>
        </pc:extLst>
      </pc:sldChg>
    </pc:docChg>
  </pc:docChgLst>
  <pc:docChgLst>
    <pc:chgData name="Gigja Eyjolfsdóttir" userId="e08c0f03-4b2d-4c8a-a6fe-3322f6a5693b" providerId="ADAL" clId="{12BA6075-D8CC-4375-8034-DC3A38C27D25}"/>
    <pc:docChg chg="custSel addSld modSld">
      <pc:chgData name="Gigja Eyjolfsdóttir" userId="e08c0f03-4b2d-4c8a-a6fe-3322f6a5693b" providerId="ADAL" clId="{12BA6075-D8CC-4375-8034-DC3A38C27D25}" dt="2023-02-08T11:42:16.709" v="414" actId="20577"/>
      <pc:docMkLst>
        <pc:docMk/>
      </pc:docMkLst>
      <pc:sldChg chg="delSp modSp add mod">
        <pc:chgData name="Gigja Eyjolfsdóttir" userId="e08c0f03-4b2d-4c8a-a6fe-3322f6a5693b" providerId="ADAL" clId="{12BA6075-D8CC-4375-8034-DC3A38C27D25}" dt="2023-02-08T11:42:16.709" v="414" actId="20577"/>
        <pc:sldMkLst>
          <pc:docMk/>
          <pc:sldMk cId="1563944566" sldId="2134805141"/>
        </pc:sldMkLst>
        <pc:spChg chg="del">
          <ac:chgData name="Gigja Eyjolfsdóttir" userId="e08c0f03-4b2d-4c8a-a6fe-3322f6a5693b" providerId="ADAL" clId="{12BA6075-D8CC-4375-8034-DC3A38C27D25}" dt="2023-02-08T11:40:32.838" v="298" actId="478"/>
          <ac:spMkLst>
            <pc:docMk/>
            <pc:sldMk cId="1563944566" sldId="2134805141"/>
            <ac:spMk id="2" creationId="{0AAB89AC-2798-FEAD-7C59-D185E7013FA3}"/>
          </ac:spMkLst>
        </pc:spChg>
        <pc:spChg chg="mod">
          <ac:chgData name="Gigja Eyjolfsdóttir" userId="e08c0f03-4b2d-4c8a-a6fe-3322f6a5693b" providerId="ADAL" clId="{12BA6075-D8CC-4375-8034-DC3A38C27D25}" dt="2023-02-08T11:42:16.709" v="414" actId="20577"/>
          <ac:spMkLst>
            <pc:docMk/>
            <pc:sldMk cId="1563944566" sldId="2134805141"/>
            <ac:spMk id="3" creationId="{6B43E2B2-F8D4-037D-1C68-6220B2AAFAC0}"/>
          </ac:spMkLst>
        </pc:spChg>
        <pc:spChg chg="mod">
          <ac:chgData name="Gigja Eyjolfsdóttir" userId="e08c0f03-4b2d-4c8a-a6fe-3322f6a5693b" providerId="ADAL" clId="{12BA6075-D8CC-4375-8034-DC3A38C27D25}" dt="2023-02-08T11:37:29.168" v="4" actId="20577"/>
          <ac:spMkLst>
            <pc:docMk/>
            <pc:sldMk cId="1563944566" sldId="2134805141"/>
            <ac:spMk id="4" creationId="{42655B4C-E601-6363-259A-100D4037B6BF}"/>
          </ac:spMkLst>
        </pc:spChg>
      </pc:sldChg>
    </pc:docChg>
  </pc:docChgLst>
  <pc:docChgLst>
    <pc:chgData name="Gunnar Orn Thorsteinsson" userId="6ff5e4af-0863-4080-9179-e09f07ef459c" providerId="ADAL" clId="{96C75CEE-AEBC-437B-BE9F-DE468007A2FD}"/>
    <pc:docChg chg="addSld delSld modSld modSection">
      <pc:chgData name="Gunnar Orn Thorsteinsson" userId="6ff5e4af-0863-4080-9179-e09f07ef459c" providerId="ADAL" clId="{96C75CEE-AEBC-437B-BE9F-DE468007A2FD}" dt="2023-05-05T16:52:29.382" v="12"/>
      <pc:docMkLst>
        <pc:docMk/>
      </pc:docMkLst>
      <pc:sldChg chg="addSp modSp">
        <pc:chgData name="Gunnar Orn Thorsteinsson" userId="6ff5e4af-0863-4080-9179-e09f07ef459c" providerId="ADAL" clId="{96C75CEE-AEBC-437B-BE9F-DE468007A2FD}" dt="2023-05-05T16:52:29.382" v="12"/>
        <pc:sldMkLst>
          <pc:docMk/>
          <pc:sldMk cId="1164014432" sldId="295"/>
        </pc:sldMkLst>
        <pc:spChg chg="add mod">
          <ac:chgData name="Gunnar Orn Thorsteinsson" userId="6ff5e4af-0863-4080-9179-e09f07ef459c" providerId="ADAL" clId="{96C75CEE-AEBC-437B-BE9F-DE468007A2FD}" dt="2023-05-05T16:52:29.382" v="12"/>
          <ac:spMkLst>
            <pc:docMk/>
            <pc:sldMk cId="1164014432" sldId="295"/>
            <ac:spMk id="2" creationId="{BFD625CF-2596-00B1-2853-24B69C5FAF4F}"/>
          </ac:spMkLst>
        </pc:spChg>
      </pc:sldChg>
      <pc:sldChg chg="modSp add modNotesTx">
        <pc:chgData name="Gunnar Orn Thorsteinsson" userId="6ff5e4af-0863-4080-9179-e09f07ef459c" providerId="ADAL" clId="{96C75CEE-AEBC-437B-BE9F-DE468007A2FD}" dt="2023-05-05T16:41:01.363" v="11" actId="20577"/>
        <pc:sldMkLst>
          <pc:docMk/>
          <pc:sldMk cId="3113920451" sldId="300"/>
        </pc:sldMkLst>
        <pc:graphicFrameChg chg="mod">
          <ac:chgData name="Gunnar Orn Thorsteinsson" userId="6ff5e4af-0863-4080-9179-e09f07ef459c" providerId="ADAL" clId="{96C75CEE-AEBC-437B-BE9F-DE468007A2FD}" dt="2023-05-05T16:41:01.363" v="11" actId="20577"/>
          <ac:graphicFrameMkLst>
            <pc:docMk/>
            <pc:sldMk cId="3113920451" sldId="300"/>
            <ac:graphicFrameMk id="27" creationId="{179CC842-2BD5-CF3F-B9E3-A07B5BD11917}"/>
          </ac:graphicFrameMkLst>
        </pc:graphicFrameChg>
      </pc:sldChg>
      <pc:sldChg chg="del mod modShow">
        <pc:chgData name="Gunnar Orn Thorsteinsson" userId="6ff5e4af-0863-4080-9179-e09f07ef459c" providerId="ADAL" clId="{96C75CEE-AEBC-437B-BE9F-DE468007A2FD}" dt="2023-05-05T16:40:56.117" v="3" actId="47"/>
        <pc:sldMkLst>
          <pc:docMk/>
          <pc:sldMk cId="2459031071" sldId="5178"/>
        </pc:sldMkLst>
      </pc:sldChg>
    </pc:docChg>
  </pc:docChgLst>
  <pc:docChgLst>
    <pc:chgData name="Urdur Anna Bjornsdottir" userId="75a0066e-fea1-4153-a356-05f494bd3cd0" providerId="ADAL" clId="{2B963EB7-07F9-427F-9849-572465479702}"/>
    <pc:docChg chg="undo custSel addSld modSld sldOrd modSection">
      <pc:chgData name="Urdur Anna Bjornsdottir" userId="75a0066e-fea1-4153-a356-05f494bd3cd0" providerId="ADAL" clId="{2B963EB7-07F9-427F-9849-572465479702}" dt="2023-02-06T15:28:28.403" v="2214" actId="20577"/>
      <pc:docMkLst>
        <pc:docMk/>
      </pc:docMkLst>
      <pc:sldChg chg="modSp mod">
        <pc:chgData name="Urdur Anna Bjornsdottir" userId="75a0066e-fea1-4153-a356-05f494bd3cd0" providerId="ADAL" clId="{2B963EB7-07F9-427F-9849-572465479702}" dt="2023-02-06T10:04:43.625" v="2196" actId="1076"/>
        <pc:sldMkLst>
          <pc:docMk/>
          <pc:sldMk cId="154315528" sldId="283"/>
        </pc:sldMkLst>
        <pc:spChg chg="mod">
          <ac:chgData name="Urdur Anna Bjornsdottir" userId="75a0066e-fea1-4153-a356-05f494bd3cd0" providerId="ADAL" clId="{2B963EB7-07F9-427F-9849-572465479702}" dt="2023-02-06T10:04:43.625" v="2196" actId="1076"/>
          <ac:spMkLst>
            <pc:docMk/>
            <pc:sldMk cId="154315528" sldId="283"/>
            <ac:spMk id="4" creationId="{90C15432-9D6E-0610-27A5-4C7C323216BF}"/>
          </ac:spMkLst>
        </pc:spChg>
      </pc:sldChg>
      <pc:sldChg chg="modSp mod">
        <pc:chgData name="Urdur Anna Bjornsdottir" userId="75a0066e-fea1-4153-a356-05f494bd3cd0" providerId="ADAL" clId="{2B963EB7-07F9-427F-9849-572465479702}" dt="2023-02-06T15:28:28.403" v="2214" actId="20577"/>
        <pc:sldMkLst>
          <pc:docMk/>
          <pc:sldMk cId="1362477657" sldId="285"/>
        </pc:sldMkLst>
        <pc:spChg chg="mod">
          <ac:chgData name="Urdur Anna Bjornsdottir" userId="75a0066e-fea1-4153-a356-05f494bd3cd0" providerId="ADAL" clId="{2B963EB7-07F9-427F-9849-572465479702}" dt="2023-02-06T15:28:28.403" v="2214" actId="20577"/>
          <ac:spMkLst>
            <pc:docMk/>
            <pc:sldMk cId="1362477657" sldId="285"/>
            <ac:spMk id="8" creationId="{DD5C2AA4-F962-757C-5901-15B8EFB0D3E7}"/>
          </ac:spMkLst>
        </pc:spChg>
      </pc:sldChg>
      <pc:sldChg chg="modSp mod ord">
        <pc:chgData name="Urdur Anna Bjornsdottir" userId="75a0066e-fea1-4153-a356-05f494bd3cd0" providerId="ADAL" clId="{2B963EB7-07F9-427F-9849-572465479702}" dt="2023-02-06T09:02:56.127" v="844" actId="20577"/>
        <pc:sldMkLst>
          <pc:docMk/>
          <pc:sldMk cId="2002368883" sldId="286"/>
        </pc:sldMkLst>
        <pc:spChg chg="mod">
          <ac:chgData name="Urdur Anna Bjornsdottir" userId="75a0066e-fea1-4153-a356-05f494bd3cd0" providerId="ADAL" clId="{2B963EB7-07F9-427F-9849-572465479702}" dt="2023-02-06T08:17:12.337" v="113" actId="20577"/>
          <ac:spMkLst>
            <pc:docMk/>
            <pc:sldMk cId="2002368883" sldId="286"/>
            <ac:spMk id="4" creationId="{D1DEE2E3-1636-95EB-0ED3-2DD39FCDB48B}"/>
          </ac:spMkLst>
        </pc:spChg>
        <pc:spChg chg="mod">
          <ac:chgData name="Urdur Anna Bjornsdottir" userId="75a0066e-fea1-4153-a356-05f494bd3cd0" providerId="ADAL" clId="{2B963EB7-07F9-427F-9849-572465479702}" dt="2023-02-06T09:02:56.127" v="844" actId="20577"/>
          <ac:spMkLst>
            <pc:docMk/>
            <pc:sldMk cId="2002368883" sldId="286"/>
            <ac:spMk id="6" creationId="{9B1622FA-236E-D040-AEB2-7DA195A84B85}"/>
          </ac:spMkLst>
        </pc:spChg>
      </pc:sldChg>
      <pc:sldChg chg="addSp delSp modSp mod modClrScheme chgLayout">
        <pc:chgData name="Urdur Anna Bjornsdottir" userId="75a0066e-fea1-4153-a356-05f494bd3cd0" providerId="ADAL" clId="{2B963EB7-07F9-427F-9849-572465479702}" dt="2023-02-06T09:27:12" v="1690" actId="700"/>
        <pc:sldMkLst>
          <pc:docMk/>
          <pc:sldMk cId="2867903962" sldId="287"/>
        </pc:sldMkLst>
        <pc:spChg chg="add mod ord">
          <ac:chgData name="Urdur Anna Bjornsdottir" userId="75a0066e-fea1-4153-a356-05f494bd3cd0" providerId="ADAL" clId="{2B963EB7-07F9-427F-9849-572465479702}" dt="2023-02-06T09:27:12" v="1690" actId="700"/>
          <ac:spMkLst>
            <pc:docMk/>
            <pc:sldMk cId="2867903962" sldId="287"/>
            <ac:spMk id="2" creationId="{EED55AAA-5C0A-F848-ECA4-FD56B6ADEF16}"/>
          </ac:spMkLst>
        </pc:spChg>
        <pc:spChg chg="mod ord">
          <ac:chgData name="Urdur Anna Bjornsdottir" userId="75a0066e-fea1-4153-a356-05f494bd3cd0" providerId="ADAL" clId="{2B963EB7-07F9-427F-9849-572465479702}" dt="2023-02-06T09:27:12" v="1690" actId="700"/>
          <ac:spMkLst>
            <pc:docMk/>
            <pc:sldMk cId="2867903962" sldId="287"/>
            <ac:spMk id="5" creationId="{A4BAFD70-28E8-5728-F39D-948F03D03144}"/>
          </ac:spMkLst>
        </pc:spChg>
        <pc:spChg chg="del mod ord">
          <ac:chgData name="Urdur Anna Bjornsdottir" userId="75a0066e-fea1-4153-a356-05f494bd3cd0" providerId="ADAL" clId="{2B963EB7-07F9-427F-9849-572465479702}" dt="2023-02-06T09:27:12" v="1690" actId="700"/>
          <ac:spMkLst>
            <pc:docMk/>
            <pc:sldMk cId="2867903962" sldId="287"/>
            <ac:spMk id="6" creationId="{48FD3ABA-3EAB-8770-6E0F-AB2D10B60C46}"/>
          </ac:spMkLst>
        </pc:spChg>
        <pc:spChg chg="del">
          <ac:chgData name="Urdur Anna Bjornsdottir" userId="75a0066e-fea1-4153-a356-05f494bd3cd0" providerId="ADAL" clId="{2B963EB7-07F9-427F-9849-572465479702}" dt="2023-02-06T09:27:12" v="1690" actId="700"/>
          <ac:spMkLst>
            <pc:docMk/>
            <pc:sldMk cId="2867903962" sldId="287"/>
            <ac:spMk id="7" creationId="{BB93612B-E98C-BDCB-9C7C-AEBB86557D0D}"/>
          </ac:spMkLst>
        </pc:spChg>
      </pc:sldChg>
      <pc:sldChg chg="addSp modSp new mod modClrScheme chgLayout">
        <pc:chgData name="Urdur Anna Bjornsdottir" userId="75a0066e-fea1-4153-a356-05f494bd3cd0" providerId="ADAL" clId="{2B963EB7-07F9-427F-9849-572465479702}" dt="2023-02-06T08:49:35.304" v="471" actId="20577"/>
        <pc:sldMkLst>
          <pc:docMk/>
          <pc:sldMk cId="3176468311" sldId="288"/>
        </pc:sldMkLst>
        <pc:spChg chg="add mod">
          <ac:chgData name="Urdur Anna Bjornsdottir" userId="75a0066e-fea1-4153-a356-05f494bd3cd0" providerId="ADAL" clId="{2B963EB7-07F9-427F-9849-572465479702}" dt="2023-02-06T08:46:04.822" v="319" actId="27636"/>
          <ac:spMkLst>
            <pc:docMk/>
            <pc:sldMk cId="3176468311" sldId="288"/>
            <ac:spMk id="2" creationId="{2413FBC9-6671-198C-8293-450CF4050262}"/>
          </ac:spMkLst>
        </pc:spChg>
        <pc:spChg chg="add mod">
          <ac:chgData name="Urdur Anna Bjornsdottir" userId="75a0066e-fea1-4153-a356-05f494bd3cd0" providerId="ADAL" clId="{2B963EB7-07F9-427F-9849-572465479702}" dt="2023-02-06T08:49:35.304" v="471" actId="20577"/>
          <ac:spMkLst>
            <pc:docMk/>
            <pc:sldMk cId="3176468311" sldId="288"/>
            <ac:spMk id="3" creationId="{4142E9DC-1A16-26C9-DFDD-5E163D74DB74}"/>
          </ac:spMkLst>
        </pc:spChg>
      </pc:sldChg>
      <pc:sldChg chg="addSp delSp modSp new mod modClrScheme chgLayout">
        <pc:chgData name="Urdur Anna Bjornsdottir" userId="75a0066e-fea1-4153-a356-05f494bd3cd0" providerId="ADAL" clId="{2B963EB7-07F9-427F-9849-572465479702}" dt="2023-02-06T09:35:05.164" v="2194" actId="20577"/>
        <pc:sldMkLst>
          <pc:docMk/>
          <pc:sldMk cId="2445204619" sldId="289"/>
        </pc:sldMkLst>
        <pc:spChg chg="del mod ord">
          <ac:chgData name="Urdur Anna Bjornsdottir" userId="75a0066e-fea1-4153-a356-05f494bd3cd0" providerId="ADAL" clId="{2B963EB7-07F9-427F-9849-572465479702}" dt="2023-02-06T08:59:24.488" v="776" actId="700"/>
          <ac:spMkLst>
            <pc:docMk/>
            <pc:sldMk cId="2445204619" sldId="289"/>
            <ac:spMk id="2" creationId="{FF8405D3-3274-1010-3EE1-30197FF31B86}"/>
          </ac:spMkLst>
        </pc:spChg>
        <pc:spChg chg="del mod ord">
          <ac:chgData name="Urdur Anna Bjornsdottir" userId="75a0066e-fea1-4153-a356-05f494bd3cd0" providerId="ADAL" clId="{2B963EB7-07F9-427F-9849-572465479702}" dt="2023-02-06T08:59:24.488" v="776" actId="700"/>
          <ac:spMkLst>
            <pc:docMk/>
            <pc:sldMk cId="2445204619" sldId="289"/>
            <ac:spMk id="3" creationId="{BE3F3F8E-E90A-0426-BE6B-1066AEAA39F2}"/>
          </ac:spMkLst>
        </pc:spChg>
        <pc:spChg chg="del mod ord">
          <ac:chgData name="Urdur Anna Bjornsdottir" userId="75a0066e-fea1-4153-a356-05f494bd3cd0" providerId="ADAL" clId="{2B963EB7-07F9-427F-9849-572465479702}" dt="2023-02-06T08:59:24.488" v="776" actId="700"/>
          <ac:spMkLst>
            <pc:docMk/>
            <pc:sldMk cId="2445204619" sldId="289"/>
            <ac:spMk id="4" creationId="{DA490877-6987-072C-C684-CCEC4C35731C}"/>
          </ac:spMkLst>
        </pc:spChg>
        <pc:spChg chg="add mod ord">
          <ac:chgData name="Urdur Anna Bjornsdottir" userId="75a0066e-fea1-4153-a356-05f494bd3cd0" providerId="ADAL" clId="{2B963EB7-07F9-427F-9849-572465479702}" dt="2023-02-06T09:00:15.511" v="804" actId="20577"/>
          <ac:spMkLst>
            <pc:docMk/>
            <pc:sldMk cId="2445204619" sldId="289"/>
            <ac:spMk id="5" creationId="{DF498FC8-B855-1C87-E49E-A006DBA07DA4}"/>
          </ac:spMkLst>
        </pc:spChg>
        <pc:spChg chg="add mod ord">
          <ac:chgData name="Urdur Anna Bjornsdottir" userId="75a0066e-fea1-4153-a356-05f494bd3cd0" providerId="ADAL" clId="{2B963EB7-07F9-427F-9849-572465479702}" dt="2023-02-06T09:35:05.164" v="2194" actId="20577"/>
          <ac:spMkLst>
            <pc:docMk/>
            <pc:sldMk cId="2445204619" sldId="289"/>
            <ac:spMk id="6" creationId="{6E0E1EBF-ADA6-A3D3-8AF3-2963E810B8D6}"/>
          </ac:spMkLst>
        </pc:spChg>
        <pc:spChg chg="add mod ord">
          <ac:chgData name="Urdur Anna Bjornsdottir" userId="75a0066e-fea1-4153-a356-05f494bd3cd0" providerId="ADAL" clId="{2B963EB7-07F9-427F-9849-572465479702}" dt="2023-02-06T08:59:24.488" v="776" actId="700"/>
          <ac:spMkLst>
            <pc:docMk/>
            <pc:sldMk cId="2445204619" sldId="289"/>
            <ac:spMk id="7" creationId="{94C982D0-37B3-E94B-95E2-49343CD76145}"/>
          </ac:spMkLst>
        </pc:spChg>
      </pc:sldChg>
      <pc:sldChg chg="addSp delSp modSp new mod modClrScheme chgLayout">
        <pc:chgData name="Urdur Anna Bjornsdottir" userId="75a0066e-fea1-4153-a356-05f494bd3cd0" providerId="ADAL" clId="{2B963EB7-07F9-427F-9849-572465479702}" dt="2023-02-06T09:18:11.875" v="1487" actId="20577"/>
        <pc:sldMkLst>
          <pc:docMk/>
          <pc:sldMk cId="1727260366" sldId="290"/>
        </pc:sldMkLst>
        <pc:spChg chg="del mod ord">
          <ac:chgData name="Urdur Anna Bjornsdottir" userId="75a0066e-fea1-4153-a356-05f494bd3cd0" providerId="ADAL" clId="{2B963EB7-07F9-427F-9849-572465479702}" dt="2023-02-06T09:00:27.290" v="806" actId="700"/>
          <ac:spMkLst>
            <pc:docMk/>
            <pc:sldMk cId="1727260366" sldId="290"/>
            <ac:spMk id="2" creationId="{BB62D3FE-8B5B-01CE-EFB7-7B1E6DED42A9}"/>
          </ac:spMkLst>
        </pc:spChg>
        <pc:spChg chg="del mod ord">
          <ac:chgData name="Urdur Anna Bjornsdottir" userId="75a0066e-fea1-4153-a356-05f494bd3cd0" providerId="ADAL" clId="{2B963EB7-07F9-427F-9849-572465479702}" dt="2023-02-06T09:00:27.290" v="806" actId="700"/>
          <ac:spMkLst>
            <pc:docMk/>
            <pc:sldMk cId="1727260366" sldId="290"/>
            <ac:spMk id="3" creationId="{0AA45CD9-F4E3-F253-A602-872F78EB7E00}"/>
          </ac:spMkLst>
        </pc:spChg>
        <pc:spChg chg="del mod ord">
          <ac:chgData name="Urdur Anna Bjornsdottir" userId="75a0066e-fea1-4153-a356-05f494bd3cd0" providerId="ADAL" clId="{2B963EB7-07F9-427F-9849-572465479702}" dt="2023-02-06T09:00:27.290" v="806" actId="700"/>
          <ac:spMkLst>
            <pc:docMk/>
            <pc:sldMk cId="1727260366" sldId="290"/>
            <ac:spMk id="4" creationId="{30B1030C-C58D-EA66-D3B9-FF91D11F6334}"/>
          </ac:spMkLst>
        </pc:spChg>
        <pc:spChg chg="add mod ord">
          <ac:chgData name="Urdur Anna Bjornsdottir" userId="75a0066e-fea1-4153-a356-05f494bd3cd0" providerId="ADAL" clId="{2B963EB7-07F9-427F-9849-572465479702}" dt="2023-02-06T09:00:38.079" v="818" actId="20577"/>
          <ac:spMkLst>
            <pc:docMk/>
            <pc:sldMk cId="1727260366" sldId="290"/>
            <ac:spMk id="5" creationId="{3EFB321C-A757-C244-B15D-A33ECF662F25}"/>
          </ac:spMkLst>
        </pc:spChg>
        <pc:spChg chg="add mod ord">
          <ac:chgData name="Urdur Anna Bjornsdottir" userId="75a0066e-fea1-4153-a356-05f494bd3cd0" providerId="ADAL" clId="{2B963EB7-07F9-427F-9849-572465479702}" dt="2023-02-06T09:18:11.875" v="1487" actId="20577"/>
          <ac:spMkLst>
            <pc:docMk/>
            <pc:sldMk cId="1727260366" sldId="290"/>
            <ac:spMk id="6" creationId="{0E937FDF-7390-792B-84B9-DB6EF8ED4DCD}"/>
          </ac:spMkLst>
        </pc:spChg>
        <pc:spChg chg="add mod ord">
          <ac:chgData name="Urdur Anna Bjornsdottir" userId="75a0066e-fea1-4153-a356-05f494bd3cd0" providerId="ADAL" clId="{2B963EB7-07F9-427F-9849-572465479702}" dt="2023-02-06T09:00:27.290" v="806" actId="700"/>
          <ac:spMkLst>
            <pc:docMk/>
            <pc:sldMk cId="1727260366" sldId="290"/>
            <ac:spMk id="7" creationId="{251C1A25-1D74-A61D-705A-B05F46DB3929}"/>
          </ac:spMkLst>
        </pc:spChg>
      </pc:sldChg>
      <pc:sldChg chg="modSp add mod">
        <pc:chgData name="Urdur Anna Bjornsdottir" userId="75a0066e-fea1-4153-a356-05f494bd3cd0" providerId="ADAL" clId="{2B963EB7-07F9-427F-9849-572465479702}" dt="2023-02-06T09:16:13.842" v="1413" actId="20577"/>
        <pc:sldMkLst>
          <pc:docMk/>
          <pc:sldMk cId="2377810351" sldId="291"/>
        </pc:sldMkLst>
        <pc:spChg chg="mod">
          <ac:chgData name="Urdur Anna Bjornsdottir" userId="75a0066e-fea1-4153-a356-05f494bd3cd0" providerId="ADAL" clId="{2B963EB7-07F9-427F-9849-572465479702}" dt="2023-02-06T09:16:13.842" v="1413" actId="20577"/>
          <ac:spMkLst>
            <pc:docMk/>
            <pc:sldMk cId="2377810351" sldId="291"/>
            <ac:spMk id="6" creationId="{6E0E1EBF-ADA6-A3D3-8AF3-2963E810B8D6}"/>
          </ac:spMkLst>
        </pc:spChg>
      </pc:sldChg>
      <pc:sldChg chg="modSp new mod ord">
        <pc:chgData name="Urdur Anna Bjornsdottir" userId="75a0066e-fea1-4153-a356-05f494bd3cd0" providerId="ADAL" clId="{2B963EB7-07F9-427F-9849-572465479702}" dt="2023-02-06T09:18:14.021" v="1489"/>
        <pc:sldMkLst>
          <pc:docMk/>
          <pc:sldMk cId="716163404" sldId="292"/>
        </pc:sldMkLst>
        <pc:spChg chg="mod">
          <ac:chgData name="Urdur Anna Bjornsdottir" userId="75a0066e-fea1-4153-a356-05f494bd3cd0" providerId="ADAL" clId="{2B963EB7-07F9-427F-9849-572465479702}" dt="2023-02-06T09:18:08.589" v="1482" actId="20577"/>
          <ac:spMkLst>
            <pc:docMk/>
            <pc:sldMk cId="716163404" sldId="292"/>
            <ac:spMk id="3" creationId="{6B43E2B2-F8D4-037D-1C68-6220B2AAFAC0}"/>
          </ac:spMkLst>
        </pc:spChg>
        <pc:spChg chg="mod">
          <ac:chgData name="Urdur Anna Bjornsdottir" userId="75a0066e-fea1-4153-a356-05f494bd3cd0" providerId="ADAL" clId="{2B963EB7-07F9-427F-9849-572465479702}" dt="2023-02-06T09:17:59.613" v="1471" actId="20577"/>
          <ac:spMkLst>
            <pc:docMk/>
            <pc:sldMk cId="716163404" sldId="292"/>
            <ac:spMk id="4" creationId="{42655B4C-E601-6363-259A-100D4037B6BF}"/>
          </ac:spMkLst>
        </pc:spChg>
      </pc:sldChg>
      <pc:sldChg chg="modSp new mod">
        <pc:chgData name="Urdur Anna Bjornsdottir" userId="75a0066e-fea1-4153-a356-05f494bd3cd0" providerId="ADAL" clId="{2B963EB7-07F9-427F-9849-572465479702}" dt="2023-02-06T09:19:48.221" v="1549" actId="20577"/>
        <pc:sldMkLst>
          <pc:docMk/>
          <pc:sldMk cId="1197092664" sldId="293"/>
        </pc:sldMkLst>
        <pc:spChg chg="mod">
          <ac:chgData name="Urdur Anna Bjornsdottir" userId="75a0066e-fea1-4153-a356-05f494bd3cd0" providerId="ADAL" clId="{2B963EB7-07F9-427F-9849-572465479702}" dt="2023-02-06T09:19:48.221" v="1549" actId="20577"/>
          <ac:spMkLst>
            <pc:docMk/>
            <pc:sldMk cId="1197092664" sldId="293"/>
            <ac:spMk id="3" creationId="{7D8CFD9C-8325-23BB-272A-DEA2ED4C8C8F}"/>
          </ac:spMkLst>
        </pc:spChg>
        <pc:spChg chg="mod">
          <ac:chgData name="Urdur Anna Bjornsdottir" userId="75a0066e-fea1-4153-a356-05f494bd3cd0" providerId="ADAL" clId="{2B963EB7-07F9-427F-9849-572465479702}" dt="2023-02-06T09:18:32.260" v="1510" actId="20577"/>
          <ac:spMkLst>
            <pc:docMk/>
            <pc:sldMk cId="1197092664" sldId="293"/>
            <ac:spMk id="4" creationId="{3F8683AC-A895-FDB0-C6DF-FFB8F6103593}"/>
          </ac:spMkLst>
        </pc:spChg>
      </pc:sldChg>
      <pc:sldChg chg="modSp mod">
        <pc:chgData name="Urdur Anna Bjornsdottir" userId="75a0066e-fea1-4153-a356-05f494bd3cd0" providerId="ADAL" clId="{2B963EB7-07F9-427F-9849-572465479702}" dt="2023-02-06T09:25:14.879" v="1688" actId="20577"/>
        <pc:sldMkLst>
          <pc:docMk/>
          <pc:sldMk cId="2459031071" sldId="5178"/>
        </pc:sldMkLst>
        <pc:graphicFrameChg chg="mod modGraphic">
          <ac:chgData name="Urdur Anna Bjornsdottir" userId="75a0066e-fea1-4153-a356-05f494bd3cd0" providerId="ADAL" clId="{2B963EB7-07F9-427F-9849-572465479702}" dt="2023-02-06T09:25:14.879" v="1688" actId="20577"/>
          <ac:graphicFrameMkLst>
            <pc:docMk/>
            <pc:sldMk cId="2459031071" sldId="5178"/>
            <ac:graphicFrameMk id="21" creationId="{2C26CE0A-3302-475C-9D6C-E2E12C1E880F}"/>
          </ac:graphicFrameMkLst>
        </pc:graphicFrameChg>
      </pc:sldChg>
      <pc:sldChg chg="add mod modShow">
        <pc:chgData name="Urdur Anna Bjornsdottir" userId="75a0066e-fea1-4153-a356-05f494bd3cd0" providerId="ADAL" clId="{2B963EB7-07F9-427F-9849-572465479702}" dt="2023-02-06T09:25:33.425" v="1689" actId="729"/>
        <pc:sldMkLst>
          <pc:docMk/>
          <pc:sldMk cId="3831100043" sldId="2134805138"/>
        </pc:sldMkLst>
      </pc:sldChg>
      <pc:sldChg chg="modSp new mod">
        <pc:chgData name="Urdur Anna Bjornsdottir" userId="75a0066e-fea1-4153-a356-05f494bd3cd0" providerId="ADAL" clId="{2B963EB7-07F9-427F-9849-572465479702}" dt="2023-02-06T09:32:33.989" v="2061" actId="20577"/>
        <pc:sldMkLst>
          <pc:docMk/>
          <pc:sldMk cId="3989607905" sldId="2134805139"/>
        </pc:sldMkLst>
        <pc:spChg chg="mod">
          <ac:chgData name="Urdur Anna Bjornsdottir" userId="75a0066e-fea1-4153-a356-05f494bd3cd0" providerId="ADAL" clId="{2B963EB7-07F9-427F-9849-572465479702}" dt="2023-02-06T09:27:26.143" v="1699" actId="20577"/>
          <ac:spMkLst>
            <pc:docMk/>
            <pc:sldMk cId="3989607905" sldId="2134805139"/>
            <ac:spMk id="2" creationId="{0B9D50DE-46A3-96AC-3E28-970485A7D515}"/>
          </ac:spMkLst>
        </pc:spChg>
        <pc:spChg chg="mod">
          <ac:chgData name="Urdur Anna Bjornsdottir" userId="75a0066e-fea1-4153-a356-05f494bd3cd0" providerId="ADAL" clId="{2B963EB7-07F9-427F-9849-572465479702}" dt="2023-02-06T09:32:33.989" v="2061" actId="20577"/>
          <ac:spMkLst>
            <pc:docMk/>
            <pc:sldMk cId="3989607905" sldId="2134805139"/>
            <ac:spMk id="3" creationId="{6CA951A4-0B51-B519-384B-D09CCE0855C3}"/>
          </ac:spMkLst>
        </pc:spChg>
      </pc:sldChg>
      <pc:sldChg chg="addSp delSp modSp new mod ord modClrScheme chgLayout">
        <pc:chgData name="Urdur Anna Bjornsdottir" userId="75a0066e-fea1-4153-a356-05f494bd3cd0" providerId="ADAL" clId="{2B963EB7-07F9-427F-9849-572465479702}" dt="2023-02-06T09:34:32.382" v="2116" actId="20577"/>
        <pc:sldMkLst>
          <pc:docMk/>
          <pc:sldMk cId="3705313371" sldId="2134805140"/>
        </pc:sldMkLst>
        <pc:spChg chg="del">
          <ac:chgData name="Urdur Anna Bjornsdottir" userId="75a0066e-fea1-4153-a356-05f494bd3cd0" providerId="ADAL" clId="{2B963EB7-07F9-427F-9849-572465479702}" dt="2023-02-06T09:33:32.656" v="2063" actId="700"/>
          <ac:spMkLst>
            <pc:docMk/>
            <pc:sldMk cId="3705313371" sldId="2134805140"/>
            <ac:spMk id="2" creationId="{638DCBBE-1AA4-3A2C-CFA0-5E77621307AB}"/>
          </ac:spMkLst>
        </pc:spChg>
        <pc:spChg chg="del mod ord">
          <ac:chgData name="Urdur Anna Bjornsdottir" userId="75a0066e-fea1-4153-a356-05f494bd3cd0" providerId="ADAL" clId="{2B963EB7-07F9-427F-9849-572465479702}" dt="2023-02-06T09:33:32.656" v="2063" actId="700"/>
          <ac:spMkLst>
            <pc:docMk/>
            <pc:sldMk cId="3705313371" sldId="2134805140"/>
            <ac:spMk id="3" creationId="{81CEF2BC-D890-A44D-5DA3-19A71D10968F}"/>
          </ac:spMkLst>
        </pc:spChg>
        <pc:spChg chg="del mod ord">
          <ac:chgData name="Urdur Anna Bjornsdottir" userId="75a0066e-fea1-4153-a356-05f494bd3cd0" providerId="ADAL" clId="{2B963EB7-07F9-427F-9849-572465479702}" dt="2023-02-06T09:33:32.656" v="2063" actId="700"/>
          <ac:spMkLst>
            <pc:docMk/>
            <pc:sldMk cId="3705313371" sldId="2134805140"/>
            <ac:spMk id="4" creationId="{C17BF701-FDDC-80F3-A79A-952E724C4D8C}"/>
          </ac:spMkLst>
        </pc:spChg>
        <pc:spChg chg="add mod ord">
          <ac:chgData name="Urdur Anna Bjornsdottir" userId="75a0066e-fea1-4153-a356-05f494bd3cd0" providerId="ADAL" clId="{2B963EB7-07F9-427F-9849-572465479702}" dt="2023-02-06T09:33:39.576" v="2086" actId="20577"/>
          <ac:spMkLst>
            <pc:docMk/>
            <pc:sldMk cId="3705313371" sldId="2134805140"/>
            <ac:spMk id="5" creationId="{58E6B7D1-C071-9CF2-4A32-3A4AAA9E5B22}"/>
          </ac:spMkLst>
        </pc:spChg>
        <pc:spChg chg="add mod ord">
          <ac:chgData name="Urdur Anna Bjornsdottir" userId="75a0066e-fea1-4153-a356-05f494bd3cd0" providerId="ADAL" clId="{2B963EB7-07F9-427F-9849-572465479702}" dt="2023-02-06T09:34:32.382" v="2116" actId="20577"/>
          <ac:spMkLst>
            <pc:docMk/>
            <pc:sldMk cId="3705313371" sldId="2134805140"/>
            <ac:spMk id="6" creationId="{F4CE073C-5090-C880-30F9-0C239E9F2269}"/>
          </ac:spMkLst>
        </pc:spChg>
      </pc:sldChg>
    </pc:docChg>
  </pc:docChgLst>
  <pc:docChgLst>
    <pc:chgData name="Gigja Eyjolfsdóttir" userId="e08c0f03-4b2d-4c8a-a6fe-3322f6a5693b" providerId="ADAL" clId="{70EE4ECE-D42A-4D0A-8486-2E3BFE008893}"/>
    <pc:docChg chg="custSel addSld delSld modSld modSection">
      <pc:chgData name="Gigja Eyjolfsdóttir" userId="e08c0f03-4b2d-4c8a-a6fe-3322f6a5693b" providerId="ADAL" clId="{70EE4ECE-D42A-4D0A-8486-2E3BFE008893}" dt="2023-02-13T15:33:29.957" v="93" actId="1076"/>
      <pc:docMkLst>
        <pc:docMk/>
      </pc:docMkLst>
      <pc:sldChg chg="addSp delSp modSp mod">
        <pc:chgData name="Gigja Eyjolfsdóttir" userId="e08c0f03-4b2d-4c8a-a6fe-3322f6a5693b" providerId="ADAL" clId="{70EE4ECE-D42A-4D0A-8486-2E3BFE008893}" dt="2023-02-13T15:15:22.009" v="23" actId="732"/>
        <pc:sldMkLst>
          <pc:docMk/>
          <pc:sldMk cId="3830216969" sldId="2134805145"/>
        </pc:sldMkLst>
        <pc:spChg chg="mod">
          <ac:chgData name="Gigja Eyjolfsdóttir" userId="e08c0f03-4b2d-4c8a-a6fe-3322f6a5693b" providerId="ADAL" clId="{70EE4ECE-D42A-4D0A-8486-2E3BFE008893}" dt="2023-02-13T13:22:04.370" v="5" actId="27636"/>
          <ac:spMkLst>
            <pc:docMk/>
            <pc:sldMk cId="3830216969" sldId="2134805145"/>
            <ac:spMk id="5" creationId="{3EFB321C-A757-C244-B15D-A33ECF662F25}"/>
          </ac:spMkLst>
        </pc:spChg>
        <pc:spChg chg="del">
          <ac:chgData name="Gigja Eyjolfsdóttir" userId="e08c0f03-4b2d-4c8a-a6fe-3322f6a5693b" providerId="ADAL" clId="{70EE4ECE-D42A-4D0A-8486-2E3BFE008893}" dt="2023-02-13T15:15:09.589" v="19" actId="478"/>
          <ac:spMkLst>
            <pc:docMk/>
            <pc:sldMk cId="3830216969" sldId="2134805145"/>
            <ac:spMk id="6" creationId="{0E937FDF-7390-792B-84B9-DB6EF8ED4DCD}"/>
          </ac:spMkLst>
        </pc:spChg>
        <pc:picChg chg="add mod modCrop">
          <ac:chgData name="Gigja Eyjolfsdóttir" userId="e08c0f03-4b2d-4c8a-a6fe-3322f6a5693b" providerId="ADAL" clId="{70EE4ECE-D42A-4D0A-8486-2E3BFE008893}" dt="2023-02-13T15:15:22.009" v="23" actId="732"/>
          <ac:picMkLst>
            <pc:docMk/>
            <pc:sldMk cId="3830216969" sldId="2134805145"/>
            <ac:picMk id="3" creationId="{F4E4D311-815C-7ADA-2E2C-2AD2F9EF71FA}"/>
          </ac:picMkLst>
        </pc:picChg>
      </pc:sldChg>
      <pc:sldChg chg="addSp delSp modSp mod">
        <pc:chgData name="Gigja Eyjolfsdóttir" userId="e08c0f03-4b2d-4c8a-a6fe-3322f6a5693b" providerId="ADAL" clId="{70EE4ECE-D42A-4D0A-8486-2E3BFE008893}" dt="2023-02-13T15:11:30.484" v="9" actId="1076"/>
        <pc:sldMkLst>
          <pc:docMk/>
          <pc:sldMk cId="4254664016" sldId="2134805152"/>
        </pc:sldMkLst>
        <pc:spChg chg="del">
          <ac:chgData name="Gigja Eyjolfsdóttir" userId="e08c0f03-4b2d-4c8a-a6fe-3322f6a5693b" providerId="ADAL" clId="{70EE4ECE-D42A-4D0A-8486-2E3BFE008893}" dt="2023-02-13T15:11:15.313" v="6" actId="478"/>
          <ac:spMkLst>
            <pc:docMk/>
            <pc:sldMk cId="4254664016" sldId="2134805152"/>
            <ac:spMk id="4" creationId="{F029641C-B7F8-91F5-B87B-6DA7DF7C427D}"/>
          </ac:spMkLst>
        </pc:spChg>
        <pc:picChg chg="add mod">
          <ac:chgData name="Gigja Eyjolfsdóttir" userId="e08c0f03-4b2d-4c8a-a6fe-3322f6a5693b" providerId="ADAL" clId="{70EE4ECE-D42A-4D0A-8486-2E3BFE008893}" dt="2023-02-13T15:11:30.484" v="9" actId="1076"/>
          <ac:picMkLst>
            <pc:docMk/>
            <pc:sldMk cId="4254664016" sldId="2134805152"/>
            <ac:picMk id="5" creationId="{7061F45C-7CEE-A2CB-C2A6-866A2BD85A31}"/>
          </ac:picMkLst>
        </pc:picChg>
      </pc:sldChg>
      <pc:sldChg chg="addSp delSp modSp mod">
        <pc:chgData name="Gigja Eyjolfsdóttir" userId="e08c0f03-4b2d-4c8a-a6fe-3322f6a5693b" providerId="ADAL" clId="{70EE4ECE-D42A-4D0A-8486-2E3BFE008893}" dt="2023-02-13T15:33:29.957" v="93" actId="1076"/>
        <pc:sldMkLst>
          <pc:docMk/>
          <pc:sldMk cId="1141331169" sldId="2134805153"/>
        </pc:sldMkLst>
        <pc:spChg chg="del">
          <ac:chgData name="Gigja Eyjolfsdóttir" userId="e08c0f03-4b2d-4c8a-a6fe-3322f6a5693b" providerId="ADAL" clId="{70EE4ECE-D42A-4D0A-8486-2E3BFE008893}" dt="2023-02-13T13:19:24.679" v="0" actId="478"/>
          <ac:spMkLst>
            <pc:docMk/>
            <pc:sldMk cId="1141331169" sldId="2134805153"/>
            <ac:spMk id="4" creationId="{F029641C-B7F8-91F5-B87B-6DA7DF7C427D}"/>
          </ac:spMkLst>
        </pc:spChg>
        <pc:picChg chg="add del mod">
          <ac:chgData name="Gigja Eyjolfsdóttir" userId="e08c0f03-4b2d-4c8a-a6fe-3322f6a5693b" providerId="ADAL" clId="{70EE4ECE-D42A-4D0A-8486-2E3BFE008893}" dt="2023-02-13T15:11:35.945" v="10" actId="478"/>
          <ac:picMkLst>
            <pc:docMk/>
            <pc:sldMk cId="1141331169" sldId="2134805153"/>
            <ac:picMk id="5" creationId="{72C46027-B622-9143-CD9F-13CBA76DB23B}"/>
          </ac:picMkLst>
        </pc:picChg>
        <pc:picChg chg="add del mod">
          <ac:chgData name="Gigja Eyjolfsdóttir" userId="e08c0f03-4b2d-4c8a-a6fe-3322f6a5693b" providerId="ADAL" clId="{70EE4ECE-D42A-4D0A-8486-2E3BFE008893}" dt="2023-02-13T15:33:06.162" v="85" actId="478"/>
          <ac:picMkLst>
            <pc:docMk/>
            <pc:sldMk cId="1141331169" sldId="2134805153"/>
            <ac:picMk id="7" creationId="{7203A46B-BC67-B3E3-25E9-BEA82B7707CC}"/>
          </ac:picMkLst>
        </pc:picChg>
        <pc:picChg chg="add mod">
          <ac:chgData name="Gigja Eyjolfsdóttir" userId="e08c0f03-4b2d-4c8a-a6fe-3322f6a5693b" providerId="ADAL" clId="{70EE4ECE-D42A-4D0A-8486-2E3BFE008893}" dt="2023-02-13T15:33:29.957" v="93" actId="1076"/>
          <ac:picMkLst>
            <pc:docMk/>
            <pc:sldMk cId="1141331169" sldId="2134805153"/>
            <ac:picMk id="9" creationId="{2FF48B0C-7973-1D90-4124-047A161F25BE}"/>
          </ac:picMkLst>
        </pc:picChg>
      </pc:sldChg>
      <pc:sldChg chg="addSp delSp modSp mod">
        <pc:chgData name="Gigja Eyjolfsdóttir" userId="e08c0f03-4b2d-4c8a-a6fe-3322f6a5693b" providerId="ADAL" clId="{70EE4ECE-D42A-4D0A-8486-2E3BFE008893}" dt="2023-02-13T15:13:28.766" v="18" actId="1076"/>
        <pc:sldMkLst>
          <pc:docMk/>
          <pc:sldMk cId="655798973" sldId="2134805154"/>
        </pc:sldMkLst>
        <pc:spChg chg="del">
          <ac:chgData name="Gigja Eyjolfsdóttir" userId="e08c0f03-4b2d-4c8a-a6fe-3322f6a5693b" providerId="ADAL" clId="{70EE4ECE-D42A-4D0A-8486-2E3BFE008893}" dt="2023-02-13T15:12:47.382" v="15" actId="478"/>
          <ac:spMkLst>
            <pc:docMk/>
            <pc:sldMk cId="655798973" sldId="2134805154"/>
            <ac:spMk id="4" creationId="{F029641C-B7F8-91F5-B87B-6DA7DF7C427D}"/>
          </ac:spMkLst>
        </pc:spChg>
        <pc:picChg chg="add mod">
          <ac:chgData name="Gigja Eyjolfsdóttir" userId="e08c0f03-4b2d-4c8a-a6fe-3322f6a5693b" providerId="ADAL" clId="{70EE4ECE-D42A-4D0A-8486-2E3BFE008893}" dt="2023-02-13T15:13:28.766" v="18" actId="1076"/>
          <ac:picMkLst>
            <pc:docMk/>
            <pc:sldMk cId="655798973" sldId="2134805154"/>
            <ac:picMk id="5" creationId="{B8FF4D90-DAEC-0595-9FAB-D3D53CAF2F82}"/>
          </ac:picMkLst>
        </pc:picChg>
      </pc:sldChg>
      <pc:sldChg chg="addSp modSp add mod">
        <pc:chgData name="Gigja Eyjolfsdóttir" userId="e08c0f03-4b2d-4c8a-a6fe-3322f6a5693b" providerId="ADAL" clId="{70EE4ECE-D42A-4D0A-8486-2E3BFE008893}" dt="2023-02-13T15:16:57.627" v="26" actId="1076"/>
        <pc:sldMkLst>
          <pc:docMk/>
          <pc:sldMk cId="1490356952" sldId="2134805156"/>
        </pc:sldMkLst>
        <pc:picChg chg="add mod">
          <ac:chgData name="Gigja Eyjolfsdóttir" userId="e08c0f03-4b2d-4c8a-a6fe-3322f6a5693b" providerId="ADAL" clId="{70EE4ECE-D42A-4D0A-8486-2E3BFE008893}" dt="2023-02-13T15:16:57.627" v="26" actId="1076"/>
          <ac:picMkLst>
            <pc:docMk/>
            <pc:sldMk cId="1490356952" sldId="2134805156"/>
            <ac:picMk id="4" creationId="{40483FD2-C193-EDAA-B340-8E65B10D0EA2}"/>
          </ac:picMkLst>
        </pc:picChg>
      </pc:sldChg>
      <pc:sldChg chg="addSp delSp modSp add mod">
        <pc:chgData name="Gigja Eyjolfsdóttir" userId="e08c0f03-4b2d-4c8a-a6fe-3322f6a5693b" providerId="ADAL" clId="{70EE4ECE-D42A-4D0A-8486-2E3BFE008893}" dt="2023-02-13T15:27:57.625" v="84" actId="1076"/>
        <pc:sldMkLst>
          <pc:docMk/>
          <pc:sldMk cId="416816033" sldId="2134805157"/>
        </pc:sldMkLst>
        <pc:spChg chg="mod">
          <ac:chgData name="Gigja Eyjolfsdóttir" userId="e08c0f03-4b2d-4c8a-a6fe-3322f6a5693b" providerId="ADAL" clId="{70EE4ECE-D42A-4D0A-8486-2E3BFE008893}" dt="2023-02-13T15:19:18.736" v="81" actId="20577"/>
          <ac:spMkLst>
            <pc:docMk/>
            <pc:sldMk cId="416816033" sldId="2134805157"/>
            <ac:spMk id="5" creationId="{3EFB321C-A757-C244-B15D-A33ECF662F25}"/>
          </ac:spMkLst>
        </pc:spChg>
        <pc:picChg chg="del">
          <ac:chgData name="Gigja Eyjolfsdóttir" userId="e08c0f03-4b2d-4c8a-a6fe-3322f6a5693b" providerId="ADAL" clId="{70EE4ECE-D42A-4D0A-8486-2E3BFE008893}" dt="2023-02-13T15:17:48.090" v="49" actId="478"/>
          <ac:picMkLst>
            <pc:docMk/>
            <pc:sldMk cId="416816033" sldId="2134805157"/>
            <ac:picMk id="3" creationId="{F4E4D311-815C-7ADA-2E2C-2AD2F9EF71FA}"/>
          </ac:picMkLst>
        </pc:picChg>
        <pc:picChg chg="del">
          <ac:chgData name="Gigja Eyjolfsdóttir" userId="e08c0f03-4b2d-4c8a-a6fe-3322f6a5693b" providerId="ADAL" clId="{70EE4ECE-D42A-4D0A-8486-2E3BFE008893}" dt="2023-02-13T15:17:45.907" v="48" actId="478"/>
          <ac:picMkLst>
            <pc:docMk/>
            <pc:sldMk cId="416816033" sldId="2134805157"/>
            <ac:picMk id="4" creationId="{40483FD2-C193-EDAA-B340-8E65B10D0EA2}"/>
          </ac:picMkLst>
        </pc:picChg>
        <pc:picChg chg="add del mod">
          <ac:chgData name="Gigja Eyjolfsdóttir" userId="e08c0f03-4b2d-4c8a-a6fe-3322f6a5693b" providerId="ADAL" clId="{70EE4ECE-D42A-4D0A-8486-2E3BFE008893}" dt="2023-02-13T15:27:53.752" v="82" actId="478"/>
          <ac:picMkLst>
            <pc:docMk/>
            <pc:sldMk cId="416816033" sldId="2134805157"/>
            <ac:picMk id="6" creationId="{01295A5A-7738-5DDE-4D71-814DE7B2BE4E}"/>
          </ac:picMkLst>
        </pc:picChg>
        <pc:picChg chg="add mod">
          <ac:chgData name="Gigja Eyjolfsdóttir" userId="e08c0f03-4b2d-4c8a-a6fe-3322f6a5693b" providerId="ADAL" clId="{70EE4ECE-D42A-4D0A-8486-2E3BFE008893}" dt="2023-02-13T15:27:57.625" v="84" actId="1076"/>
          <ac:picMkLst>
            <pc:docMk/>
            <pc:sldMk cId="416816033" sldId="2134805157"/>
            <ac:picMk id="8" creationId="{F96FA5A9-442D-13D9-8BD6-30C0EB7A1EAA}"/>
          </ac:picMkLst>
        </pc:picChg>
      </pc:sldChg>
      <pc:sldChg chg="delSp add del mod">
        <pc:chgData name="Gigja Eyjolfsdóttir" userId="e08c0f03-4b2d-4c8a-a6fe-3322f6a5693b" providerId="ADAL" clId="{70EE4ECE-D42A-4D0A-8486-2E3BFE008893}" dt="2023-02-13T15:33:11.675" v="88" actId="47"/>
        <pc:sldMkLst>
          <pc:docMk/>
          <pc:sldMk cId="2057820368" sldId="2134805158"/>
        </pc:sldMkLst>
        <pc:picChg chg="del">
          <ac:chgData name="Gigja Eyjolfsdóttir" userId="e08c0f03-4b2d-4c8a-a6fe-3322f6a5693b" providerId="ADAL" clId="{70EE4ECE-D42A-4D0A-8486-2E3BFE008893}" dt="2023-02-13T15:33:09.430" v="87" actId="478"/>
          <ac:picMkLst>
            <pc:docMk/>
            <pc:sldMk cId="2057820368" sldId="2134805158"/>
            <ac:picMk id="7" creationId="{7203A46B-BC67-B3E3-25E9-BEA82B7707CC}"/>
          </ac:picMkLst>
        </pc:picChg>
      </pc:sldChg>
    </pc:docChg>
  </pc:docChgLst>
  <pc:docChgLst>
    <pc:chgData name="Elias Johann Jonsson" userId="b5c5b07b-0736-4128-9608-921222621f08" providerId="ADAL" clId="{70B26C5C-3C71-8844-9638-E191662B39F7}"/>
    <pc:docChg chg="undo custSel modSld">
      <pc:chgData name="Elias Johann Jonsson" userId="b5c5b07b-0736-4128-9608-921222621f08" providerId="ADAL" clId="{70B26C5C-3C71-8844-9638-E191662B39F7}" dt="2023-02-22T16:48:10.777" v="50" actId="1076"/>
      <pc:docMkLst>
        <pc:docMk/>
      </pc:docMkLst>
      <pc:sldChg chg="modSp mod">
        <pc:chgData name="Elias Johann Jonsson" userId="b5c5b07b-0736-4128-9608-921222621f08" providerId="ADAL" clId="{70B26C5C-3C71-8844-9638-E191662B39F7}" dt="2023-02-22T16:31:43.031" v="33" actId="404"/>
        <pc:sldMkLst>
          <pc:docMk/>
          <pc:sldMk cId="1362477657" sldId="285"/>
        </pc:sldMkLst>
        <pc:spChg chg="mod">
          <ac:chgData name="Elias Johann Jonsson" userId="b5c5b07b-0736-4128-9608-921222621f08" providerId="ADAL" clId="{70B26C5C-3C71-8844-9638-E191662B39F7}" dt="2023-02-22T16:31:43.031" v="33" actId="404"/>
          <ac:spMkLst>
            <pc:docMk/>
            <pc:sldMk cId="1362477657" sldId="285"/>
            <ac:spMk id="8" creationId="{DD5C2AA4-F962-757C-5901-15B8EFB0D3E7}"/>
          </ac:spMkLst>
        </pc:spChg>
      </pc:sldChg>
      <pc:sldChg chg="modSp mod">
        <pc:chgData name="Elias Johann Jonsson" userId="b5c5b07b-0736-4128-9608-921222621f08" providerId="ADAL" clId="{70B26C5C-3C71-8844-9638-E191662B39F7}" dt="2023-02-22T16:21:37.299" v="18" actId="27636"/>
        <pc:sldMkLst>
          <pc:docMk/>
          <pc:sldMk cId="2377810351" sldId="291"/>
        </pc:sldMkLst>
        <pc:spChg chg="mod">
          <ac:chgData name="Elias Johann Jonsson" userId="b5c5b07b-0736-4128-9608-921222621f08" providerId="ADAL" clId="{70B26C5C-3C71-8844-9638-E191662B39F7}" dt="2023-02-22T16:21:37.299" v="18" actId="27636"/>
          <ac:spMkLst>
            <pc:docMk/>
            <pc:sldMk cId="2377810351" sldId="291"/>
            <ac:spMk id="5" creationId="{DF498FC8-B855-1C87-E49E-A006DBA07DA4}"/>
          </ac:spMkLst>
        </pc:spChg>
      </pc:sldChg>
      <pc:sldChg chg="modSp mod">
        <pc:chgData name="Elias Johann Jonsson" userId="b5c5b07b-0736-4128-9608-921222621f08" providerId="ADAL" clId="{70B26C5C-3C71-8844-9638-E191662B39F7}" dt="2023-02-22T16:48:10.777" v="50" actId="1076"/>
        <pc:sldMkLst>
          <pc:docMk/>
          <pc:sldMk cId="2459031071" sldId="5178"/>
        </pc:sldMkLst>
        <pc:grpChg chg="mod">
          <ac:chgData name="Elias Johann Jonsson" userId="b5c5b07b-0736-4128-9608-921222621f08" providerId="ADAL" clId="{70B26C5C-3C71-8844-9638-E191662B39F7}" dt="2023-02-22T16:47:17.704" v="42" actId="14100"/>
          <ac:grpSpMkLst>
            <pc:docMk/>
            <pc:sldMk cId="2459031071" sldId="5178"/>
            <ac:grpSpMk id="9" creationId="{C3EC7236-A16A-E551-48BE-7BC834EFC448}"/>
          </ac:grpSpMkLst>
        </pc:grpChg>
        <pc:picChg chg="mod">
          <ac:chgData name="Elias Johann Jonsson" userId="b5c5b07b-0736-4128-9608-921222621f08" providerId="ADAL" clId="{70B26C5C-3C71-8844-9638-E191662B39F7}" dt="2023-02-22T16:48:10.777" v="50" actId="1076"/>
          <ac:picMkLst>
            <pc:docMk/>
            <pc:sldMk cId="2459031071" sldId="5178"/>
            <ac:picMk id="4" creationId="{45565CCB-81BE-D04F-77C4-CBC225DDB7EB}"/>
          </ac:picMkLst>
        </pc:picChg>
        <pc:picChg chg="mod">
          <ac:chgData name="Elias Johann Jonsson" userId="b5c5b07b-0736-4128-9608-921222621f08" providerId="ADAL" clId="{70B26C5C-3C71-8844-9638-E191662B39F7}" dt="2023-02-22T16:47:43.726" v="44" actId="1076"/>
          <ac:picMkLst>
            <pc:docMk/>
            <pc:sldMk cId="2459031071" sldId="5178"/>
            <ac:picMk id="18" creationId="{65B93406-237F-D55D-8269-4467F8D2DE26}"/>
          </ac:picMkLst>
        </pc:picChg>
        <pc:picChg chg="mod">
          <ac:chgData name="Elias Johann Jonsson" userId="b5c5b07b-0736-4128-9608-921222621f08" providerId="ADAL" clId="{70B26C5C-3C71-8844-9638-E191662B39F7}" dt="2023-02-22T16:48:01.768" v="49" actId="1076"/>
          <ac:picMkLst>
            <pc:docMk/>
            <pc:sldMk cId="2459031071" sldId="5178"/>
            <ac:picMk id="27" creationId="{065E70B8-434D-03E1-486E-4573547998F5}"/>
          </ac:picMkLst>
        </pc:picChg>
        <pc:picChg chg="mod">
          <ac:chgData name="Elias Johann Jonsson" userId="b5c5b07b-0736-4128-9608-921222621f08" providerId="ADAL" clId="{70B26C5C-3C71-8844-9638-E191662B39F7}" dt="2023-02-22T16:47:58.937" v="48" actId="1076"/>
          <ac:picMkLst>
            <pc:docMk/>
            <pc:sldMk cId="2459031071" sldId="5178"/>
            <ac:picMk id="30" creationId="{BFD58258-C40F-421D-9393-40798C77B9FA}"/>
          </ac:picMkLst>
        </pc:picChg>
      </pc:sldChg>
      <pc:sldChg chg="addSp delSp modSp mod modClrScheme chgLayout">
        <pc:chgData name="Elias Johann Jonsson" userId="b5c5b07b-0736-4128-9608-921222621f08" providerId="ADAL" clId="{70B26C5C-3C71-8844-9638-E191662B39F7}" dt="2023-02-22T16:47:00.934" v="40" actId="14100"/>
        <pc:sldMkLst>
          <pc:docMk/>
          <pc:sldMk cId="3989607905" sldId="2134805139"/>
        </pc:sldMkLst>
        <pc:spChg chg="mod ord">
          <ac:chgData name="Elias Johann Jonsson" userId="b5c5b07b-0736-4128-9608-921222621f08" providerId="ADAL" clId="{70B26C5C-3C71-8844-9638-E191662B39F7}" dt="2023-02-22T16:31:37.753" v="32" actId="1076"/>
          <ac:spMkLst>
            <pc:docMk/>
            <pc:sldMk cId="3989607905" sldId="2134805139"/>
            <ac:spMk id="2" creationId="{0B9D50DE-46A3-96AC-3E28-970485A7D515}"/>
          </ac:spMkLst>
        </pc:spChg>
        <pc:spChg chg="mod ord">
          <ac:chgData name="Elias Johann Jonsson" userId="b5c5b07b-0736-4128-9608-921222621f08" providerId="ADAL" clId="{70B26C5C-3C71-8844-9638-E191662B39F7}" dt="2023-02-22T16:31:19.283" v="20" actId="700"/>
          <ac:spMkLst>
            <pc:docMk/>
            <pc:sldMk cId="3989607905" sldId="2134805139"/>
            <ac:spMk id="3" creationId="{6CA951A4-0B51-B519-384B-D09CCE0855C3}"/>
          </ac:spMkLst>
        </pc:spChg>
        <pc:picChg chg="add del mod">
          <ac:chgData name="Elias Johann Jonsson" userId="b5c5b07b-0736-4128-9608-921222621f08" providerId="ADAL" clId="{70B26C5C-3C71-8844-9638-E191662B39F7}" dt="2023-02-22T16:31:23.105" v="21" actId="478"/>
          <ac:picMkLst>
            <pc:docMk/>
            <pc:sldMk cId="3989607905" sldId="2134805139"/>
            <ac:picMk id="4" creationId="{470919A9-7A82-837C-04F2-4045968AD2DC}"/>
          </ac:picMkLst>
        </pc:picChg>
        <pc:picChg chg="add del">
          <ac:chgData name="Elias Johann Jonsson" userId="b5c5b07b-0736-4128-9608-921222621f08" providerId="ADAL" clId="{70B26C5C-3C71-8844-9638-E191662B39F7}" dt="2023-02-22T16:21:36.879" v="12"/>
          <ac:picMkLst>
            <pc:docMk/>
            <pc:sldMk cId="3989607905" sldId="2134805139"/>
            <ac:picMk id="5" creationId="{C83BC3A9-33CC-88B6-4BC9-14AD98800719}"/>
          </ac:picMkLst>
        </pc:picChg>
        <pc:picChg chg="add del mod">
          <ac:chgData name="Elias Johann Jonsson" userId="b5c5b07b-0736-4128-9608-921222621f08" providerId="ADAL" clId="{70B26C5C-3C71-8844-9638-E191662B39F7}" dt="2023-02-22T16:21:36.597" v="10"/>
          <ac:picMkLst>
            <pc:docMk/>
            <pc:sldMk cId="3989607905" sldId="2134805139"/>
            <ac:picMk id="6" creationId="{43ADC672-8831-3DB2-FBE7-23C75319EA3B}"/>
          </ac:picMkLst>
        </pc:picChg>
        <pc:picChg chg="add del">
          <ac:chgData name="Elias Johann Jonsson" userId="b5c5b07b-0736-4128-9608-921222621f08" providerId="ADAL" clId="{70B26C5C-3C71-8844-9638-E191662B39F7}" dt="2023-02-22T16:33:16.476" v="35"/>
          <ac:picMkLst>
            <pc:docMk/>
            <pc:sldMk cId="3989607905" sldId="2134805139"/>
            <ac:picMk id="7" creationId="{98A24AA5-5AD5-1957-EE6C-6010F693F4B7}"/>
          </ac:picMkLst>
        </pc:picChg>
        <pc:picChg chg="add mod">
          <ac:chgData name="Elias Johann Jonsson" userId="b5c5b07b-0736-4128-9608-921222621f08" providerId="ADAL" clId="{70B26C5C-3C71-8844-9638-E191662B39F7}" dt="2023-02-22T16:47:00.934" v="40" actId="14100"/>
          <ac:picMkLst>
            <pc:docMk/>
            <pc:sldMk cId="3989607905" sldId="2134805139"/>
            <ac:picMk id="9" creationId="{30EB3819-66CE-F455-FE4F-58B14FB3A809}"/>
          </ac:picMkLst>
        </pc:picChg>
      </pc:sldChg>
      <pc:sldChg chg="modSp mod">
        <pc:chgData name="Elias Johann Jonsson" userId="b5c5b07b-0736-4128-9608-921222621f08" providerId="ADAL" clId="{70B26C5C-3C71-8844-9638-E191662B39F7}" dt="2023-02-22T16:21:37.344" v="19" actId="27636"/>
        <pc:sldMkLst>
          <pc:docMk/>
          <pc:sldMk cId="1959760451" sldId="2134805144"/>
        </pc:sldMkLst>
        <pc:spChg chg="mod">
          <ac:chgData name="Elias Johann Jonsson" userId="b5c5b07b-0736-4128-9608-921222621f08" providerId="ADAL" clId="{70B26C5C-3C71-8844-9638-E191662B39F7}" dt="2023-02-22T16:21:37.344" v="19" actId="27636"/>
          <ac:spMkLst>
            <pc:docMk/>
            <pc:sldMk cId="1959760451" sldId="2134805144"/>
            <ac:spMk id="5" creationId="{DF498FC8-B855-1C87-E49E-A006DBA07DA4}"/>
          </ac:spMkLst>
        </pc:spChg>
      </pc:sldChg>
      <pc:sldChg chg="modSp mod">
        <pc:chgData name="Elias Johann Jonsson" userId="b5c5b07b-0736-4128-9608-921222621f08" providerId="ADAL" clId="{70B26C5C-3C71-8844-9638-E191662B39F7}" dt="2023-02-22T16:21:37.294" v="17" actId="27636"/>
        <pc:sldMkLst>
          <pc:docMk/>
          <pc:sldMk cId="2883075385" sldId="2134805149"/>
        </pc:sldMkLst>
        <pc:spChg chg="mod">
          <ac:chgData name="Elias Johann Jonsson" userId="b5c5b07b-0736-4128-9608-921222621f08" providerId="ADAL" clId="{70B26C5C-3C71-8844-9638-E191662B39F7}" dt="2023-02-22T16:21:37.294" v="17" actId="27636"/>
          <ac:spMkLst>
            <pc:docMk/>
            <pc:sldMk cId="2883075385" sldId="2134805149"/>
            <ac:spMk id="5" creationId="{328796CB-2483-DDE7-7C66-8C8B1AD3D70F}"/>
          </ac:spMkLst>
        </pc:spChg>
      </pc:sldChg>
    </pc:docChg>
  </pc:docChgLst>
  <pc:docChgLst>
    <pc:chgData name="Urdur Anna Bjornsdottir" userId="S::urdur@lsretail.com::75a0066e-fea1-4153-a356-05f494bd3cd0" providerId="AD" clId="Web-{CEC535D9-647B-F686-8AD2-39EA1644A63A}"/>
    <pc:docChg chg="addSld delSld modSld addMainMaster modMainMaster modSection">
      <pc:chgData name="Urdur Anna Bjornsdottir" userId="S::urdur@lsretail.com::75a0066e-fea1-4153-a356-05f494bd3cd0" providerId="AD" clId="Web-{CEC535D9-647B-F686-8AD2-39EA1644A63A}" dt="2023-02-08T15:09:34.545" v="34" actId="1076"/>
      <pc:docMkLst>
        <pc:docMk/>
      </pc:docMkLst>
      <pc:sldChg chg="modSp del">
        <pc:chgData name="Urdur Anna Bjornsdottir" userId="S::urdur@lsretail.com::75a0066e-fea1-4153-a356-05f494bd3cd0" providerId="AD" clId="Web-{CEC535D9-647B-F686-8AD2-39EA1644A63A}" dt="2023-02-08T15:03:20.343" v="13"/>
        <pc:sldMkLst>
          <pc:docMk/>
          <pc:sldMk cId="2445204619" sldId="289"/>
        </pc:sldMkLst>
        <pc:spChg chg="mod">
          <ac:chgData name="Urdur Anna Bjornsdottir" userId="S::urdur@lsretail.com::75a0066e-fea1-4153-a356-05f494bd3cd0" providerId="AD" clId="Web-{CEC535D9-647B-F686-8AD2-39EA1644A63A}" dt="2023-02-08T15:03:04.905" v="8" actId="20577"/>
          <ac:spMkLst>
            <pc:docMk/>
            <pc:sldMk cId="2445204619" sldId="289"/>
            <ac:spMk id="6" creationId="{6E0E1EBF-ADA6-A3D3-8AF3-2963E810B8D6}"/>
          </ac:spMkLst>
        </pc:spChg>
      </pc:sldChg>
      <pc:sldChg chg="delSp modSp mod modClrScheme modShow chgLayout">
        <pc:chgData name="Urdur Anna Bjornsdottir" userId="S::urdur@lsretail.com::75a0066e-fea1-4153-a356-05f494bd3cd0" providerId="AD" clId="Web-{CEC535D9-647B-F686-8AD2-39EA1644A63A}" dt="2023-02-08T15:08:57.466" v="32" actId="20577"/>
        <pc:sldMkLst>
          <pc:docMk/>
          <pc:sldMk cId="2377810351" sldId="291"/>
        </pc:sldMkLst>
        <pc:spChg chg="mod ord">
          <ac:chgData name="Urdur Anna Bjornsdottir" userId="S::urdur@lsretail.com::75a0066e-fea1-4153-a356-05f494bd3cd0" providerId="AD" clId="Web-{CEC535D9-647B-F686-8AD2-39EA1644A63A}" dt="2023-02-08T15:05:32.239" v="17"/>
          <ac:spMkLst>
            <pc:docMk/>
            <pc:sldMk cId="2377810351" sldId="291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CEC535D9-647B-F686-8AD2-39EA1644A63A}" dt="2023-02-08T15:08:57.466" v="32" actId="20577"/>
          <ac:spMkLst>
            <pc:docMk/>
            <pc:sldMk cId="2377810351" sldId="291"/>
            <ac:spMk id="6" creationId="{6E0E1EBF-ADA6-A3D3-8AF3-2963E810B8D6}"/>
          </ac:spMkLst>
        </pc:spChg>
        <pc:spChg chg="del mod ord">
          <ac:chgData name="Urdur Anna Bjornsdottir" userId="S::urdur@lsretail.com::75a0066e-fea1-4153-a356-05f494bd3cd0" providerId="AD" clId="Web-{CEC535D9-647B-F686-8AD2-39EA1644A63A}" dt="2023-02-08T15:05:32.239" v="17"/>
          <ac:spMkLst>
            <pc:docMk/>
            <pc:sldMk cId="2377810351" sldId="291"/>
            <ac:spMk id="7" creationId="{94C982D0-37B3-E94B-95E2-49343CD76145}"/>
          </ac:spMkLst>
        </pc:spChg>
      </pc:sldChg>
      <pc:sldChg chg="modSp">
        <pc:chgData name="Urdur Anna Bjornsdottir" userId="S::urdur@lsretail.com::75a0066e-fea1-4153-a356-05f494bd3cd0" providerId="AD" clId="Web-{CEC535D9-647B-F686-8AD2-39EA1644A63A}" dt="2023-02-08T15:09:34.545" v="34" actId="1076"/>
        <pc:sldMkLst>
          <pc:docMk/>
          <pc:sldMk cId="2459031071" sldId="5178"/>
        </pc:sldMkLst>
        <pc:grpChg chg="mod">
          <ac:chgData name="Urdur Anna Bjornsdottir" userId="S::urdur@lsretail.com::75a0066e-fea1-4153-a356-05f494bd3cd0" providerId="AD" clId="Web-{CEC535D9-647B-F686-8AD2-39EA1644A63A}" dt="2023-02-08T15:09:32.358" v="33" actId="1076"/>
          <ac:grpSpMkLst>
            <pc:docMk/>
            <pc:sldMk cId="2459031071" sldId="5178"/>
            <ac:grpSpMk id="9" creationId="{C3EC7236-A16A-E551-48BE-7BC834EFC448}"/>
          </ac:grpSpMkLst>
        </pc:grpChg>
        <pc:graphicFrameChg chg="mod">
          <ac:chgData name="Urdur Anna Bjornsdottir" userId="S::urdur@lsretail.com::75a0066e-fea1-4153-a356-05f494bd3cd0" providerId="AD" clId="Web-{CEC535D9-647B-F686-8AD2-39EA1644A63A}" dt="2023-02-08T15:09:34.545" v="34" actId="1076"/>
          <ac:graphicFrameMkLst>
            <pc:docMk/>
            <pc:sldMk cId="2459031071" sldId="5178"/>
            <ac:graphicFrameMk id="21" creationId="{2C26CE0A-3302-475C-9D6C-E2E12C1E880F}"/>
          </ac:graphicFrameMkLst>
        </pc:graphicFrameChg>
      </pc:sldChg>
      <pc:sldChg chg="modSp add">
        <pc:chgData name="Urdur Anna Bjornsdottir" userId="S::urdur@lsretail.com::75a0066e-fea1-4153-a356-05f494bd3cd0" providerId="AD" clId="Web-{CEC535D9-647B-F686-8AD2-39EA1644A63A}" dt="2023-02-08T15:06:53.055" v="24" actId="20577"/>
        <pc:sldMkLst>
          <pc:docMk/>
          <pc:sldMk cId="3237011216" sldId="2134805142"/>
        </pc:sldMkLst>
        <pc:spChg chg="mod">
          <ac:chgData name="Urdur Anna Bjornsdottir" userId="S::urdur@lsretail.com::75a0066e-fea1-4153-a356-05f494bd3cd0" providerId="AD" clId="Web-{CEC535D9-647B-F686-8AD2-39EA1644A63A}" dt="2023-02-08T15:06:53.055" v="24" actId="20577"/>
          <ac:spMkLst>
            <pc:docMk/>
            <pc:sldMk cId="3237011216" sldId="2134805142"/>
            <ac:spMk id="6" creationId="{B37E084A-38C8-468B-6435-F66814009644}"/>
          </ac:spMkLst>
        </pc:spChg>
      </pc:sldChg>
      <pc:sldMasterChg chg="modSldLayout">
        <pc:chgData name="Urdur Anna Bjornsdottir" userId="S::urdur@lsretail.com::75a0066e-fea1-4153-a356-05f494bd3cd0" providerId="AD" clId="Web-{CEC535D9-647B-F686-8AD2-39EA1644A63A}" dt="2023-02-08T14:58:13.956" v="0"/>
        <pc:sldMasterMkLst>
          <pc:docMk/>
          <pc:sldMasterMk cId="3283444625" sldId="2147483648"/>
        </pc:sldMasterMkLst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648"/>
            <pc:sldLayoutMk cId="3620597712" sldId="2147483746"/>
          </pc:sldLayoutMkLst>
        </pc:sldLayoutChg>
      </pc:sldMasterChg>
      <pc:sldMasterChg chg="modSldLayout">
        <pc:chgData name="Urdur Anna Bjornsdottir" userId="S::urdur@lsretail.com::75a0066e-fea1-4153-a356-05f494bd3cd0" providerId="AD" clId="Web-{CEC535D9-647B-F686-8AD2-39EA1644A63A}" dt="2023-02-08T14:58:13.956" v="0"/>
        <pc:sldMasterMkLst>
          <pc:docMk/>
          <pc:sldMasterMk cId="1762973648" sldId="2147483733"/>
        </pc:sldMasterMkLst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1762973648" sldId="2147483733"/>
            <pc:sldLayoutMk cId="3913776669" sldId="2147483751"/>
          </pc:sldLayoutMkLst>
        </pc:sldLayoutChg>
      </pc:sldMasterChg>
      <pc:sldMasterChg chg="add addSldLayout">
        <pc:chgData name="Urdur Anna Bjornsdottir" userId="S::urdur@lsretail.com::75a0066e-fea1-4153-a356-05f494bd3cd0" providerId="AD" clId="Web-{CEC535D9-647B-F686-8AD2-39EA1644A63A}" dt="2023-02-08T14:58:13.956" v="0"/>
        <pc:sldMasterMkLst>
          <pc:docMk/>
          <pc:sldMasterMk cId="3283444625" sldId="2147483743"/>
        </pc:sldMasterMkLst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665105537" sldId="2147483649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200188015" sldId="2147483650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502578996" sldId="214748365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930681530" sldId="214748366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800630161" sldId="2147483662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637817288" sldId="2147483663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896083228" sldId="2147483664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4096572775" sldId="2147483665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073606224" sldId="2147483667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00400172" sldId="214748369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858008274" sldId="2147483706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992398377" sldId="2147483714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439958759" sldId="2147483715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124763799" sldId="2147483716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798023065" sldId="2147483720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265177982" sldId="214748372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457031803" sldId="2147483722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4252830370" sldId="2147483723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511083565" sldId="2147483740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754226224" sldId="214748374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868600489" sldId="2147483742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449590882" sldId="2147483744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815730177" sldId="2147483745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734397217" sldId="2147483747"/>
          </pc:sldLayoutMkLst>
        </pc:sldLayoutChg>
      </pc:sldMasterChg>
      <pc:sldMasterChg chg="replId modSldLayout">
        <pc:chgData name="Urdur Anna Bjornsdottir" userId="S::urdur@lsretail.com::75a0066e-fea1-4153-a356-05f494bd3cd0" providerId="AD" clId="Web-{CEC535D9-647B-F686-8AD2-39EA1644A63A}" dt="2023-02-08T14:58:13.956" v="0"/>
        <pc:sldMasterMkLst>
          <pc:docMk/>
          <pc:sldMasterMk cId="3515108469" sldId="2147483748"/>
        </pc:sldMasterMkLst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450345734" sldId="2147483749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1931010676" sldId="2147483750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2259690234" sldId="2147483752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2887158717" sldId="2147483753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4064534743" sldId="2147483754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393167548" sldId="2147483755"/>
          </pc:sldLayoutMkLst>
        </pc:sldLayoutChg>
      </pc:sldMasterChg>
    </pc:docChg>
  </pc:docChgLst>
  <pc:docChgLst>
    <pc:chgData name="Gunnar Orn Thorsteinsson" userId="6ff5e4af-0863-4080-9179-e09f07ef459c" providerId="ADAL" clId="{162BFE7D-C2C5-4C23-84DD-94AE619A9E33}"/>
    <pc:docChg chg="undo custSel addSld delSld modSld modSection">
      <pc:chgData name="Gunnar Orn Thorsteinsson" userId="6ff5e4af-0863-4080-9179-e09f07ef459c" providerId="ADAL" clId="{162BFE7D-C2C5-4C23-84DD-94AE619A9E33}" dt="2023-05-05T14:56:10.551" v="497" actId="47"/>
      <pc:docMkLst>
        <pc:docMk/>
      </pc:docMkLst>
      <pc:sldChg chg="modSp mod">
        <pc:chgData name="Gunnar Orn Thorsteinsson" userId="6ff5e4af-0863-4080-9179-e09f07ef459c" providerId="ADAL" clId="{162BFE7D-C2C5-4C23-84DD-94AE619A9E33}" dt="2023-05-02T20:05:53.630" v="79" actId="20577"/>
        <pc:sldMkLst>
          <pc:docMk/>
          <pc:sldMk cId="3843377428" sldId="282"/>
        </pc:sldMkLst>
        <pc:spChg chg="mod">
          <ac:chgData name="Gunnar Orn Thorsteinsson" userId="6ff5e4af-0863-4080-9179-e09f07ef459c" providerId="ADAL" clId="{162BFE7D-C2C5-4C23-84DD-94AE619A9E33}" dt="2023-05-02T20:05:39.311" v="45" actId="1038"/>
          <ac:spMkLst>
            <pc:docMk/>
            <pc:sldMk cId="3843377428" sldId="282"/>
            <ac:spMk id="4" creationId="{E359404D-72EF-B7A9-60DB-F8875E1166D2}"/>
          </ac:spMkLst>
        </pc:spChg>
        <pc:spChg chg="mod">
          <ac:chgData name="Gunnar Orn Thorsteinsson" userId="6ff5e4af-0863-4080-9179-e09f07ef459c" providerId="ADAL" clId="{162BFE7D-C2C5-4C23-84DD-94AE619A9E33}" dt="2023-05-02T20:05:39.311" v="45" actId="1038"/>
          <ac:spMkLst>
            <pc:docMk/>
            <pc:sldMk cId="3843377428" sldId="282"/>
            <ac:spMk id="5" creationId="{4EE6ACB8-7567-F887-D03D-91BC10856B50}"/>
          </ac:spMkLst>
        </pc:spChg>
        <pc:spChg chg="mod">
          <ac:chgData name="Gunnar Orn Thorsteinsson" userId="6ff5e4af-0863-4080-9179-e09f07ef459c" providerId="ADAL" clId="{162BFE7D-C2C5-4C23-84DD-94AE619A9E33}" dt="2023-05-02T20:05:45.885" v="59" actId="20577"/>
          <ac:spMkLst>
            <pc:docMk/>
            <pc:sldMk cId="3843377428" sldId="282"/>
            <ac:spMk id="6" creationId="{3B8819DD-21A5-9824-EBF0-CF4C4E2E8A97}"/>
          </ac:spMkLst>
        </pc:spChg>
        <pc:spChg chg="mod">
          <ac:chgData name="Gunnar Orn Thorsteinsson" userId="6ff5e4af-0863-4080-9179-e09f07ef459c" providerId="ADAL" clId="{162BFE7D-C2C5-4C23-84DD-94AE619A9E33}" dt="2023-05-02T20:05:53.630" v="79" actId="20577"/>
          <ac:spMkLst>
            <pc:docMk/>
            <pc:sldMk cId="3843377428" sldId="282"/>
            <ac:spMk id="7" creationId="{51364A30-F1F4-B185-63BF-A793A0E5EB00}"/>
          </ac:spMkLst>
        </pc:spChg>
      </pc:sldChg>
      <pc:sldChg chg="mod modShow">
        <pc:chgData name="Gunnar Orn Thorsteinsson" userId="6ff5e4af-0863-4080-9179-e09f07ef459c" providerId="ADAL" clId="{162BFE7D-C2C5-4C23-84DD-94AE619A9E33}" dt="2023-05-02T20:06:04.156" v="80" actId="729"/>
        <pc:sldMkLst>
          <pc:docMk/>
          <pc:sldMk cId="1362477657" sldId="285"/>
        </pc:sldMkLst>
      </pc:sldChg>
      <pc:sldChg chg="addSp delSp modSp add mod">
        <pc:chgData name="Gunnar Orn Thorsteinsson" userId="6ff5e4af-0863-4080-9179-e09f07ef459c" providerId="ADAL" clId="{162BFE7D-C2C5-4C23-84DD-94AE619A9E33}" dt="2023-05-05T14:53:03.609" v="495" actId="20577"/>
        <pc:sldMkLst>
          <pc:docMk/>
          <pc:sldMk cId="1164014432" sldId="295"/>
        </pc:sldMkLst>
        <pc:spChg chg="mod">
          <ac:chgData name="Gunnar Orn Thorsteinsson" userId="6ff5e4af-0863-4080-9179-e09f07ef459c" providerId="ADAL" clId="{162BFE7D-C2C5-4C23-84DD-94AE619A9E33}" dt="2023-05-02T20:10:08.567" v="114" actId="14100"/>
          <ac:spMkLst>
            <pc:docMk/>
            <pc:sldMk cId="1164014432" sldId="295"/>
            <ac:spMk id="3" creationId="{84A1728D-B0FD-6043-60C7-29D24B5A6548}"/>
          </ac:spMkLst>
        </pc:spChg>
        <pc:spChg chg="add del mod">
          <ac:chgData name="Gunnar Orn Thorsteinsson" userId="6ff5e4af-0863-4080-9179-e09f07ef459c" providerId="ADAL" clId="{162BFE7D-C2C5-4C23-84DD-94AE619A9E33}" dt="2023-05-02T20:09:38.042" v="85"/>
          <ac:spMkLst>
            <pc:docMk/>
            <pc:sldMk cId="1164014432" sldId="295"/>
            <ac:spMk id="4" creationId="{B4B2DB56-D2CE-7DCF-9806-DE4B6E771C34}"/>
          </ac:spMkLst>
        </pc:spChg>
        <pc:graphicFrameChg chg="mod">
          <ac:chgData name="Gunnar Orn Thorsteinsson" userId="6ff5e4af-0863-4080-9179-e09f07ef459c" providerId="ADAL" clId="{162BFE7D-C2C5-4C23-84DD-94AE619A9E33}" dt="2023-05-05T14:53:03.609" v="495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  <pc:picChg chg="add del mod">
          <ac:chgData name="Gunnar Orn Thorsteinsson" userId="6ff5e4af-0863-4080-9179-e09f07ef459c" providerId="ADAL" clId="{162BFE7D-C2C5-4C23-84DD-94AE619A9E33}" dt="2023-05-02T20:09:35.190" v="84"/>
          <ac:picMkLst>
            <pc:docMk/>
            <pc:sldMk cId="1164014432" sldId="295"/>
            <ac:picMk id="5" creationId="{846C3921-A77C-15FB-16F7-3A48EA301609}"/>
          </ac:picMkLst>
        </pc:picChg>
        <pc:picChg chg="del">
          <ac:chgData name="Gunnar Orn Thorsteinsson" userId="6ff5e4af-0863-4080-9179-e09f07ef459c" providerId="ADAL" clId="{162BFE7D-C2C5-4C23-84DD-94AE619A9E33}" dt="2023-05-02T20:09:32.858" v="82" actId="478"/>
          <ac:picMkLst>
            <pc:docMk/>
            <pc:sldMk cId="1164014432" sldId="295"/>
            <ac:picMk id="6" creationId="{0BC23930-5DD6-7EE3-F477-F73B9F3F85F7}"/>
          </ac:picMkLst>
        </pc:picChg>
        <pc:picChg chg="add mod">
          <ac:chgData name="Gunnar Orn Thorsteinsson" userId="6ff5e4af-0863-4080-9179-e09f07ef459c" providerId="ADAL" clId="{162BFE7D-C2C5-4C23-84DD-94AE619A9E33}" dt="2023-05-02T20:09:38.042" v="85"/>
          <ac:picMkLst>
            <pc:docMk/>
            <pc:sldMk cId="1164014432" sldId="295"/>
            <ac:picMk id="8" creationId="{1ADC01CB-F4E0-AD9D-E3D8-CAA740B4A1B2}"/>
          </ac:picMkLst>
        </pc:picChg>
      </pc:sldChg>
      <pc:sldChg chg="del">
        <pc:chgData name="Gunnar Orn Thorsteinsson" userId="6ff5e4af-0863-4080-9179-e09f07ef459c" providerId="ADAL" clId="{162BFE7D-C2C5-4C23-84DD-94AE619A9E33}" dt="2023-05-05T14:56:10.551" v="497" actId="47"/>
        <pc:sldMkLst>
          <pc:docMk/>
          <pc:sldMk cId="3970938940" sldId="2134805146"/>
        </pc:sldMkLst>
      </pc:sldChg>
      <pc:sldChg chg="del">
        <pc:chgData name="Gunnar Orn Thorsteinsson" userId="6ff5e4af-0863-4080-9179-e09f07ef459c" providerId="ADAL" clId="{162BFE7D-C2C5-4C23-84DD-94AE619A9E33}" dt="2023-05-05T14:55:58.681" v="496" actId="47"/>
        <pc:sldMkLst>
          <pc:docMk/>
          <pc:sldMk cId="2867882925" sldId="2134805147"/>
        </pc:sldMkLst>
      </pc:sldChg>
    </pc:docChg>
  </pc:docChgLst>
  <pc:docChgLst>
    <pc:chgData name="Gunnar Orn Thorsteinsson" userId="6ff5e4af-0863-4080-9179-e09f07ef459c" providerId="ADAL" clId="{990591C6-4598-4C29-AB22-13851221701B}"/>
    <pc:docChg chg="modSld">
      <pc:chgData name="Gunnar Orn Thorsteinsson" userId="6ff5e4af-0863-4080-9179-e09f07ef459c" providerId="ADAL" clId="{990591C6-4598-4C29-AB22-13851221701B}" dt="2023-02-27T10:03:37.294" v="0"/>
      <pc:docMkLst>
        <pc:docMk/>
      </pc:docMkLst>
      <pc:sldChg chg="modSp">
        <pc:chgData name="Gunnar Orn Thorsteinsson" userId="6ff5e4af-0863-4080-9179-e09f07ef459c" providerId="ADAL" clId="{990591C6-4598-4C29-AB22-13851221701B}" dt="2023-02-27T10:03:37.294" v="0"/>
        <pc:sldMkLst>
          <pc:docMk/>
          <pc:sldMk cId="2867882925" sldId="2134805147"/>
        </pc:sldMkLst>
        <pc:graphicFrameChg chg="mod">
          <ac:chgData name="Gunnar Orn Thorsteinsson" userId="6ff5e4af-0863-4080-9179-e09f07ef459c" providerId="ADAL" clId="{990591C6-4598-4C29-AB22-13851221701B}" dt="2023-02-27T10:03:37.294" v="0"/>
          <ac:graphicFrameMkLst>
            <pc:docMk/>
            <pc:sldMk cId="2867882925" sldId="2134805147"/>
            <ac:graphicFrameMk id="7" creationId="{47998AAE-6648-F302-62F5-B024DA2D53E5}"/>
          </ac:graphicFrameMkLst>
        </pc:graphicFrameChg>
      </pc:sldChg>
    </pc:docChg>
  </pc:docChgLst>
  <pc:docChgLst>
    <pc:chgData name="Urdur Anna Bjornsdottir" userId="S::urdur@lsretail.com::75a0066e-fea1-4153-a356-05f494bd3cd0" providerId="AD" clId="Web-{BF6082DF-5355-407A-AEEF-2B47E96A5F33}"/>
    <pc:docChg chg="addSld modSld modSection">
      <pc:chgData name="Urdur Anna Bjornsdottir" userId="S::urdur@lsretail.com::75a0066e-fea1-4153-a356-05f494bd3cd0" providerId="AD" clId="Web-{BF6082DF-5355-407A-AEEF-2B47E96A5F33}" dt="2023-02-10T08:28:07.240" v="219" actId="20577"/>
      <pc:docMkLst>
        <pc:docMk/>
      </pc:docMkLst>
      <pc:sldChg chg="modSp">
        <pc:chgData name="Urdur Anna Bjornsdottir" userId="S::urdur@lsretail.com::75a0066e-fea1-4153-a356-05f494bd3cd0" providerId="AD" clId="Web-{BF6082DF-5355-407A-AEEF-2B47E96A5F33}" dt="2023-02-10T08:28:07.240" v="219" actId="20577"/>
        <pc:sldMkLst>
          <pc:docMk/>
          <pc:sldMk cId="1727260366" sldId="290"/>
        </pc:sldMkLst>
        <pc:spChg chg="mod">
          <ac:chgData name="Urdur Anna Bjornsdottir" userId="S::urdur@lsretail.com::75a0066e-fea1-4153-a356-05f494bd3cd0" providerId="AD" clId="Web-{BF6082DF-5355-407A-AEEF-2B47E96A5F33}" dt="2023-02-10T08:25:33.656" v="23" actId="20577"/>
          <ac:spMkLst>
            <pc:docMk/>
            <pc:sldMk cId="1727260366" sldId="290"/>
            <ac:spMk id="5" creationId="{3EFB321C-A757-C244-B15D-A33ECF662F25}"/>
          </ac:spMkLst>
        </pc:spChg>
        <pc:spChg chg="mod">
          <ac:chgData name="Urdur Anna Bjornsdottir" userId="S::urdur@lsretail.com::75a0066e-fea1-4153-a356-05f494bd3cd0" providerId="AD" clId="Web-{BF6082DF-5355-407A-AEEF-2B47E96A5F33}" dt="2023-02-10T08:28:07.240" v="219" actId="20577"/>
          <ac:spMkLst>
            <pc:docMk/>
            <pc:sldMk cId="1727260366" sldId="290"/>
            <ac:spMk id="6" creationId="{0E937FDF-7390-792B-84B9-DB6EF8ED4DCD}"/>
          </ac:spMkLst>
        </pc:spChg>
      </pc:sldChg>
      <pc:sldChg chg="delSp modSp mod modClrScheme chgLayout">
        <pc:chgData name="Urdur Anna Bjornsdottir" userId="S::urdur@lsretail.com::75a0066e-fea1-4153-a356-05f494bd3cd0" providerId="AD" clId="Web-{BF6082DF-5355-407A-AEEF-2B47E96A5F33}" dt="2023-02-10T08:22:33.118" v="0"/>
        <pc:sldMkLst>
          <pc:docMk/>
          <pc:sldMk cId="1959760451" sldId="2134805144"/>
        </pc:sldMkLst>
        <pc:spChg chg="mod ord">
          <ac:chgData name="Urdur Anna Bjornsdottir" userId="S::urdur@lsretail.com::75a0066e-fea1-4153-a356-05f494bd3cd0" providerId="AD" clId="Web-{BF6082DF-5355-407A-AEEF-2B47E96A5F33}" dt="2023-02-10T08:22:33.118" v="0"/>
          <ac:spMkLst>
            <pc:docMk/>
            <pc:sldMk cId="1959760451" sldId="2134805144"/>
            <ac:spMk id="2" creationId="{0800D820-15ED-4CD3-6822-1278A434FB28}"/>
          </ac:spMkLst>
        </pc:spChg>
        <pc:spChg chg="del">
          <ac:chgData name="Urdur Anna Bjornsdottir" userId="S::urdur@lsretail.com::75a0066e-fea1-4153-a356-05f494bd3cd0" providerId="AD" clId="Web-{BF6082DF-5355-407A-AEEF-2B47E96A5F33}" dt="2023-02-10T08:22:33.118" v="0"/>
          <ac:spMkLst>
            <pc:docMk/>
            <pc:sldMk cId="1959760451" sldId="2134805144"/>
            <ac:spMk id="3" creationId="{F07C21CC-719A-8E0C-19F8-6072E759CF80}"/>
          </ac:spMkLst>
        </pc:spChg>
        <pc:spChg chg="mod ord">
          <ac:chgData name="Urdur Anna Bjornsdottir" userId="S::urdur@lsretail.com::75a0066e-fea1-4153-a356-05f494bd3cd0" providerId="AD" clId="Web-{BF6082DF-5355-407A-AEEF-2B47E96A5F33}" dt="2023-02-10T08:22:33.118" v="0"/>
          <ac:spMkLst>
            <pc:docMk/>
            <pc:sldMk cId="1959760451" sldId="2134805144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BF6082DF-5355-407A-AEEF-2B47E96A5F33}" dt="2023-02-10T08:22:33.118" v="0"/>
          <ac:spMkLst>
            <pc:docMk/>
            <pc:sldMk cId="1959760451" sldId="2134805144"/>
            <ac:spMk id="6" creationId="{6E0E1EBF-ADA6-A3D3-8AF3-2963E810B8D6}"/>
          </ac:spMkLst>
        </pc:spChg>
      </pc:sldChg>
      <pc:sldChg chg="add replId">
        <pc:chgData name="Urdur Anna Bjornsdottir" userId="S::urdur@lsretail.com::75a0066e-fea1-4153-a356-05f494bd3cd0" providerId="AD" clId="Web-{BF6082DF-5355-407A-AEEF-2B47E96A5F33}" dt="2023-02-10T08:25:23.296" v="18"/>
        <pc:sldMkLst>
          <pc:docMk/>
          <pc:sldMk cId="3830216969" sldId="2134805145"/>
        </pc:sldMkLst>
      </pc:sldChg>
    </pc:docChg>
  </pc:docChgLst>
  <pc:docChgLst>
    <pc:chgData clId="Web-{FB09BFC9-FB1A-4DD0-80F4-421EF543BC64}"/>
    <pc:docChg chg="modSld">
      <pc:chgData name="" userId="" providerId="" clId="Web-{FB09BFC9-FB1A-4DD0-80F4-421EF543BC64}" dt="2023-03-07T03:26:49.229" v="0" actId="1076"/>
      <pc:docMkLst>
        <pc:docMk/>
      </pc:docMkLst>
      <pc:sldChg chg="modSp">
        <pc:chgData name="" userId="" providerId="" clId="Web-{FB09BFC9-FB1A-4DD0-80F4-421EF543BC64}" dt="2023-03-07T03:26:49.229" v="0" actId="1076"/>
        <pc:sldMkLst>
          <pc:docMk/>
          <pc:sldMk cId="154315528" sldId="283"/>
        </pc:sldMkLst>
        <pc:spChg chg="mod">
          <ac:chgData name="" userId="" providerId="" clId="Web-{FB09BFC9-FB1A-4DD0-80F4-421EF543BC64}" dt="2023-03-07T03:26:49.229" v="0" actId="1076"/>
          <ac:spMkLst>
            <pc:docMk/>
            <pc:sldMk cId="154315528" sldId="283"/>
            <ac:spMk id="6" creationId="{E4560F43-CAE0-5E00-7639-026342E30B72}"/>
          </ac:spMkLst>
        </pc:spChg>
      </pc:sldChg>
    </pc:docChg>
  </pc:docChgLst>
  <pc:docChgLst>
    <pc:chgData name="Gunnar Orn Thorsteinsson" userId="S::gunnarth@lsretail.com::6ff5e4af-0863-4080-9179-e09f07ef459c" providerId="AD" clId="Web-{28672D43-FCE8-458A-9696-5152634C09A0}"/>
    <pc:docChg chg="modSld">
      <pc:chgData name="Gunnar Orn Thorsteinsson" userId="S::gunnarth@lsretail.com::6ff5e4af-0863-4080-9179-e09f07ef459c" providerId="AD" clId="Web-{28672D43-FCE8-458A-9696-5152634C09A0}" dt="2023-05-05T17:36:12.314" v="44" actId="20577"/>
      <pc:docMkLst>
        <pc:docMk/>
      </pc:docMkLst>
      <pc:sldChg chg="modSp">
        <pc:chgData name="Gunnar Orn Thorsteinsson" userId="S::gunnarth@lsretail.com::6ff5e4af-0863-4080-9179-e09f07ef459c" providerId="AD" clId="Web-{28672D43-FCE8-458A-9696-5152634C09A0}" dt="2023-05-05T17:36:12.314" v="44" actId="20577"/>
        <pc:sldMkLst>
          <pc:docMk/>
          <pc:sldMk cId="1164014432" sldId="295"/>
        </pc:sldMkLst>
        <pc:graphicFrameChg chg="modGraphic">
          <ac:chgData name="Gunnar Orn Thorsteinsson" userId="S::gunnarth@lsretail.com::6ff5e4af-0863-4080-9179-e09f07ef459c" providerId="AD" clId="Web-{28672D43-FCE8-458A-9696-5152634C09A0}" dt="2023-05-05T17:36:12.314" v="44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</pc:docChg>
  </pc:docChgLst>
  <pc:docChgLst>
    <pc:chgData name="Urdur Anna Bjornsdottir" userId="S::urdur@lsretail.com::75a0066e-fea1-4153-a356-05f494bd3cd0" providerId="AD" clId="Web-{7EE8241D-4645-4352-B52D-8BE362A93733}"/>
    <pc:docChg chg="modSld">
      <pc:chgData name="Urdur Anna Bjornsdottir" userId="S::urdur@lsretail.com::75a0066e-fea1-4153-a356-05f494bd3cd0" providerId="AD" clId="Web-{7EE8241D-4645-4352-B52D-8BE362A93733}" dt="2023-02-13T13:18:01.364" v="1" actId="20577"/>
      <pc:docMkLst>
        <pc:docMk/>
      </pc:docMkLst>
      <pc:sldChg chg="modSp">
        <pc:chgData name="Urdur Anna Bjornsdottir" userId="S::urdur@lsretail.com::75a0066e-fea1-4153-a356-05f494bd3cd0" providerId="AD" clId="Web-{7EE8241D-4645-4352-B52D-8BE362A93733}" dt="2023-02-13T13:18:01.364" v="1" actId="20577"/>
        <pc:sldMkLst>
          <pc:docMk/>
          <pc:sldMk cId="3830216969" sldId="2134805145"/>
        </pc:sldMkLst>
        <pc:spChg chg="mod">
          <ac:chgData name="Urdur Anna Bjornsdottir" userId="S::urdur@lsretail.com::75a0066e-fea1-4153-a356-05f494bd3cd0" providerId="AD" clId="Web-{7EE8241D-4645-4352-B52D-8BE362A93733}" dt="2023-02-13T13:18:01.364" v="1" actId="20577"/>
          <ac:spMkLst>
            <pc:docMk/>
            <pc:sldMk cId="3830216969" sldId="2134805145"/>
            <ac:spMk id="6" creationId="{0E937FDF-7390-792B-84B9-DB6EF8ED4DCD}"/>
          </ac:spMkLst>
        </pc:spChg>
      </pc:sldChg>
    </pc:docChg>
  </pc:docChgLst>
  <pc:docChgLst>
    <pc:chgData name="Urdur Anna Bjornsdottir" userId="S::urdur@lsretail.com::75a0066e-fea1-4153-a356-05f494bd3cd0" providerId="AD" clId="Web-{3BD57766-E6B3-4584-9A4B-2407B38CBC60}"/>
    <pc:docChg chg="addSld modSld modSection">
      <pc:chgData name="Urdur Anna Bjornsdottir" userId="S::urdur@lsretail.com::75a0066e-fea1-4153-a356-05f494bd3cd0" providerId="AD" clId="Web-{3BD57766-E6B3-4584-9A4B-2407B38CBC60}" dt="2023-02-13T13:32:04.431" v="123" actId="20577"/>
      <pc:docMkLst>
        <pc:docMk/>
      </pc:docMkLst>
      <pc:sldChg chg="modSp new mod modClrScheme chgLayout">
        <pc:chgData name="Urdur Anna Bjornsdottir" userId="S::urdur@lsretail.com::75a0066e-fea1-4153-a356-05f494bd3cd0" providerId="AD" clId="Web-{3BD57766-E6B3-4584-9A4B-2407B38CBC60}" dt="2023-02-13T13:32:04.431" v="123" actId="20577"/>
        <pc:sldMkLst>
          <pc:docMk/>
          <pc:sldMk cId="2002598631" sldId="2134805155"/>
        </pc:sldMkLst>
        <pc:spChg chg="mod ord">
          <ac:chgData name="Urdur Anna Bjornsdottir" userId="S::urdur@lsretail.com::75a0066e-fea1-4153-a356-05f494bd3cd0" providerId="AD" clId="Web-{3BD57766-E6B3-4584-9A4B-2407B38CBC60}" dt="2023-02-13T13:22:11.245" v="1"/>
          <ac:spMkLst>
            <pc:docMk/>
            <pc:sldMk cId="2002598631" sldId="2134805155"/>
            <ac:spMk id="2" creationId="{46756093-5891-29AF-AA54-1EAB28829F7E}"/>
          </ac:spMkLst>
        </pc:spChg>
        <pc:spChg chg="mod ord">
          <ac:chgData name="Urdur Anna Bjornsdottir" userId="S::urdur@lsretail.com::75a0066e-fea1-4153-a356-05f494bd3cd0" providerId="AD" clId="Web-{3BD57766-E6B3-4584-9A4B-2407B38CBC60}" dt="2023-02-13T13:22:33.527" v="24" actId="20577"/>
          <ac:spMkLst>
            <pc:docMk/>
            <pc:sldMk cId="2002598631" sldId="2134805155"/>
            <ac:spMk id="3" creationId="{B8BF4B96-156D-1977-BD71-A13037262B64}"/>
          </ac:spMkLst>
        </pc:spChg>
        <pc:spChg chg="mod ord">
          <ac:chgData name="Urdur Anna Bjornsdottir" userId="S::urdur@lsretail.com::75a0066e-fea1-4153-a356-05f494bd3cd0" providerId="AD" clId="Web-{3BD57766-E6B3-4584-9A4B-2407B38CBC60}" dt="2023-02-13T13:32:04.431" v="123" actId="20577"/>
          <ac:spMkLst>
            <pc:docMk/>
            <pc:sldMk cId="2002598631" sldId="2134805155"/>
            <ac:spMk id="4" creationId="{5BEC82EB-FA6C-E56E-5AB7-A8822D74314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</dgm:spPr>
      <dgm:t>
        <a:bodyPr/>
        <a:lstStyle/>
        <a:p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LS</a:t>
          </a:r>
          <a:r>
            <a:rPr lang="en-US" sz="1600" b="1" dirty="0">
              <a:latin typeface="+mj-lt"/>
            </a:rPr>
            <a:t> </a:t>
          </a:r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Central</a:t>
          </a:r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EA963B5A-6A0C-4B4C-B06C-864013F64CE7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/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/>
        </a:p>
      </dgm:t>
    </dgm:pt>
    <dgm:pt modelId="{B5C10ECE-1593-4C1A-963C-F54B50F5D2C8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/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/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329CB-4F2E-40A9-8A50-2C71AE5B3B2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968BCDE-2761-41AA-A468-F2550DF3C599}">
      <dgm:prSet phldrT="[Text]"/>
      <dgm:spPr/>
      <dgm:t>
        <a:bodyPr/>
        <a:lstStyle/>
        <a:p>
          <a:r>
            <a:rPr lang="en-US" dirty="0"/>
            <a:t>Guest Types</a:t>
          </a:r>
        </a:p>
      </dgm:t>
    </dgm:pt>
    <dgm:pt modelId="{C2611557-5625-4BCF-B52A-6618081EF27A}" type="parTrans" cxnId="{7C2D11DC-E051-4E36-B94F-66B9351036CB}">
      <dgm:prSet/>
      <dgm:spPr/>
      <dgm:t>
        <a:bodyPr/>
        <a:lstStyle/>
        <a:p>
          <a:endParaRPr lang="en-US"/>
        </a:p>
      </dgm:t>
    </dgm:pt>
    <dgm:pt modelId="{8E2818F5-14C2-4FF6-ACF4-EBCBD12F9D95}" type="sibTrans" cxnId="{7C2D11DC-E051-4E36-B94F-66B9351036CB}">
      <dgm:prSet/>
      <dgm:spPr/>
      <dgm:t>
        <a:bodyPr/>
        <a:lstStyle/>
        <a:p>
          <a:endParaRPr lang="en-US"/>
        </a:p>
      </dgm:t>
    </dgm:pt>
    <dgm:pt modelId="{22A0D6A7-85B9-48FD-8CF6-C75C027ED806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Recurring Activities</a:t>
          </a:r>
        </a:p>
      </dgm:t>
    </dgm:pt>
    <dgm:pt modelId="{14CE81E4-CF42-4B48-B9C9-890105E7EBE5}" type="parTrans" cxnId="{22011315-6D11-4C23-9699-DB138ACC0D36}">
      <dgm:prSet/>
      <dgm:spPr/>
      <dgm:t>
        <a:bodyPr/>
        <a:lstStyle/>
        <a:p>
          <a:endParaRPr lang="en-US"/>
        </a:p>
      </dgm:t>
    </dgm:pt>
    <dgm:pt modelId="{D7DA3405-DD5E-43D8-B322-E2073E791128}" type="sibTrans" cxnId="{22011315-6D11-4C23-9699-DB138ACC0D36}">
      <dgm:prSet/>
      <dgm:spPr/>
      <dgm:t>
        <a:bodyPr/>
        <a:lstStyle/>
        <a:p>
          <a:endParaRPr lang="en-US"/>
        </a:p>
      </dgm:t>
    </dgm:pt>
    <dgm:pt modelId="{7FA970B1-B446-4B9F-A779-6C0C521684D1}">
      <dgm:prSet phldrT="[Text]"/>
      <dgm:spPr/>
      <dgm:t>
        <a:bodyPr/>
        <a:lstStyle/>
        <a:p>
          <a:r>
            <a:rPr lang="en-US" dirty="0"/>
            <a:t>Event Management</a:t>
          </a:r>
        </a:p>
      </dgm:t>
    </dgm:pt>
    <dgm:pt modelId="{A15389F9-6399-4F65-BE28-4A45D074D3F3}" type="parTrans" cxnId="{9177A83C-72F0-40FF-A176-88980F1E32F4}">
      <dgm:prSet/>
      <dgm:spPr/>
      <dgm:t>
        <a:bodyPr/>
        <a:lstStyle/>
        <a:p>
          <a:endParaRPr lang="en-US"/>
        </a:p>
      </dgm:t>
    </dgm:pt>
    <dgm:pt modelId="{75501C65-BD6F-47E7-85F6-E7F7A438426C}" type="sibTrans" cxnId="{9177A83C-72F0-40FF-A176-88980F1E32F4}">
      <dgm:prSet/>
      <dgm:spPr/>
      <dgm:t>
        <a:bodyPr/>
        <a:lstStyle/>
        <a:p>
          <a:endParaRPr lang="en-US"/>
        </a:p>
      </dgm:t>
    </dgm:pt>
    <dgm:pt modelId="{509ACC14-58FF-4B87-AC23-1022FD8737DF}">
      <dgm:prSet phldrT="[Text]"/>
      <dgm:spPr/>
      <dgm:t>
        <a:bodyPr/>
        <a:lstStyle/>
        <a:p>
          <a:r>
            <a:rPr lang="en-US" dirty="0"/>
            <a:t>Activity pricing based on Guest Type</a:t>
          </a:r>
        </a:p>
      </dgm:t>
    </dgm:pt>
    <dgm:pt modelId="{892DA3EA-FCB0-4626-8CCF-DA05E7B9BB93}" type="parTrans" cxnId="{12BDCE38-7796-4848-99E7-3E4807F226A6}">
      <dgm:prSet/>
      <dgm:spPr/>
      <dgm:t>
        <a:bodyPr/>
        <a:lstStyle/>
        <a:p>
          <a:endParaRPr lang="en-US"/>
        </a:p>
      </dgm:t>
    </dgm:pt>
    <dgm:pt modelId="{26542967-40C7-442F-A58F-31CF984AF78F}" type="sibTrans" cxnId="{12BDCE38-7796-4848-99E7-3E4807F226A6}">
      <dgm:prSet/>
      <dgm:spPr/>
      <dgm:t>
        <a:bodyPr/>
        <a:lstStyle/>
        <a:p>
          <a:endParaRPr lang="en-US"/>
        </a:p>
      </dgm:t>
    </dgm:pt>
    <dgm:pt modelId="{F36857CB-109E-43A1-BEDD-994454308576}">
      <dgm:prSet phldrT="[Text]"/>
      <dgm:spPr/>
      <dgm:t>
        <a:bodyPr/>
        <a:lstStyle/>
        <a:p>
          <a:endParaRPr lang="en-US" dirty="0"/>
        </a:p>
      </dgm:t>
    </dgm:pt>
    <dgm:pt modelId="{3E5ED7A4-57F1-4483-B29F-3EE682E923AB}" type="parTrans" cxnId="{CD615D18-34F5-415B-AA68-2F0ACCE38D78}">
      <dgm:prSet/>
      <dgm:spPr/>
      <dgm:t>
        <a:bodyPr/>
        <a:lstStyle/>
        <a:p>
          <a:endParaRPr lang="en-US"/>
        </a:p>
      </dgm:t>
    </dgm:pt>
    <dgm:pt modelId="{75F8FC67-849E-437F-B31D-6F963578E6A6}" type="sibTrans" cxnId="{CD615D18-34F5-415B-AA68-2F0ACCE38D78}">
      <dgm:prSet/>
      <dgm:spPr/>
      <dgm:t>
        <a:bodyPr/>
        <a:lstStyle/>
        <a:p>
          <a:endParaRPr lang="en-US"/>
        </a:p>
      </dgm:t>
    </dgm:pt>
    <dgm:pt modelId="{3CB4EFA7-7B13-4C77-ABA8-996006EDA645}">
      <dgm:prSet phldrT="[Text]"/>
      <dgm:spPr/>
      <dgm:t>
        <a:bodyPr/>
        <a:lstStyle/>
        <a:p>
          <a:endParaRPr lang="en-US" dirty="0"/>
        </a:p>
      </dgm:t>
    </dgm:pt>
    <dgm:pt modelId="{DD51ED5C-76D2-4419-85F9-7017D1A476A7}" type="parTrans" cxnId="{CC4E3745-3C3D-4F6F-97D2-8FC55986FD5D}">
      <dgm:prSet/>
      <dgm:spPr/>
      <dgm:t>
        <a:bodyPr/>
        <a:lstStyle/>
        <a:p>
          <a:endParaRPr lang="en-US"/>
        </a:p>
      </dgm:t>
    </dgm:pt>
    <dgm:pt modelId="{FB144AE5-8576-4217-A997-0D2F679D7D4F}" type="sibTrans" cxnId="{CC4E3745-3C3D-4F6F-97D2-8FC55986FD5D}">
      <dgm:prSet/>
      <dgm:spPr/>
      <dgm:t>
        <a:bodyPr/>
        <a:lstStyle/>
        <a:p>
          <a:endParaRPr lang="en-US"/>
        </a:p>
      </dgm:t>
    </dgm:pt>
    <dgm:pt modelId="{DEDFEEA9-A7BA-4C0B-91CA-ACA1C03F24A6}">
      <dgm:prSet phldrT="[Text]"/>
      <dgm:spPr/>
      <dgm:t>
        <a:bodyPr/>
        <a:lstStyle/>
        <a:p>
          <a:r>
            <a:rPr lang="en-US" dirty="0"/>
            <a:t>Also for Hotels</a:t>
          </a:r>
        </a:p>
      </dgm:t>
    </dgm:pt>
    <dgm:pt modelId="{20640DF6-65E7-4BAA-81FA-D8129F182659}" type="parTrans" cxnId="{9543FB3F-B4A5-41B2-A59E-F017691F3B1A}">
      <dgm:prSet/>
      <dgm:spPr/>
      <dgm:t>
        <a:bodyPr/>
        <a:lstStyle/>
        <a:p>
          <a:endParaRPr lang="en-US"/>
        </a:p>
      </dgm:t>
    </dgm:pt>
    <dgm:pt modelId="{BE48BD53-0B9B-4C96-AB24-7679E6808A4D}" type="sibTrans" cxnId="{9543FB3F-B4A5-41B2-A59E-F017691F3B1A}">
      <dgm:prSet/>
      <dgm:spPr/>
      <dgm:t>
        <a:bodyPr/>
        <a:lstStyle/>
        <a:p>
          <a:endParaRPr lang="en-US"/>
        </a:p>
      </dgm:t>
    </dgm:pt>
    <dgm:pt modelId="{7430F31C-3A2B-4812-B4AB-6BD4B7DE844E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Warnings</a:t>
          </a:r>
          <a:endParaRPr lang="en-US" dirty="0"/>
        </a:p>
      </dgm:t>
    </dgm:pt>
    <dgm:pt modelId="{B90982BB-C392-487A-826C-B8B9F0CA4126}" type="parTrans" cxnId="{A6152CC8-7C1C-4253-ADCF-697103A49235}">
      <dgm:prSet/>
      <dgm:spPr/>
      <dgm:t>
        <a:bodyPr/>
        <a:lstStyle/>
        <a:p>
          <a:endParaRPr lang="en-US"/>
        </a:p>
      </dgm:t>
    </dgm:pt>
    <dgm:pt modelId="{16532A8E-5680-48FF-89B6-FEA447E77AA2}" type="sibTrans" cxnId="{A6152CC8-7C1C-4253-ADCF-697103A49235}">
      <dgm:prSet/>
      <dgm:spPr/>
      <dgm:t>
        <a:bodyPr/>
        <a:lstStyle/>
        <a:p>
          <a:endParaRPr lang="en-US"/>
        </a:p>
      </dgm:t>
    </dgm:pt>
    <dgm:pt modelId="{ACA90FDC-C12E-4039-B155-983090458254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Re-assignments</a:t>
          </a:r>
          <a:endParaRPr lang="en-US" dirty="0"/>
        </a:p>
      </dgm:t>
    </dgm:pt>
    <dgm:pt modelId="{8923605E-C55C-4146-A780-3FB49E030916}" type="parTrans" cxnId="{77FD0209-328C-4E61-8AE2-87C2AFDCF99A}">
      <dgm:prSet/>
      <dgm:spPr/>
      <dgm:t>
        <a:bodyPr/>
        <a:lstStyle/>
        <a:p>
          <a:endParaRPr lang="en-US"/>
        </a:p>
      </dgm:t>
    </dgm:pt>
    <dgm:pt modelId="{9AC8079E-D93A-4D42-A9A1-6402CADE4608}" type="sibTrans" cxnId="{77FD0209-328C-4E61-8AE2-87C2AFDCF99A}">
      <dgm:prSet/>
      <dgm:spPr/>
      <dgm:t>
        <a:bodyPr/>
        <a:lstStyle/>
        <a:p>
          <a:endParaRPr lang="en-US"/>
        </a:p>
      </dgm:t>
    </dgm:pt>
    <dgm:pt modelId="{5130C225-1E33-4EDE-B683-E53246C57126}">
      <dgm:prSet phldrT="[Text]"/>
      <dgm:spPr/>
      <dgm:t>
        <a:bodyPr/>
        <a:lstStyle/>
        <a:p>
          <a:r>
            <a:rPr lang="en-US" dirty="0"/>
            <a:t>Day view for Event categories</a:t>
          </a:r>
        </a:p>
      </dgm:t>
    </dgm:pt>
    <dgm:pt modelId="{7AA7524D-176E-4DE3-84B8-28A2F19999D2}" type="parTrans" cxnId="{83631DA6-7E03-4EFB-AE8F-237593EE0572}">
      <dgm:prSet/>
      <dgm:spPr/>
      <dgm:t>
        <a:bodyPr/>
        <a:lstStyle/>
        <a:p>
          <a:endParaRPr lang="en-US"/>
        </a:p>
      </dgm:t>
    </dgm:pt>
    <dgm:pt modelId="{8849EBCB-C727-4EBF-A1E1-19C232690191}" type="sibTrans" cxnId="{83631DA6-7E03-4EFB-AE8F-237593EE0572}">
      <dgm:prSet/>
      <dgm:spPr/>
      <dgm:t>
        <a:bodyPr/>
        <a:lstStyle/>
        <a:p>
          <a:endParaRPr lang="en-US"/>
        </a:p>
      </dgm:t>
    </dgm:pt>
    <dgm:pt modelId="{46D65B48-373D-44DB-BC92-952C0A9D5F75}">
      <dgm:prSet phldrT="[Text]"/>
      <dgm:spPr/>
      <dgm:t>
        <a:bodyPr/>
        <a:lstStyle/>
        <a:p>
          <a:r>
            <a:rPr lang="en-US" dirty="0"/>
            <a:t>Event scheduling</a:t>
          </a:r>
        </a:p>
      </dgm:t>
    </dgm:pt>
    <dgm:pt modelId="{FA19BAA3-BC02-4BCA-A52B-8569DDC4C16A}" type="parTrans" cxnId="{4CB79795-B82F-46CE-99D9-D61DE22B660A}">
      <dgm:prSet/>
      <dgm:spPr/>
      <dgm:t>
        <a:bodyPr/>
        <a:lstStyle/>
        <a:p>
          <a:endParaRPr lang="en-US"/>
        </a:p>
      </dgm:t>
    </dgm:pt>
    <dgm:pt modelId="{9B6395AE-CC56-4493-8B59-EE1FE95FA8B3}" type="sibTrans" cxnId="{4CB79795-B82F-46CE-99D9-D61DE22B660A}">
      <dgm:prSet/>
      <dgm:spPr/>
      <dgm:t>
        <a:bodyPr/>
        <a:lstStyle/>
        <a:p>
          <a:endParaRPr lang="en-US"/>
        </a:p>
      </dgm:t>
    </dgm:pt>
    <dgm:pt modelId="{0727ACF6-EFB0-45A1-B2D0-9092033359D5}">
      <dgm:prSet phldrT="[Text]"/>
      <dgm:spPr/>
      <dgm:t>
        <a:bodyPr/>
        <a:lstStyle/>
        <a:p>
          <a:r>
            <a:rPr lang="en-US" dirty="0"/>
            <a:t>Activity Front Desk Host</a:t>
          </a:r>
        </a:p>
      </dgm:t>
    </dgm:pt>
    <dgm:pt modelId="{394AEF1E-F06E-4B10-97F4-431467AC6074}" type="parTrans" cxnId="{F115197D-3B86-4868-9FFA-DE08624E5961}">
      <dgm:prSet/>
      <dgm:spPr/>
      <dgm:t>
        <a:bodyPr/>
        <a:lstStyle/>
        <a:p>
          <a:endParaRPr lang="en-US"/>
        </a:p>
      </dgm:t>
    </dgm:pt>
    <dgm:pt modelId="{57B5E3FC-2E8F-4614-9EC0-DAFE242396C1}" type="sibTrans" cxnId="{F115197D-3B86-4868-9FFA-DE08624E5961}">
      <dgm:prSet/>
      <dgm:spPr/>
      <dgm:t>
        <a:bodyPr/>
        <a:lstStyle/>
        <a:p>
          <a:endParaRPr lang="en-US"/>
        </a:p>
      </dgm:t>
    </dgm:pt>
    <dgm:pt modelId="{6B4B842E-47F2-49B1-B95F-56C2DBD72ACE}">
      <dgm:prSet phldrT="[Text]"/>
      <dgm:spPr/>
      <dgm:t>
        <a:bodyPr/>
        <a:lstStyle/>
        <a:p>
          <a:r>
            <a:rPr lang="en-US" dirty="0"/>
            <a:t>Enhanced reservation view</a:t>
          </a:r>
        </a:p>
      </dgm:t>
    </dgm:pt>
    <dgm:pt modelId="{516C5BB8-4867-4E78-BD5A-F1FF00508943}" type="parTrans" cxnId="{1B5A440B-5BEC-4DD7-B04D-AD435C47914D}">
      <dgm:prSet/>
      <dgm:spPr/>
      <dgm:t>
        <a:bodyPr/>
        <a:lstStyle/>
        <a:p>
          <a:endParaRPr lang="en-US"/>
        </a:p>
      </dgm:t>
    </dgm:pt>
    <dgm:pt modelId="{73C35512-A02A-431D-9081-92CE8674F14F}" type="sibTrans" cxnId="{1B5A440B-5BEC-4DD7-B04D-AD435C47914D}">
      <dgm:prSet/>
      <dgm:spPr/>
      <dgm:t>
        <a:bodyPr/>
        <a:lstStyle/>
        <a:p>
          <a:endParaRPr lang="en-US"/>
        </a:p>
      </dgm:t>
    </dgm:pt>
    <dgm:pt modelId="{8584667F-A323-479E-98F1-743C1CA7DEB6}">
      <dgm:prSet phldrT="[Text]"/>
      <dgm:spPr/>
      <dgm:t>
        <a:bodyPr/>
        <a:lstStyle/>
        <a:p>
          <a:r>
            <a:rPr lang="en-US" dirty="0"/>
            <a:t>Enhanced group view</a:t>
          </a:r>
        </a:p>
      </dgm:t>
    </dgm:pt>
    <dgm:pt modelId="{FFFEA443-2B7B-446A-B28D-DEB217CEBBC9}" type="parTrans" cxnId="{318B5FB3-F1CA-4910-B6F6-EAB45D80E71D}">
      <dgm:prSet/>
      <dgm:spPr/>
      <dgm:t>
        <a:bodyPr/>
        <a:lstStyle/>
        <a:p>
          <a:endParaRPr lang="en-US"/>
        </a:p>
      </dgm:t>
    </dgm:pt>
    <dgm:pt modelId="{C881F6C7-D80B-489C-A6ED-F1E84554EDB9}" type="sibTrans" cxnId="{318B5FB3-F1CA-4910-B6F6-EAB45D80E71D}">
      <dgm:prSet/>
      <dgm:spPr/>
      <dgm:t>
        <a:bodyPr/>
        <a:lstStyle/>
        <a:p>
          <a:endParaRPr lang="en-US"/>
        </a:p>
      </dgm:t>
    </dgm:pt>
    <dgm:pt modelId="{1D32204F-898F-4090-A34A-5EC9C53EC564}">
      <dgm:prSet phldrT="[Text]"/>
      <dgm:spPr/>
      <dgm:t>
        <a:bodyPr/>
        <a:lstStyle/>
        <a:p>
          <a:r>
            <a:rPr lang="en-US" dirty="0"/>
            <a:t>Activity details</a:t>
          </a:r>
        </a:p>
      </dgm:t>
    </dgm:pt>
    <dgm:pt modelId="{C5D9B362-E1BE-4DC0-81EF-E8378A72426E}" type="parTrans" cxnId="{9BACB6D5-CD42-4344-8C64-B22DB525B9CE}">
      <dgm:prSet/>
      <dgm:spPr/>
      <dgm:t>
        <a:bodyPr/>
        <a:lstStyle/>
        <a:p>
          <a:endParaRPr lang="en-US"/>
        </a:p>
      </dgm:t>
    </dgm:pt>
    <dgm:pt modelId="{A29BF1E5-F677-4B8F-9F57-7AADF4776DE5}" type="sibTrans" cxnId="{9BACB6D5-CD42-4344-8C64-B22DB525B9CE}">
      <dgm:prSet/>
      <dgm:spPr/>
      <dgm:t>
        <a:bodyPr/>
        <a:lstStyle/>
        <a:p>
          <a:endParaRPr lang="en-US"/>
        </a:p>
      </dgm:t>
    </dgm:pt>
    <dgm:pt modelId="{4CC9BB4A-6E67-47CA-883D-BBF01E928DC3}">
      <dgm:prSet phldrT="[Text]"/>
      <dgm:spPr/>
      <dgm:t>
        <a:bodyPr/>
        <a:lstStyle/>
        <a:p>
          <a:r>
            <a:rPr lang="en-US" dirty="0"/>
            <a:t>Matrix</a:t>
          </a:r>
        </a:p>
      </dgm:t>
    </dgm:pt>
    <dgm:pt modelId="{1BCA0AFD-3D77-4DC5-B28A-5243223D2745}" type="parTrans" cxnId="{3300EBC4-10AE-4F42-B017-42E1B675D3E3}">
      <dgm:prSet/>
      <dgm:spPr/>
      <dgm:t>
        <a:bodyPr/>
        <a:lstStyle/>
        <a:p>
          <a:endParaRPr lang="en-US"/>
        </a:p>
      </dgm:t>
    </dgm:pt>
    <dgm:pt modelId="{AED71848-2D2C-4FE4-A643-5D83CDAD6043}" type="sibTrans" cxnId="{3300EBC4-10AE-4F42-B017-42E1B675D3E3}">
      <dgm:prSet/>
      <dgm:spPr/>
      <dgm:t>
        <a:bodyPr/>
        <a:lstStyle/>
        <a:p>
          <a:endParaRPr lang="en-US"/>
        </a:p>
      </dgm:t>
    </dgm:pt>
    <dgm:pt modelId="{D68F902D-60F5-45E0-AA66-0388E9CEA812}">
      <dgm:prSet phldrT="[Text]"/>
      <dgm:spPr/>
      <dgm:t>
        <a:bodyPr/>
        <a:lstStyle/>
        <a:p>
          <a:r>
            <a:rPr lang="en-US" dirty="0"/>
            <a:t>Month </a:t>
          </a:r>
          <a:r>
            <a:rPr lang="en-US" dirty="0">
              <a:latin typeface="Calibri Light" panose="020F0302020204030204"/>
            </a:rPr>
            <a:t>viewRecurring</a:t>
          </a:r>
          <a:r>
            <a:rPr lang="en-US" dirty="0"/>
            <a:t> activities</a:t>
          </a:r>
        </a:p>
      </dgm:t>
    </dgm:pt>
    <dgm:pt modelId="{964809C8-6583-4917-AEA4-5D6BE78D0E70}" type="parTrans" cxnId="{35799A0B-8EA2-47CB-81E8-0BD38BB8376B}">
      <dgm:prSet/>
      <dgm:spPr/>
      <dgm:t>
        <a:bodyPr/>
        <a:lstStyle/>
        <a:p>
          <a:endParaRPr lang="en-US"/>
        </a:p>
      </dgm:t>
    </dgm:pt>
    <dgm:pt modelId="{EB3D853D-8CD6-4B1B-81CE-7089ACA9C269}" type="sibTrans" cxnId="{35799A0B-8EA2-47CB-81E8-0BD38BB8376B}">
      <dgm:prSet/>
      <dgm:spPr/>
      <dgm:t>
        <a:bodyPr/>
        <a:lstStyle/>
        <a:p>
          <a:endParaRPr lang="en-US"/>
        </a:p>
      </dgm:t>
    </dgm:pt>
    <dgm:pt modelId="{E060D1EC-FB07-44DC-9E7E-8C3B6B0CE99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Task Management</a:t>
          </a:r>
          <a:endParaRPr lang="en-US" dirty="0"/>
        </a:p>
      </dgm:t>
    </dgm:pt>
    <dgm:pt modelId="{77894079-6AAE-4EC8-B7C4-9C5B456AF21C}" type="parTrans" cxnId="{572F1863-B919-4A2D-8AA0-85A127D941D3}">
      <dgm:prSet/>
      <dgm:spPr/>
    </dgm:pt>
    <dgm:pt modelId="{DA956B90-AABB-4FDD-9543-5BB2DAB0098A}" type="sibTrans" cxnId="{572F1863-B919-4A2D-8AA0-85A127D941D3}">
      <dgm:prSet/>
      <dgm:spPr/>
    </dgm:pt>
    <dgm:pt modelId="{CE6D9355-E4CE-4CD6-B3AC-60B652217647}">
      <dgm:prSet phldr="0"/>
      <dgm:spPr/>
      <dgm:t>
        <a:bodyPr/>
        <a:lstStyle/>
        <a:p>
          <a:endParaRPr lang="en-US" dirty="0">
            <a:latin typeface="Calibri Light" panose="020F0302020204030204"/>
          </a:endParaRPr>
        </a:p>
      </dgm:t>
    </dgm:pt>
    <dgm:pt modelId="{865242D1-30CD-43A6-BAD2-888AAB929B7A}" type="parTrans" cxnId="{E6573D71-C399-4DFF-93DC-104832D3FB5E}">
      <dgm:prSet/>
      <dgm:spPr/>
    </dgm:pt>
    <dgm:pt modelId="{7C6677F7-1223-420D-8B4E-8CC8F8CA3122}" type="sibTrans" cxnId="{E6573D71-C399-4DFF-93DC-104832D3FB5E}">
      <dgm:prSet/>
      <dgm:spPr/>
    </dgm:pt>
    <dgm:pt modelId="{A361A857-8B38-4B78-BA74-B6665FE09673}">
      <dgm:prSet phldr="0"/>
      <dgm:spPr/>
      <dgm:t>
        <a:bodyPr/>
        <a:lstStyle/>
        <a:p>
          <a:endParaRPr lang="en-US" dirty="0">
            <a:latin typeface="Calibri Light" panose="020F0302020204030204"/>
          </a:endParaRPr>
        </a:p>
      </dgm:t>
    </dgm:pt>
    <dgm:pt modelId="{2362A6A9-2E07-4449-BC04-0FDD89D754D7}" type="parTrans" cxnId="{407FB23E-ADC1-4A1C-B0B5-B5D141A6F8AD}">
      <dgm:prSet/>
      <dgm:spPr/>
    </dgm:pt>
    <dgm:pt modelId="{87457F89-45B6-45C2-95DE-205FFA037925}" type="sibTrans" cxnId="{407FB23E-ADC1-4A1C-B0B5-B5D141A6F8AD}">
      <dgm:prSet/>
      <dgm:spPr/>
    </dgm:pt>
    <dgm:pt modelId="{E0F5112E-90E7-495C-9F96-EB1AB9BE8D4D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Statistics</a:t>
          </a:r>
        </a:p>
      </dgm:t>
    </dgm:pt>
    <dgm:pt modelId="{EA803257-619A-49C1-BE54-3B73B32355C0}" type="parTrans" cxnId="{E6098805-2E02-486E-9760-96545AEDE01F}">
      <dgm:prSet/>
      <dgm:spPr/>
    </dgm:pt>
    <dgm:pt modelId="{DAD43919-DDFF-479F-9F50-536E38A21638}" type="sibTrans" cxnId="{E6098805-2E02-486E-9760-96545AEDE01F}">
      <dgm:prSet/>
      <dgm:spPr/>
    </dgm:pt>
    <dgm:pt modelId="{8C08FBF2-F3CE-4730-9FC9-63B4FE273389}" type="pres">
      <dgm:prSet presAssocID="{4B6329CB-4F2E-40A9-8A50-2C71AE5B3B21}" presName="diagram" presStyleCnt="0">
        <dgm:presLayoutVars>
          <dgm:dir/>
          <dgm:resizeHandles val="exact"/>
        </dgm:presLayoutVars>
      </dgm:prSet>
      <dgm:spPr/>
    </dgm:pt>
    <dgm:pt modelId="{6C8332F2-A6BB-4BC0-9507-C18A53DAF733}" type="pres">
      <dgm:prSet presAssocID="{A968BCDE-2761-41AA-A468-F2550DF3C599}" presName="node" presStyleLbl="node1" presStyleIdx="0" presStyleCnt="6">
        <dgm:presLayoutVars>
          <dgm:bulletEnabled val="1"/>
        </dgm:presLayoutVars>
      </dgm:prSet>
      <dgm:spPr/>
    </dgm:pt>
    <dgm:pt modelId="{8191C5C8-BB05-4CC8-9BDC-6D95B396B1EC}" type="pres">
      <dgm:prSet presAssocID="{8E2818F5-14C2-4FF6-ACF4-EBCBD12F9D95}" presName="sibTrans" presStyleCnt="0"/>
      <dgm:spPr/>
    </dgm:pt>
    <dgm:pt modelId="{075CD18A-D449-4A9D-A9CF-87EBFF58E4FD}" type="pres">
      <dgm:prSet presAssocID="{7FA970B1-B446-4B9F-A779-6C0C521684D1}" presName="node" presStyleLbl="node1" presStyleIdx="1" presStyleCnt="6">
        <dgm:presLayoutVars>
          <dgm:bulletEnabled val="1"/>
        </dgm:presLayoutVars>
      </dgm:prSet>
      <dgm:spPr/>
    </dgm:pt>
    <dgm:pt modelId="{D532C509-2A1D-46C0-8671-7904FBDD3133}" type="pres">
      <dgm:prSet presAssocID="{75501C65-BD6F-47E7-85F6-E7F7A438426C}" presName="sibTrans" presStyleCnt="0"/>
      <dgm:spPr/>
    </dgm:pt>
    <dgm:pt modelId="{A2A23BBC-C1BD-4C6C-95C7-4A82265D6398}" type="pres">
      <dgm:prSet presAssocID="{0727ACF6-EFB0-45A1-B2D0-9092033359D5}" presName="node" presStyleLbl="node1" presStyleIdx="2" presStyleCnt="6">
        <dgm:presLayoutVars>
          <dgm:bulletEnabled val="1"/>
        </dgm:presLayoutVars>
      </dgm:prSet>
      <dgm:spPr/>
    </dgm:pt>
    <dgm:pt modelId="{C40D0639-B55D-40A1-807D-391B548E9CF9}" type="pres">
      <dgm:prSet presAssocID="{57B5E3FC-2E8F-4614-9EC0-DAFE242396C1}" presName="sibTrans" presStyleCnt="0"/>
      <dgm:spPr/>
    </dgm:pt>
    <dgm:pt modelId="{EBCE858F-3DAE-48FD-A40F-9E5F8010C342}" type="pres">
      <dgm:prSet presAssocID="{4CC9BB4A-6E67-47CA-883D-BBF01E928DC3}" presName="node" presStyleLbl="node1" presStyleIdx="3" presStyleCnt="6">
        <dgm:presLayoutVars>
          <dgm:bulletEnabled val="1"/>
        </dgm:presLayoutVars>
      </dgm:prSet>
      <dgm:spPr/>
    </dgm:pt>
    <dgm:pt modelId="{6D8990EC-3E54-4A17-99D4-D943DFDF5C4C}" type="pres">
      <dgm:prSet presAssocID="{AED71848-2D2C-4FE4-A643-5D83CDAD6043}" presName="sibTrans" presStyleCnt="0"/>
      <dgm:spPr/>
    </dgm:pt>
    <dgm:pt modelId="{525DA9CE-44C5-4153-B698-16C3AE0851AC}" type="pres">
      <dgm:prSet presAssocID="{22A0D6A7-85B9-48FD-8CF6-C75C027ED806}" presName="node" presStyleLbl="node1" presStyleIdx="4" presStyleCnt="6">
        <dgm:presLayoutVars>
          <dgm:bulletEnabled val="1"/>
        </dgm:presLayoutVars>
      </dgm:prSet>
      <dgm:spPr/>
    </dgm:pt>
    <dgm:pt modelId="{9F35E003-B162-4C13-BB39-1C4AAA829B75}" type="pres">
      <dgm:prSet presAssocID="{D7DA3405-DD5E-43D8-B322-E2073E791128}" presName="sibTrans" presStyleCnt="0"/>
      <dgm:spPr/>
    </dgm:pt>
    <dgm:pt modelId="{2E47EE95-0549-49CE-957F-C6ABFE149EB0}" type="pres">
      <dgm:prSet presAssocID="{E060D1EC-FB07-44DC-9E7E-8C3B6B0CE99E}" presName="node" presStyleLbl="node1" presStyleIdx="5" presStyleCnt="6">
        <dgm:presLayoutVars>
          <dgm:bulletEnabled val="1"/>
        </dgm:presLayoutVars>
      </dgm:prSet>
      <dgm:spPr/>
    </dgm:pt>
  </dgm:ptLst>
  <dgm:cxnLst>
    <dgm:cxn modelId="{292C2104-452C-4F9F-B667-338788F5A3DE}" type="presOf" srcId="{7FA970B1-B446-4B9F-A779-6C0C521684D1}" destId="{075CD18A-D449-4A9D-A9CF-87EBFF58E4FD}" srcOrd="0" destOrd="0" presId="urn:microsoft.com/office/officeart/2005/8/layout/default"/>
    <dgm:cxn modelId="{E6098805-2E02-486E-9760-96545AEDE01F}" srcId="{E060D1EC-FB07-44DC-9E7E-8C3B6B0CE99E}" destId="{E0F5112E-90E7-495C-9F96-EB1AB9BE8D4D}" srcOrd="2" destOrd="0" parTransId="{EA803257-619A-49C1-BE54-3B73B32355C0}" sibTransId="{DAD43919-DDFF-479F-9F50-536E38A21638}"/>
    <dgm:cxn modelId="{77FD0209-328C-4E61-8AE2-87C2AFDCF99A}" srcId="{E060D1EC-FB07-44DC-9E7E-8C3B6B0CE99E}" destId="{ACA90FDC-C12E-4039-B155-983090458254}" srcOrd="0" destOrd="0" parTransId="{8923605E-C55C-4146-A780-3FB49E030916}" sibTransId="{9AC8079E-D93A-4D42-A9A1-6402CADE4608}"/>
    <dgm:cxn modelId="{1B5A440B-5BEC-4DD7-B04D-AD435C47914D}" srcId="{0727ACF6-EFB0-45A1-B2D0-9092033359D5}" destId="{6B4B842E-47F2-49B1-B95F-56C2DBD72ACE}" srcOrd="0" destOrd="0" parTransId="{516C5BB8-4867-4E78-BD5A-F1FF00508943}" sibTransId="{73C35512-A02A-431D-9081-92CE8674F14F}"/>
    <dgm:cxn modelId="{35799A0B-8EA2-47CB-81E8-0BD38BB8376B}" srcId="{4CC9BB4A-6E67-47CA-883D-BBF01E928DC3}" destId="{D68F902D-60F5-45E0-AA66-0388E9CEA812}" srcOrd="0" destOrd="0" parTransId="{964809C8-6583-4917-AEA4-5D6BE78D0E70}" sibTransId="{EB3D853D-8CD6-4B1B-81CE-7089ACA9C269}"/>
    <dgm:cxn modelId="{22011315-6D11-4C23-9699-DB138ACC0D36}" srcId="{4B6329CB-4F2E-40A9-8A50-2C71AE5B3B21}" destId="{22A0D6A7-85B9-48FD-8CF6-C75C027ED806}" srcOrd="4" destOrd="0" parTransId="{14CE81E4-CF42-4B48-B9C9-890105E7EBE5}" sibTransId="{D7DA3405-DD5E-43D8-B322-E2073E791128}"/>
    <dgm:cxn modelId="{CD615D18-34F5-415B-AA68-2F0ACCE38D78}" srcId="{4CC9BB4A-6E67-47CA-883D-BBF01E928DC3}" destId="{F36857CB-109E-43A1-BEDD-994454308576}" srcOrd="1" destOrd="0" parTransId="{3E5ED7A4-57F1-4483-B29F-3EE682E923AB}" sibTransId="{75F8FC67-849E-437F-B31D-6F963578E6A6}"/>
    <dgm:cxn modelId="{87FE1019-8856-43E8-89D0-888B05743CA9}" type="presOf" srcId="{509ACC14-58FF-4B87-AC23-1022FD8737DF}" destId="{6C8332F2-A6BB-4BC0-9507-C18A53DAF733}" srcOrd="0" destOrd="1" presId="urn:microsoft.com/office/officeart/2005/8/layout/default"/>
    <dgm:cxn modelId="{B43A4329-C838-46D8-AE38-5E623C38BBCE}" type="presOf" srcId="{A361A857-8B38-4B78-BA74-B6665FE09673}" destId="{525DA9CE-44C5-4153-B698-16C3AE0851AC}" srcOrd="0" destOrd="2" presId="urn:microsoft.com/office/officeart/2005/8/layout/default"/>
    <dgm:cxn modelId="{12E9692C-C2FA-48BB-9960-95C320FF3D17}" type="presOf" srcId="{A968BCDE-2761-41AA-A468-F2550DF3C599}" destId="{6C8332F2-A6BB-4BC0-9507-C18A53DAF733}" srcOrd="0" destOrd="0" presId="urn:microsoft.com/office/officeart/2005/8/layout/default"/>
    <dgm:cxn modelId="{40C38B33-C214-44EE-BA3F-D40AD73B4604}" type="presOf" srcId="{F36857CB-109E-43A1-BEDD-994454308576}" destId="{EBCE858F-3DAE-48FD-A40F-9E5F8010C342}" srcOrd="0" destOrd="2" presId="urn:microsoft.com/office/officeart/2005/8/layout/default"/>
    <dgm:cxn modelId="{DF3F0338-B8D6-4300-A858-FF9C176D981A}" type="presOf" srcId="{4B6329CB-4F2E-40A9-8A50-2C71AE5B3B21}" destId="{8C08FBF2-F3CE-4730-9FC9-63B4FE273389}" srcOrd="0" destOrd="0" presId="urn:microsoft.com/office/officeart/2005/8/layout/default"/>
    <dgm:cxn modelId="{12BDCE38-7796-4848-99E7-3E4807F226A6}" srcId="{A968BCDE-2761-41AA-A468-F2550DF3C599}" destId="{509ACC14-58FF-4B87-AC23-1022FD8737DF}" srcOrd="0" destOrd="0" parTransId="{892DA3EA-FCB0-4626-8CCF-DA05E7B9BB93}" sibTransId="{26542967-40C7-442F-A58F-31CF984AF78F}"/>
    <dgm:cxn modelId="{9177A83C-72F0-40FF-A176-88980F1E32F4}" srcId="{4B6329CB-4F2E-40A9-8A50-2C71AE5B3B21}" destId="{7FA970B1-B446-4B9F-A779-6C0C521684D1}" srcOrd="1" destOrd="0" parTransId="{A15389F9-6399-4F65-BE28-4A45D074D3F3}" sibTransId="{75501C65-BD6F-47E7-85F6-E7F7A438426C}"/>
    <dgm:cxn modelId="{407FB23E-ADC1-4A1C-B0B5-B5D141A6F8AD}" srcId="{22A0D6A7-85B9-48FD-8CF6-C75C027ED806}" destId="{A361A857-8B38-4B78-BA74-B6665FE09673}" srcOrd="1" destOrd="0" parTransId="{2362A6A9-2E07-4449-BC04-0FDD89D754D7}" sibTransId="{87457F89-45B6-45C2-95DE-205FFA037925}"/>
    <dgm:cxn modelId="{9543FB3F-B4A5-41B2-A59E-F017691F3B1A}" srcId="{A968BCDE-2761-41AA-A468-F2550DF3C599}" destId="{DEDFEEA9-A7BA-4C0B-91CA-ACA1C03F24A6}" srcOrd="1" destOrd="0" parTransId="{20640DF6-65E7-4BAA-81FA-D8129F182659}" sibTransId="{BE48BD53-0B9B-4C96-AB24-7679E6808A4D}"/>
    <dgm:cxn modelId="{32DECE5B-3A65-4A71-AE63-4BCB07EC1065}" type="presOf" srcId="{ACA90FDC-C12E-4039-B155-983090458254}" destId="{2E47EE95-0549-49CE-957F-C6ABFE149EB0}" srcOrd="0" destOrd="1" presId="urn:microsoft.com/office/officeart/2005/8/layout/default"/>
    <dgm:cxn modelId="{572F1863-B919-4A2D-8AA0-85A127D941D3}" srcId="{4B6329CB-4F2E-40A9-8A50-2C71AE5B3B21}" destId="{E060D1EC-FB07-44DC-9E7E-8C3B6B0CE99E}" srcOrd="5" destOrd="0" parTransId="{77894079-6AAE-4EC8-B7C4-9C5B456AF21C}" sibTransId="{DA956B90-AABB-4FDD-9543-5BB2DAB0098A}"/>
    <dgm:cxn modelId="{58EE2243-3FC7-455F-87F6-7C098FD07DA0}" type="presOf" srcId="{1D32204F-898F-4090-A34A-5EC9C53EC564}" destId="{A2A23BBC-C1BD-4C6C-95C7-4A82265D6398}" srcOrd="0" destOrd="3" presId="urn:microsoft.com/office/officeart/2005/8/layout/default"/>
    <dgm:cxn modelId="{2A91F563-A4F1-45C0-8F7E-D2EE4CE185FE}" type="presOf" srcId="{8584667F-A323-479E-98F1-743C1CA7DEB6}" destId="{A2A23BBC-C1BD-4C6C-95C7-4A82265D6398}" srcOrd="0" destOrd="2" presId="urn:microsoft.com/office/officeart/2005/8/layout/default"/>
    <dgm:cxn modelId="{00492365-802A-416E-A364-721BDFEEDF17}" type="presOf" srcId="{0727ACF6-EFB0-45A1-B2D0-9092033359D5}" destId="{A2A23BBC-C1BD-4C6C-95C7-4A82265D6398}" srcOrd="0" destOrd="0" presId="urn:microsoft.com/office/officeart/2005/8/layout/default"/>
    <dgm:cxn modelId="{CC4E3745-3C3D-4F6F-97D2-8FC55986FD5D}" srcId="{A968BCDE-2761-41AA-A468-F2550DF3C599}" destId="{3CB4EFA7-7B13-4C77-ABA8-996006EDA645}" srcOrd="2" destOrd="0" parTransId="{DD51ED5C-76D2-4419-85F9-7017D1A476A7}" sibTransId="{FB144AE5-8576-4217-A997-0D2F679D7D4F}"/>
    <dgm:cxn modelId="{E6573D71-C399-4DFF-93DC-104832D3FB5E}" srcId="{22A0D6A7-85B9-48FD-8CF6-C75C027ED806}" destId="{CE6D9355-E4CE-4CD6-B3AC-60B652217647}" srcOrd="0" destOrd="0" parTransId="{865242D1-30CD-43A6-BAD2-888AAB929B7A}" sibTransId="{7C6677F7-1223-420D-8B4E-8CC8F8CA3122}"/>
    <dgm:cxn modelId="{D49B2D52-79C6-432F-BB26-A707E890F0B8}" type="presOf" srcId="{7430F31C-3A2B-4812-B4AB-6BD4B7DE844E}" destId="{2E47EE95-0549-49CE-957F-C6ABFE149EB0}" srcOrd="0" destOrd="2" presId="urn:microsoft.com/office/officeart/2005/8/layout/default"/>
    <dgm:cxn modelId="{DCD39B72-4EC7-4D07-AB66-630E395A8C26}" type="presOf" srcId="{D68F902D-60F5-45E0-AA66-0388E9CEA812}" destId="{EBCE858F-3DAE-48FD-A40F-9E5F8010C342}" srcOrd="0" destOrd="1" presId="urn:microsoft.com/office/officeart/2005/8/layout/default"/>
    <dgm:cxn modelId="{6A0BDB75-EF95-4C76-B46F-698B671A8E99}" type="presOf" srcId="{5130C225-1E33-4EDE-B683-E53246C57126}" destId="{075CD18A-D449-4A9D-A9CF-87EBFF58E4FD}" srcOrd="0" destOrd="1" presId="urn:microsoft.com/office/officeart/2005/8/layout/default"/>
    <dgm:cxn modelId="{85EB3557-F09C-4A9D-AFED-3124368BE4C2}" type="presOf" srcId="{E060D1EC-FB07-44DC-9E7E-8C3B6B0CE99E}" destId="{2E47EE95-0549-49CE-957F-C6ABFE149EB0}" srcOrd="0" destOrd="0" presId="urn:microsoft.com/office/officeart/2005/8/layout/default"/>
    <dgm:cxn modelId="{F115197D-3B86-4868-9FFA-DE08624E5961}" srcId="{4B6329CB-4F2E-40A9-8A50-2C71AE5B3B21}" destId="{0727ACF6-EFB0-45A1-B2D0-9092033359D5}" srcOrd="2" destOrd="0" parTransId="{394AEF1E-F06E-4B10-97F4-431467AC6074}" sibTransId="{57B5E3FC-2E8F-4614-9EC0-DAFE242396C1}"/>
    <dgm:cxn modelId="{F916BD87-B2B5-4483-BF35-BA8C81B4B2FC}" type="presOf" srcId="{46D65B48-373D-44DB-BC92-952C0A9D5F75}" destId="{075CD18A-D449-4A9D-A9CF-87EBFF58E4FD}" srcOrd="0" destOrd="2" presId="urn:microsoft.com/office/officeart/2005/8/layout/default"/>
    <dgm:cxn modelId="{FAAD4F88-8858-4012-B091-1D81755BC4FD}" type="presOf" srcId="{DEDFEEA9-A7BA-4C0B-91CA-ACA1C03F24A6}" destId="{6C8332F2-A6BB-4BC0-9507-C18A53DAF733}" srcOrd="0" destOrd="2" presId="urn:microsoft.com/office/officeart/2005/8/layout/default"/>
    <dgm:cxn modelId="{4CB79795-B82F-46CE-99D9-D61DE22B660A}" srcId="{7FA970B1-B446-4B9F-A779-6C0C521684D1}" destId="{46D65B48-373D-44DB-BC92-952C0A9D5F75}" srcOrd="1" destOrd="0" parTransId="{FA19BAA3-BC02-4BCA-A52B-8569DDC4C16A}" sibTransId="{9B6395AE-CC56-4493-8B59-EE1FE95FA8B3}"/>
    <dgm:cxn modelId="{46CD659A-55BA-47F1-8CF3-F9C7E676D824}" type="presOf" srcId="{4CC9BB4A-6E67-47CA-883D-BBF01E928DC3}" destId="{EBCE858F-3DAE-48FD-A40F-9E5F8010C342}" srcOrd="0" destOrd="0" presId="urn:microsoft.com/office/officeart/2005/8/layout/default"/>
    <dgm:cxn modelId="{83631DA6-7E03-4EFB-AE8F-237593EE0572}" srcId="{7FA970B1-B446-4B9F-A779-6C0C521684D1}" destId="{5130C225-1E33-4EDE-B683-E53246C57126}" srcOrd="0" destOrd="0" parTransId="{7AA7524D-176E-4DE3-84B8-28A2F19999D2}" sibTransId="{8849EBCB-C727-4EBF-A1E1-19C232690191}"/>
    <dgm:cxn modelId="{5AD525AB-E1D2-4DCC-8C10-533971D5D832}" type="presOf" srcId="{E0F5112E-90E7-495C-9F96-EB1AB9BE8D4D}" destId="{2E47EE95-0549-49CE-957F-C6ABFE149EB0}" srcOrd="0" destOrd="3" presId="urn:microsoft.com/office/officeart/2005/8/layout/default"/>
    <dgm:cxn modelId="{318B5FB3-F1CA-4910-B6F6-EAB45D80E71D}" srcId="{0727ACF6-EFB0-45A1-B2D0-9092033359D5}" destId="{8584667F-A323-479E-98F1-743C1CA7DEB6}" srcOrd="1" destOrd="0" parTransId="{FFFEA443-2B7B-446A-B28D-DEB217CEBBC9}" sibTransId="{C881F6C7-D80B-489C-A6ED-F1E84554EDB9}"/>
    <dgm:cxn modelId="{3300EBC4-10AE-4F42-B017-42E1B675D3E3}" srcId="{4B6329CB-4F2E-40A9-8A50-2C71AE5B3B21}" destId="{4CC9BB4A-6E67-47CA-883D-BBF01E928DC3}" srcOrd="3" destOrd="0" parTransId="{1BCA0AFD-3D77-4DC5-B28A-5243223D2745}" sibTransId="{AED71848-2D2C-4FE4-A643-5D83CDAD6043}"/>
    <dgm:cxn modelId="{A6152CC8-7C1C-4253-ADCF-697103A49235}" srcId="{E060D1EC-FB07-44DC-9E7E-8C3B6B0CE99E}" destId="{7430F31C-3A2B-4812-B4AB-6BD4B7DE844E}" srcOrd="1" destOrd="0" parTransId="{B90982BB-C392-487A-826C-B8B9F0CA4126}" sibTransId="{16532A8E-5680-48FF-89B6-FEA447E77AA2}"/>
    <dgm:cxn modelId="{2D6769CC-09B4-4A69-8964-BEE44A63EF59}" type="presOf" srcId="{22A0D6A7-85B9-48FD-8CF6-C75C027ED806}" destId="{525DA9CE-44C5-4153-B698-16C3AE0851AC}" srcOrd="0" destOrd="0" presId="urn:microsoft.com/office/officeart/2005/8/layout/default"/>
    <dgm:cxn modelId="{B0FD5DD4-6FD5-4EEE-BBAF-B8818C4E1A88}" type="presOf" srcId="{3CB4EFA7-7B13-4C77-ABA8-996006EDA645}" destId="{6C8332F2-A6BB-4BC0-9507-C18A53DAF733}" srcOrd="0" destOrd="3" presId="urn:microsoft.com/office/officeart/2005/8/layout/default"/>
    <dgm:cxn modelId="{9BACB6D5-CD42-4344-8C64-B22DB525B9CE}" srcId="{0727ACF6-EFB0-45A1-B2D0-9092033359D5}" destId="{1D32204F-898F-4090-A34A-5EC9C53EC564}" srcOrd="2" destOrd="0" parTransId="{C5D9B362-E1BE-4DC0-81EF-E8378A72426E}" sibTransId="{A29BF1E5-F677-4B8F-9F57-7AADF4776DE5}"/>
    <dgm:cxn modelId="{7C2D11DC-E051-4E36-B94F-66B9351036CB}" srcId="{4B6329CB-4F2E-40A9-8A50-2C71AE5B3B21}" destId="{A968BCDE-2761-41AA-A468-F2550DF3C599}" srcOrd="0" destOrd="0" parTransId="{C2611557-5625-4BCF-B52A-6618081EF27A}" sibTransId="{8E2818F5-14C2-4FF6-ACF4-EBCBD12F9D95}"/>
    <dgm:cxn modelId="{62B9C5E2-8BE2-4FBA-831F-CB0DDECDBD22}" type="presOf" srcId="{CE6D9355-E4CE-4CD6-B3AC-60B652217647}" destId="{525DA9CE-44C5-4153-B698-16C3AE0851AC}" srcOrd="0" destOrd="1" presId="urn:microsoft.com/office/officeart/2005/8/layout/default"/>
    <dgm:cxn modelId="{1EF940F8-F4CB-4EA7-858A-1F2D8A3A4B10}" type="presOf" srcId="{6B4B842E-47F2-49B1-B95F-56C2DBD72ACE}" destId="{A2A23BBC-C1BD-4C6C-95C7-4A82265D6398}" srcOrd="0" destOrd="1" presId="urn:microsoft.com/office/officeart/2005/8/layout/default"/>
    <dgm:cxn modelId="{2125270D-0E31-4323-A5AB-59BBC3DC4581}" type="presParOf" srcId="{8C08FBF2-F3CE-4730-9FC9-63B4FE273389}" destId="{6C8332F2-A6BB-4BC0-9507-C18A53DAF733}" srcOrd="0" destOrd="0" presId="urn:microsoft.com/office/officeart/2005/8/layout/default"/>
    <dgm:cxn modelId="{F8B630F4-4706-4957-8D47-5D1E2ADF5CA9}" type="presParOf" srcId="{8C08FBF2-F3CE-4730-9FC9-63B4FE273389}" destId="{8191C5C8-BB05-4CC8-9BDC-6D95B396B1EC}" srcOrd="1" destOrd="0" presId="urn:microsoft.com/office/officeart/2005/8/layout/default"/>
    <dgm:cxn modelId="{58322EE4-9DFB-4DEF-8402-4CCBFBBFEB56}" type="presParOf" srcId="{8C08FBF2-F3CE-4730-9FC9-63B4FE273389}" destId="{075CD18A-D449-4A9D-A9CF-87EBFF58E4FD}" srcOrd="2" destOrd="0" presId="urn:microsoft.com/office/officeart/2005/8/layout/default"/>
    <dgm:cxn modelId="{4393B70C-C2E0-4A5E-971B-75D5EF287C6C}" type="presParOf" srcId="{8C08FBF2-F3CE-4730-9FC9-63B4FE273389}" destId="{D532C509-2A1D-46C0-8671-7904FBDD3133}" srcOrd="3" destOrd="0" presId="urn:microsoft.com/office/officeart/2005/8/layout/default"/>
    <dgm:cxn modelId="{4075B533-D395-433F-87D8-0343F2831F74}" type="presParOf" srcId="{8C08FBF2-F3CE-4730-9FC9-63B4FE273389}" destId="{A2A23BBC-C1BD-4C6C-95C7-4A82265D6398}" srcOrd="4" destOrd="0" presId="urn:microsoft.com/office/officeart/2005/8/layout/default"/>
    <dgm:cxn modelId="{994C1B2F-1826-4293-883B-E30160C4B325}" type="presParOf" srcId="{8C08FBF2-F3CE-4730-9FC9-63B4FE273389}" destId="{C40D0639-B55D-40A1-807D-391B548E9CF9}" srcOrd="5" destOrd="0" presId="urn:microsoft.com/office/officeart/2005/8/layout/default"/>
    <dgm:cxn modelId="{1FAF13C9-BD8F-47D6-8DCB-1C645610E32B}" type="presParOf" srcId="{8C08FBF2-F3CE-4730-9FC9-63B4FE273389}" destId="{EBCE858F-3DAE-48FD-A40F-9E5F8010C342}" srcOrd="6" destOrd="0" presId="urn:microsoft.com/office/officeart/2005/8/layout/default"/>
    <dgm:cxn modelId="{859B3DD4-62DF-4936-A6F0-61C5C9F7BB5E}" type="presParOf" srcId="{8C08FBF2-F3CE-4730-9FC9-63B4FE273389}" destId="{6D8990EC-3E54-4A17-99D4-D943DFDF5C4C}" srcOrd="7" destOrd="0" presId="urn:microsoft.com/office/officeart/2005/8/layout/default"/>
    <dgm:cxn modelId="{11112DF5-3CE4-4DED-A532-D479FDFFE07B}" type="presParOf" srcId="{8C08FBF2-F3CE-4730-9FC9-63B4FE273389}" destId="{525DA9CE-44C5-4153-B698-16C3AE0851AC}" srcOrd="8" destOrd="0" presId="urn:microsoft.com/office/officeart/2005/8/layout/default"/>
    <dgm:cxn modelId="{E3E4CD1E-248B-46F1-BCCC-A77A25BD6821}" type="presParOf" srcId="{8C08FBF2-F3CE-4730-9FC9-63B4FE273389}" destId="{9F35E003-B162-4C13-BB39-1C4AAA829B75}" srcOrd="9" destOrd="0" presId="urn:microsoft.com/office/officeart/2005/8/layout/default"/>
    <dgm:cxn modelId="{1304640D-85DA-4C84-A006-706150CF329D}" type="presParOf" srcId="{8C08FBF2-F3CE-4730-9FC9-63B4FE273389}" destId="{2E47EE95-0549-49CE-957F-C6ABFE149EB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LS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Central</a:t>
          </a:r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sp:txBody>
      <dsp:txXfrm>
        <a:off x="630712" y="1353622"/>
        <a:ext cx="800739" cy="80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332F2-A6BB-4BC0-9507-C18A53DAF733}">
      <dsp:nvSpPr>
        <dsp:cNvPr id="0" name=""/>
        <dsp:cNvSpPr/>
      </dsp:nvSpPr>
      <dsp:spPr>
        <a:xfrm>
          <a:off x="0" y="678706"/>
          <a:ext cx="2431381" cy="14588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Guest Types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Activity pricing based on Guest Type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Also for Hotels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0" y="678706"/>
        <a:ext cx="2431381" cy="1458828"/>
      </dsp:txXfrm>
    </dsp:sp>
    <dsp:sp modelId="{075CD18A-D449-4A9D-A9CF-87EBFF58E4FD}">
      <dsp:nvSpPr>
        <dsp:cNvPr id="0" name=""/>
        <dsp:cNvSpPr/>
      </dsp:nvSpPr>
      <dsp:spPr>
        <a:xfrm>
          <a:off x="2674519" y="678706"/>
          <a:ext cx="2431381" cy="14588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Event Management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Day view for Event categories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Event scheduling</a:t>
          </a:r>
        </a:p>
      </dsp:txBody>
      <dsp:txXfrm>
        <a:off x="2674519" y="678706"/>
        <a:ext cx="2431381" cy="1458828"/>
      </dsp:txXfrm>
    </dsp:sp>
    <dsp:sp modelId="{A2A23BBC-C1BD-4C6C-95C7-4A82265D6398}">
      <dsp:nvSpPr>
        <dsp:cNvPr id="0" name=""/>
        <dsp:cNvSpPr/>
      </dsp:nvSpPr>
      <dsp:spPr>
        <a:xfrm>
          <a:off x="5349039" y="678706"/>
          <a:ext cx="2431381" cy="14588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Activity Front Desk Host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Enhanced reservation view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Enhanced group view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Activity details</a:t>
          </a:r>
        </a:p>
      </dsp:txBody>
      <dsp:txXfrm>
        <a:off x="5349039" y="678706"/>
        <a:ext cx="2431381" cy="1458828"/>
      </dsp:txXfrm>
    </dsp:sp>
    <dsp:sp modelId="{EBCE858F-3DAE-48FD-A40F-9E5F8010C342}">
      <dsp:nvSpPr>
        <dsp:cNvPr id="0" name=""/>
        <dsp:cNvSpPr/>
      </dsp:nvSpPr>
      <dsp:spPr>
        <a:xfrm>
          <a:off x="0" y="2380673"/>
          <a:ext cx="2431381" cy="14588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Matrix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Month </a:t>
          </a:r>
          <a:r>
            <a:rPr lang="en-US" sz="1400" kern="1200" dirty="0">
              <a:latin typeface="Calibri Light" panose="020F0302020204030204"/>
            </a:rPr>
            <a:t>viewRecurring</a:t>
          </a:r>
          <a:r>
            <a:rPr lang="en-US" sz="1400" kern="1200" dirty="0"/>
            <a:t> activities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0" y="2380673"/>
        <a:ext cx="2431381" cy="1458828"/>
      </dsp:txXfrm>
    </dsp:sp>
    <dsp:sp modelId="{525DA9CE-44C5-4153-B698-16C3AE0851AC}">
      <dsp:nvSpPr>
        <dsp:cNvPr id="0" name=""/>
        <dsp:cNvSpPr/>
      </dsp:nvSpPr>
      <dsp:spPr>
        <a:xfrm>
          <a:off x="2674519" y="2380673"/>
          <a:ext cx="2431381" cy="14588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 Light" panose="020F0302020204030204"/>
            </a:rPr>
            <a:t>Recurring Activities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latin typeface="Calibri Light" panose="020F030202020403020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latin typeface="Calibri Light" panose="020F0302020204030204"/>
          </a:endParaRPr>
        </a:p>
      </dsp:txBody>
      <dsp:txXfrm>
        <a:off x="2674519" y="2380673"/>
        <a:ext cx="2431381" cy="1458828"/>
      </dsp:txXfrm>
    </dsp:sp>
    <dsp:sp modelId="{2E47EE95-0549-49CE-957F-C6ABFE149EB0}">
      <dsp:nvSpPr>
        <dsp:cNvPr id="0" name=""/>
        <dsp:cNvSpPr/>
      </dsp:nvSpPr>
      <dsp:spPr>
        <a:xfrm>
          <a:off x="5349039" y="2380673"/>
          <a:ext cx="2431381" cy="14588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 Light" panose="020F0302020204030204"/>
            </a:rPr>
            <a:t>Task Management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 Light" panose="020F0302020204030204"/>
            </a:rPr>
            <a:t>Re-assignments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 Light" panose="020F0302020204030204"/>
            </a:rPr>
            <a:t>Warnings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 Light" panose="020F0302020204030204"/>
            </a:rPr>
            <a:t>Statistics</a:t>
          </a:r>
        </a:p>
      </dsp:txBody>
      <dsp:txXfrm>
        <a:off x="5349039" y="2380673"/>
        <a:ext cx="2431381" cy="1458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57648-55D8-4642-A71F-AA840851861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8FCD6-6400-4144-8143-3E567358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30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A371-CE5D-4767-8308-F8449AC509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8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A371-CE5D-4767-8308-F8449AC509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2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7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3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lnSpc>
                <a:spcPct val="90000"/>
              </a:lnSpc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1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5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2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3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68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8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68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5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12022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563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448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4939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829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77624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7513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776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83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587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63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108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2262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004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230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779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031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03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3.sv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4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17" r:id="rId3"/>
    <p:sldLayoutId id="2147483718" r:id="rId4"/>
    <p:sldLayoutId id="2147483719" r:id="rId5"/>
    <p:sldLayoutId id="2147483752" r:id="rId6"/>
    <p:sldLayoutId id="2147483753" r:id="rId7"/>
    <p:sldLayoutId id="2147483754" r:id="rId8"/>
    <p:sldLayoutId id="2147483755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89" r:id="rId7"/>
    <p:sldLayoutId id="214748379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3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7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5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661" r:id="rId9"/>
    <p:sldLayoutId id="2147483662" r:id="rId10"/>
    <p:sldLayoutId id="214748364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650" r:id="rId17"/>
    <p:sldLayoutId id="2147483651" r:id="rId18"/>
    <p:sldLayoutId id="2147483714" r:id="rId19"/>
    <p:sldLayoutId id="2147483715" r:id="rId20"/>
    <p:sldLayoutId id="2147483716" r:id="rId21"/>
    <p:sldLayoutId id="2147483740" r:id="rId22"/>
    <p:sldLayoutId id="2147483741" r:id="rId23"/>
    <p:sldLayoutId id="2147483742" r:id="rId24"/>
    <p:sldLayoutId id="2147483785" r:id="rId25"/>
    <p:sldLayoutId id="2147483786" r:id="rId26"/>
    <p:sldLayoutId id="2147483787" r:id="rId27"/>
    <p:sldLayoutId id="214748378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9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59.svg"/><Relationship Id="rId39" Type="http://schemas.microsoft.com/office/2007/relationships/diagramDrawing" Target="../diagrams/drawing1.xml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29" Type="http://schemas.openxmlformats.org/officeDocument/2006/relationships/image" Target="../media/image62.sv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24" Type="http://schemas.openxmlformats.org/officeDocument/2006/relationships/image" Target="../media/image57.svg"/><Relationship Id="rId32" Type="http://schemas.openxmlformats.org/officeDocument/2006/relationships/image" Target="../media/image65.png"/><Relationship Id="rId37" Type="http://schemas.openxmlformats.org/officeDocument/2006/relationships/diagramQuickStyle" Target="../diagrams/quickStyle1.xml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diagramLayout" Target="../diagrams/layout1.xml"/><Relationship Id="rId10" Type="http://schemas.openxmlformats.org/officeDocument/2006/relationships/image" Target="../media/image43.svg"/><Relationship Id="rId19" Type="http://schemas.openxmlformats.org/officeDocument/2006/relationships/image" Target="../media/image52.png"/><Relationship Id="rId31" Type="http://schemas.openxmlformats.org/officeDocument/2006/relationships/image" Target="../media/image64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Activity Host – Group reservation 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F4D90-DAEC-0595-9FAB-D3D53CAF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40" y="1386119"/>
            <a:ext cx="10736319" cy="51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8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2F57C2B-8978-9E45-60A3-1682BBEB3C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3483" r="2348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3E2B2-F8D4-037D-1C68-6220B2AAF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s-IS" err="1">
                <a:latin typeface="Segoe UI"/>
                <a:cs typeface="Segoe UI"/>
              </a:rPr>
              <a:t>Event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conferences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r>
              <a:rPr lang="en-US">
                <a:latin typeface="Segoe UI"/>
                <a:cs typeface="Segoe UI"/>
              </a:rPr>
              <a:t>Additional equipment to the events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Scheduling agenda </a:t>
            </a:r>
          </a:p>
          <a:p>
            <a:r>
              <a:rPr lang="en-US">
                <a:latin typeface="Segoe UI"/>
                <a:cs typeface="Segoe UI"/>
              </a:rPr>
              <a:t>Task management </a:t>
            </a:r>
          </a:p>
          <a:p>
            <a:r>
              <a:rPr lang="en-US">
                <a:latin typeface="Segoe UI"/>
                <a:cs typeface="Segoe UI"/>
              </a:rPr>
              <a:t>F&amp;B items and charges </a:t>
            </a:r>
          </a:p>
          <a:p>
            <a:r>
              <a:rPr lang="en-US">
                <a:latin typeface="Segoe UI"/>
                <a:cs typeface="Segoe UI"/>
              </a:rPr>
              <a:t>BC quotes and invoices </a:t>
            </a:r>
          </a:p>
          <a:p>
            <a:r>
              <a:rPr lang="is-IS" err="1">
                <a:latin typeface="Segoe UI"/>
                <a:cs typeface="Segoe UI"/>
              </a:rPr>
              <a:t>Banquet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Event</a:t>
            </a:r>
            <a:r>
              <a:rPr lang="is-IS">
                <a:latin typeface="Segoe UI"/>
                <a:cs typeface="Segoe UI"/>
              </a:rPr>
              <a:t> Order Report </a:t>
            </a:r>
          </a:p>
          <a:p>
            <a:r>
              <a:rPr lang="is-IS" err="1">
                <a:latin typeface="Segoe UI"/>
                <a:cs typeface="Segoe UI"/>
              </a:rPr>
              <a:t>Version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tracking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reports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endParaRPr lang="is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655B4C-E601-6363-259A-100D4037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>
                <a:latin typeface="Segoe UI"/>
                <a:cs typeface="Segoe UI"/>
              </a:rPr>
              <a:t>Conference</a:t>
            </a:r>
            <a:r>
              <a:rPr lang="is-IS">
                <a:latin typeface="Segoe UI"/>
                <a:cs typeface="Segoe UI"/>
              </a:rPr>
              <a:t>/Events </a:t>
            </a:r>
            <a:r>
              <a:rPr lang="is-IS" err="1">
                <a:latin typeface="Segoe UI"/>
                <a:cs typeface="Segoe UI"/>
              </a:rPr>
              <a:t>functions</a:t>
            </a:r>
            <a:r>
              <a:rPr lang="is-IS">
                <a:latin typeface="Segoe UI"/>
                <a:cs typeface="Segoe UI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937FDF-7390-792B-84B9-DB6EF8ED4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resources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availability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assignments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r>
              <a:rPr lang="is-IS" err="1">
                <a:latin typeface="Segoe UI"/>
                <a:cs typeface="Segoe UI"/>
              </a:rPr>
              <a:t>Configurable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appointments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details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customer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info</a:t>
            </a:r>
          </a:p>
          <a:p>
            <a:r>
              <a:rPr lang="is-IS">
                <a:latin typeface="Segoe UI"/>
                <a:cs typeface="Segoe UI"/>
              </a:rPr>
              <a:t>Day </a:t>
            </a:r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 for </a:t>
            </a:r>
            <a:r>
              <a:rPr lang="is-IS" err="1">
                <a:latin typeface="Segoe UI"/>
                <a:cs typeface="Segoe UI"/>
              </a:rPr>
              <a:t>multiple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resources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r>
              <a:rPr lang="is-IS" err="1">
                <a:latin typeface="Segoe UI"/>
                <a:cs typeface="Segoe UI"/>
              </a:rPr>
              <a:t>Week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 for </a:t>
            </a:r>
            <a:r>
              <a:rPr lang="is-IS" err="1">
                <a:latin typeface="Segoe UI"/>
                <a:cs typeface="Segoe UI"/>
              </a:rPr>
              <a:t>one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resource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r>
              <a:rPr lang="is-IS">
                <a:latin typeface="Segoe UI"/>
                <a:cs typeface="Segoe UI"/>
              </a:rPr>
              <a:t>Drag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drop</a:t>
            </a:r>
            <a:r>
              <a:rPr lang="is-IS">
                <a:latin typeface="Segoe UI"/>
                <a:cs typeface="Segoe UI"/>
              </a:rPr>
              <a:t> function </a:t>
            </a:r>
          </a:p>
          <a:p>
            <a:r>
              <a:rPr lang="is-IS">
                <a:latin typeface="Segoe UI"/>
                <a:cs typeface="Segoe UI"/>
              </a:rPr>
              <a:t>Create/</a:t>
            </a:r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multiple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appointment</a:t>
            </a:r>
            <a:r>
              <a:rPr lang="is-IS">
                <a:latin typeface="Segoe UI"/>
                <a:cs typeface="Segoe UI"/>
              </a:rPr>
              <a:t> per </a:t>
            </a:r>
            <a:r>
              <a:rPr lang="is-IS" err="1">
                <a:latin typeface="Segoe UI"/>
                <a:cs typeface="Segoe UI"/>
              </a:rPr>
              <a:t>time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slot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endParaRPr lang="is-IS"/>
          </a:p>
          <a:p>
            <a:endParaRPr lang="is-I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E32B7DB-C541-E60D-3ECE-428A02F4B5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8042" b="8042"/>
          <a:stretch/>
        </p:blipFill>
        <p:spPr/>
      </p:pic>
    </p:spTree>
    <p:extLst>
      <p:ext uri="{BB962C8B-B14F-4D97-AF65-F5344CB8AC3E}">
        <p14:creationId xmlns:p14="http://schemas.microsoft.com/office/powerpoint/2010/main" val="1727260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4D311-815C-7ADA-2E2C-2AD2F9EF7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3"/>
          <a:stretch/>
        </p:blipFill>
        <p:spPr>
          <a:xfrm>
            <a:off x="390677" y="1462062"/>
            <a:ext cx="11528001" cy="47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16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4D311-815C-7ADA-2E2C-2AD2F9EF7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3"/>
          <a:stretch/>
        </p:blipFill>
        <p:spPr>
          <a:xfrm>
            <a:off x="390677" y="1462062"/>
            <a:ext cx="11528001" cy="4773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83FD2-C193-EDAA-B340-8E65B10D0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0" y="1502974"/>
            <a:ext cx="11435930" cy="47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6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D4EE523-0E0F-EE37-1720-4CEBFF67BF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704" r="3704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8683AC-A895-FDB0-C6DF-FFB8F610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framework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CFD9C-8325-23BB-272A-DEA2ED4C8C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on </a:t>
            </a:r>
            <a:r>
              <a:rPr lang="is-IS" err="1">
                <a:latin typeface="Segoe UI"/>
                <a:cs typeface="Segoe UI"/>
              </a:rPr>
              <a:t>multiple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places</a:t>
            </a:r>
            <a:endParaRPr lang="is-IS"/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Collecting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all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to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one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structure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Activities</a:t>
            </a:r>
            <a:r>
              <a:rPr lang="is-IS">
                <a:latin typeface="Segoe UI"/>
                <a:cs typeface="Segoe UI"/>
              </a:rPr>
              <a:t>, </a:t>
            </a:r>
            <a:r>
              <a:rPr lang="is-IS" err="1">
                <a:latin typeface="Segoe UI"/>
                <a:cs typeface="Segoe UI"/>
              </a:rPr>
              <a:t>Reservation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Groups</a:t>
            </a:r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Dining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reservations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Hotel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Reservations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pPr marL="457200" indent="-457200">
              <a:buFont typeface="Arial"/>
              <a:buChar char="•"/>
            </a:pPr>
            <a:endParaRPr lang="is-IS"/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Give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staff</a:t>
            </a:r>
            <a:r>
              <a:rPr lang="is-IS">
                <a:latin typeface="Segoe UI"/>
                <a:cs typeface="Segoe UI"/>
              </a:rPr>
              <a:t> full </a:t>
            </a:r>
            <a:r>
              <a:rPr lang="is-IS" err="1">
                <a:latin typeface="Segoe UI"/>
                <a:cs typeface="Segoe UI"/>
              </a:rPr>
              <a:t>overview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guest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comments</a:t>
            </a:r>
            <a:endParaRPr lang="is-IS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Enhance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service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experience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possibilites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92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– One 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structure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FA5A9-442D-13D9-8BD6-30C0EB7A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74" y="1349364"/>
            <a:ext cx="11537526" cy="488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B9DA52-2F79-C179-B7F1-BDF34E2A9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691768"/>
            <a:ext cx="5605219" cy="1185620"/>
          </a:xfrm>
        </p:spPr>
        <p:txBody>
          <a:bodyPr lIns="91440" tIns="45720" rIns="91440" bIns="45720" anchor="ctr" anchorCtr="0"/>
          <a:lstStyle/>
          <a:p>
            <a:r>
              <a:rPr lang="en-GB">
                <a:latin typeface="Segoe UI"/>
                <a:cs typeface="Segoe UI"/>
              </a:rPr>
              <a:t>DEMO</a:t>
            </a:r>
          </a:p>
        </p:txBody>
      </p:sp>
      <p:pic>
        <p:nvPicPr>
          <p:cNvPr id="19" name="Picture 19" descr="A toy rocket flying out of the computer">
            <a:extLst>
              <a:ext uri="{FF2B5EF4-FFF2-40B4-BE49-F238E27FC236}">
                <a16:creationId xmlns:a16="http://schemas.microsoft.com/office/drawing/2014/main" id="{7113EADD-523C-DABF-5B1C-D7471E3ED9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667" r="16667"/>
          <a:stretch/>
        </p:blipFill>
        <p:spPr/>
      </p:pic>
    </p:spTree>
    <p:extLst>
      <p:ext uri="{BB962C8B-B14F-4D97-AF65-F5344CB8AC3E}">
        <p14:creationId xmlns:p14="http://schemas.microsoft.com/office/powerpoint/2010/main" val="645791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FBC99-4760-C78D-0009-4D9918F13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Customer Story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4D9256F-7BA6-0325-C6B9-4144E4EE98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00" r="12500"/>
          <a:stretch/>
        </p:blipFill>
        <p:spPr/>
      </p:pic>
    </p:spTree>
    <p:extLst>
      <p:ext uri="{BB962C8B-B14F-4D97-AF65-F5344CB8AC3E}">
        <p14:creationId xmlns:p14="http://schemas.microsoft.com/office/powerpoint/2010/main" val="3476375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498FC8-B855-1C87-E49E-A006DBA07DA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s-IS"/>
              <a:t>Peninsula Hot Springs 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0E1EBF-ADA6-A3D3-8AF3-2963E810B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Located in Australia </a:t>
            </a:r>
            <a:endParaRPr lang="en-US" dirty="0"/>
          </a:p>
          <a:p>
            <a:pPr lvl="1"/>
            <a:r>
              <a:rPr lang="en-US" dirty="0" err="1">
                <a:latin typeface="Segoe UI"/>
                <a:cs typeface="Segoe UI"/>
              </a:rPr>
              <a:t>Metung</a:t>
            </a:r>
            <a:r>
              <a:rPr lang="en-US" dirty="0">
                <a:latin typeface="Segoe UI"/>
                <a:cs typeface="Segoe UI"/>
              </a:rPr>
              <a:t> Hot Springs 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Fingal Hot Springs 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Phillip Island Hot Springs </a:t>
            </a:r>
          </a:p>
          <a:p>
            <a:pPr lvl="1"/>
            <a:endParaRPr lang="en-US" dirty="0"/>
          </a:p>
          <a:p>
            <a:r>
              <a:rPr lang="en-GB" dirty="0">
                <a:latin typeface="Segoe UI"/>
                <a:cs typeface="Segoe UI"/>
              </a:rPr>
              <a:t>Spa Resort </a:t>
            </a:r>
          </a:p>
          <a:p>
            <a:pPr lvl="1"/>
            <a:r>
              <a:rPr lang="en-GB" dirty="0">
                <a:latin typeface="Segoe UI"/>
                <a:cs typeface="Segoe UI"/>
              </a:rPr>
              <a:t>LS Central for Retail </a:t>
            </a:r>
            <a:endParaRPr lang="en-GB" dirty="0"/>
          </a:p>
          <a:p>
            <a:pPr lvl="1"/>
            <a:r>
              <a:rPr lang="en-GB" dirty="0">
                <a:latin typeface="Segoe UI"/>
                <a:cs typeface="Segoe UI"/>
              </a:rPr>
              <a:t>LS Central for Restaurants </a:t>
            </a:r>
            <a:endParaRPr lang="en-GB" dirty="0"/>
          </a:p>
          <a:p>
            <a:pPr lvl="1"/>
            <a:r>
              <a:rPr lang="en-GB" dirty="0">
                <a:latin typeface="Segoe UI"/>
                <a:cs typeface="Segoe UI"/>
              </a:rPr>
              <a:t>LS Central for Hotels </a:t>
            </a:r>
            <a:endParaRPr lang="en-GB" dirty="0"/>
          </a:p>
          <a:p>
            <a:pPr lvl="1"/>
            <a:r>
              <a:rPr lang="en-GB" dirty="0">
                <a:latin typeface="Segoe UI"/>
                <a:cs typeface="Segoe UI"/>
              </a:rPr>
              <a:t>Bookings for LS Central </a:t>
            </a:r>
          </a:p>
          <a:p>
            <a:pPr lvl="1"/>
            <a:r>
              <a:rPr lang="en-GB" dirty="0">
                <a:latin typeface="Segoe UI"/>
                <a:cs typeface="Segoe UI"/>
              </a:rPr>
              <a:t>Staff Management for LS Central </a:t>
            </a:r>
          </a:p>
          <a:p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63C7249-F9EF-F871-963F-0D9685DE2D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5970" r="5970"/>
          <a:stretch/>
        </p:blipFill>
        <p:spPr/>
      </p:pic>
    </p:spTree>
    <p:extLst>
      <p:ext uri="{BB962C8B-B14F-4D97-AF65-F5344CB8AC3E}">
        <p14:creationId xmlns:p14="http://schemas.microsoft.com/office/powerpoint/2010/main" val="195976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66AA3-8A16-9069-9CE3-4DA08C44E452}"/>
              </a:ext>
            </a:extLst>
          </p:cNvPr>
          <p:cNvSpPr txBox="1"/>
          <p:nvPr/>
        </p:nvSpPr>
        <p:spPr>
          <a:xfrm>
            <a:off x="6174603" y="2776193"/>
            <a:ext cx="577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Expand your business with Bookings for LS Central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201D2-59F4-9853-89A2-FD2AADDAFF06}"/>
              </a:ext>
            </a:extLst>
          </p:cNvPr>
          <p:cNvSpPr txBox="1"/>
          <p:nvPr/>
        </p:nvSpPr>
        <p:spPr>
          <a:xfrm>
            <a:off x="6593122" y="3907776"/>
            <a:ext cx="4942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 make the experience memorable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9404D-72EF-B7A9-60DB-F8875E1166D2}"/>
              </a:ext>
            </a:extLst>
          </p:cNvPr>
          <p:cNvSpPr txBox="1"/>
          <p:nvPr/>
        </p:nvSpPr>
        <p:spPr>
          <a:xfrm>
            <a:off x="6208056" y="4658234"/>
            <a:ext cx="294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Gunnar Orn Thorsteinsson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E6ACB8-7567-F887-D03D-91BC10856B50}"/>
              </a:ext>
            </a:extLst>
          </p:cNvPr>
          <p:cNvSpPr txBox="1"/>
          <p:nvPr/>
        </p:nvSpPr>
        <p:spPr>
          <a:xfrm>
            <a:off x="6462403" y="51198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819DD-21A5-9824-EBF0-CF4C4E2E8A97}"/>
              </a:ext>
            </a:extLst>
          </p:cNvPr>
          <p:cNvSpPr txBox="1"/>
          <p:nvPr/>
        </p:nvSpPr>
        <p:spPr>
          <a:xfrm>
            <a:off x="9207362" y="46582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Dave Barrans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64A30-F1F4-B185-63BF-A793A0E5EB00}"/>
              </a:ext>
            </a:extLst>
          </p:cNvPr>
          <p:cNvSpPr txBox="1"/>
          <p:nvPr/>
        </p:nvSpPr>
        <p:spPr>
          <a:xfrm>
            <a:off x="9207361" y="51198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 Architect</a:t>
            </a:r>
          </a:p>
        </p:txBody>
      </p:sp>
    </p:spTree>
    <p:extLst>
      <p:ext uri="{BB962C8B-B14F-4D97-AF65-F5344CB8AC3E}">
        <p14:creationId xmlns:p14="http://schemas.microsoft.com/office/powerpoint/2010/main" val="3843377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8796CB-2483-DDE7-7C66-8C8B1AD3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GB">
                <a:latin typeface="Segoe UI"/>
                <a:cs typeface="Segoe UI"/>
              </a:rPr>
              <a:t>Peninsula Hot Springs </a:t>
            </a:r>
            <a:endParaRPr lang="is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E084A-38C8-468B-6435-F66814009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 dirty="0">
                <a:latin typeface="Segoe UI"/>
                <a:cs typeface="Segoe UI"/>
              </a:rPr>
              <a:t>Reservation for accommodation, bathing, packages and treatments </a:t>
            </a:r>
            <a:endParaRPr lang="en-GB" dirty="0"/>
          </a:p>
          <a:p>
            <a:r>
              <a:rPr lang="en-GB" dirty="0">
                <a:latin typeface="Segoe UI"/>
                <a:cs typeface="Segoe UI"/>
              </a:rPr>
              <a:t>Online and walk in reservations </a:t>
            </a:r>
          </a:p>
          <a:p>
            <a:r>
              <a:rPr lang="en-GB" dirty="0">
                <a:latin typeface="Segoe UI"/>
                <a:cs typeface="Segoe UI"/>
              </a:rPr>
              <a:t>Prebooked food orders and a la cart restaurants  </a:t>
            </a:r>
          </a:p>
          <a:p>
            <a:r>
              <a:rPr lang="en-GB" dirty="0">
                <a:latin typeface="Segoe UI"/>
                <a:cs typeface="Segoe UI"/>
              </a:rPr>
              <a:t>Keeping track of guests details and history </a:t>
            </a:r>
          </a:p>
          <a:p>
            <a:endParaRPr lang="en-US" sz="2400" dirty="0">
              <a:latin typeface="Segoe UI"/>
              <a:cs typeface="Segoe UI"/>
            </a:endParaRPr>
          </a:p>
          <a:p>
            <a:endParaRPr lang="en-GB" dirty="0"/>
          </a:p>
          <a:p>
            <a:endParaRPr lang="en-GB" sz="33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800" dirty="0">
              <a:solidFill>
                <a:srgbClr val="F6C37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6A1DC657-B4B1-E6DB-747B-CFD1E6A3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013" y="5372513"/>
            <a:ext cx="2161497" cy="79207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65122AF-B287-0278-A5A4-CCBE1B78E0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6327" r="26327"/>
          <a:stretch/>
        </p:blipFill>
        <p:spPr/>
      </p:pic>
    </p:spTree>
    <p:extLst>
      <p:ext uri="{BB962C8B-B14F-4D97-AF65-F5344CB8AC3E}">
        <p14:creationId xmlns:p14="http://schemas.microsoft.com/office/powerpoint/2010/main" val="3237011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498FC8-B855-1C87-E49E-A006DBA0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Peninsula Hot Springs 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0E1EBF-ADA6-A3D3-8AF3-2963E810B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Looking to implement an "all in one" solution for the operations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Implementation in cooperation with local partner </a:t>
            </a:r>
          </a:p>
          <a:p>
            <a:r>
              <a:rPr lang="en-US" dirty="0">
                <a:latin typeface="Segoe UI"/>
                <a:cs typeface="Segoe UI"/>
              </a:rPr>
              <a:t>Fully remote implementation 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Management vision clear and project support important </a:t>
            </a:r>
          </a:p>
          <a:p>
            <a:r>
              <a:rPr lang="en-US" dirty="0">
                <a:latin typeface="Segoe UI"/>
                <a:cs typeface="Segoe UI"/>
              </a:rPr>
              <a:t>Customer pushing for standard solution </a:t>
            </a:r>
            <a:endParaRPr lang="en-US" sz="2400" dirty="0"/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7E76071-46B7-81A4-D822-D9567B8B9C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8722" r="8722"/>
          <a:stretch/>
        </p:blipFill>
        <p:spPr/>
      </p:pic>
    </p:spTree>
    <p:extLst>
      <p:ext uri="{BB962C8B-B14F-4D97-AF65-F5344CB8AC3E}">
        <p14:creationId xmlns:p14="http://schemas.microsoft.com/office/powerpoint/2010/main" val="2377810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8796CB-2483-DDE7-7C66-8C8B1AD3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>
                <a:latin typeface="Segoe UI"/>
                <a:cs typeface="Segoe UI"/>
              </a:rPr>
              <a:t>Peninsula Hot Springs </a:t>
            </a:r>
            <a:endParaRPr lang="is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E084A-38C8-468B-6435-F66814009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5701281" cy="50736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As little customization as possible</a:t>
            </a:r>
          </a:p>
          <a:p>
            <a:r>
              <a:rPr lang="en-US" dirty="0">
                <a:latin typeface="Segoe UI"/>
                <a:cs typeface="Segoe UI"/>
              </a:rPr>
              <a:t>Internal change management and training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Rollout of first small location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Smooth go live</a:t>
            </a:r>
          </a:p>
          <a:p>
            <a:r>
              <a:rPr lang="en-US" dirty="0">
                <a:latin typeface="Segoe UI"/>
                <a:cs typeface="Segoe UI"/>
              </a:rPr>
              <a:t>Currently implementing next location </a:t>
            </a:r>
            <a:endParaRPr lang="en-US" dirty="0"/>
          </a:p>
          <a:p>
            <a:endParaRPr lang="en-GB" dirty="0"/>
          </a:p>
          <a:p>
            <a:endParaRPr lang="en-GB" sz="3300" dirty="0"/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F6C37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A4F9C-1C72-B8DD-58BA-CFD9A1EBA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210" y="1343012"/>
            <a:ext cx="4991201" cy="1677774"/>
          </a:xfrm>
          <a:prstGeom prst="rect">
            <a:avLst/>
          </a:prstGeom>
        </p:spPr>
      </p:pic>
      <p:pic>
        <p:nvPicPr>
          <p:cNvPr id="7" name="Picture 6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7F482AA4-0545-DE2D-53D4-EECD6202E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" t="26140" r="536" b="1369"/>
          <a:stretch/>
        </p:blipFill>
        <p:spPr>
          <a:xfrm>
            <a:off x="6382211" y="3363686"/>
            <a:ext cx="4991200" cy="29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5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A1728D-B0FD-6043-60C7-29D24B5A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3" y="318053"/>
            <a:ext cx="7032720" cy="828760"/>
          </a:xfrm>
        </p:spPr>
        <p:txBody>
          <a:bodyPr>
            <a:normAutofit fontScale="90000"/>
          </a:bodyPr>
          <a:lstStyle/>
          <a:p>
            <a:r>
              <a:rPr lang="en-US" dirty="0"/>
              <a:t>Bookings for LS Central roadmap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BE82DF-40B4-F60E-055D-8D81C1F2B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724225"/>
              </p:ext>
            </p:extLst>
          </p:nvPr>
        </p:nvGraphicFramePr>
        <p:xfrm>
          <a:off x="4138863" y="1554009"/>
          <a:ext cx="7780421" cy="45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Placeholder 5" descr="A picture containing outdoor, bench, ground, person&#10;&#10;Description automatically generated">
            <a:extLst>
              <a:ext uri="{FF2B5EF4-FFF2-40B4-BE49-F238E27FC236}">
                <a16:creationId xmlns:a16="http://schemas.microsoft.com/office/drawing/2014/main" id="{1ADC01CB-F4E0-AD9D-E3D8-CAA740B4A1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18750" r="18750"/>
          <a:stretch>
            <a:fillRect/>
          </a:stretch>
        </p:blipFill>
        <p:spPr>
          <a:xfrm>
            <a:off x="0" y="441325"/>
            <a:ext cx="2987675" cy="59753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625CF-2596-00B1-2853-24B69C5FAF4F}"/>
              </a:ext>
            </a:extLst>
          </p:cNvPr>
          <p:cNvSpPr txBox="1"/>
          <p:nvPr/>
        </p:nvSpPr>
        <p:spPr>
          <a:xfrm>
            <a:off x="4138863" y="6119362"/>
            <a:ext cx="778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EBE8EE"/>
                </a:solidFill>
              </a:rPr>
              <a:t>Features 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16401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50DE-46A3-96AC-3E28-970485A7D5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9091" y="765175"/>
            <a:ext cx="5864772" cy="36836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Complex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processes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for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the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organization</a:t>
            </a:r>
            <a:endParaRPr lang="is-IS" sz="5400" err="1">
              <a:solidFill>
                <a:srgbClr val="361D5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951A4-0B51-B519-384B-D09CCE0855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19225"/>
            <a:ext cx="9218613" cy="46736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endParaRPr lang="is-IS"/>
          </a:p>
          <a:p>
            <a:pPr lvl="1"/>
            <a:endParaRPr lang="is-IS"/>
          </a:p>
        </p:txBody>
      </p:sp>
      <p:pic>
        <p:nvPicPr>
          <p:cNvPr id="9" name="Picture 8" descr="A person and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30EB3819-66CE-F455-FE4F-58B14FB3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7127" y="-262759"/>
            <a:ext cx="12659127" cy="71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0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Hospitality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8558652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</p:spTree>
    <p:extLst>
      <p:ext uri="{BB962C8B-B14F-4D97-AF65-F5344CB8AC3E}">
        <p14:creationId xmlns:p14="http://schemas.microsoft.com/office/powerpoint/2010/main" val="31139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0A538DB1-C024-4849-909A-75D71AAAE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4940"/>
            <a:ext cx="3819111" cy="241026"/>
          </a:xfrm>
          <a:custGeom>
            <a:avLst/>
            <a:gdLst>
              <a:gd name="T0" fmla="*/ 0 w 4989"/>
              <a:gd name="T1" fmla="*/ 0 h 410"/>
              <a:gd name="T2" fmla="*/ 4988 w 4989"/>
              <a:gd name="T3" fmla="*/ 0 h 410"/>
              <a:gd name="T4" fmla="*/ 4988 w 4989"/>
              <a:gd name="T5" fmla="*/ 409 h 410"/>
              <a:gd name="T6" fmla="*/ 0 w 4989"/>
              <a:gd name="T7" fmla="*/ 409 h 410"/>
              <a:gd name="T8" fmla="*/ 0 w 4989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89" h="410">
                <a:moveTo>
                  <a:pt x="0" y="0"/>
                </a:moveTo>
                <a:lnTo>
                  <a:pt x="4988" y="0"/>
                </a:lnTo>
                <a:lnTo>
                  <a:pt x="4988" y="409"/>
                </a:lnTo>
                <a:lnTo>
                  <a:pt x="0" y="40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12BA958-1C63-9C47-BC0E-8445743C3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640" y="4654940"/>
            <a:ext cx="5214359" cy="241026"/>
          </a:xfrm>
          <a:custGeom>
            <a:avLst/>
            <a:gdLst>
              <a:gd name="T0" fmla="*/ 0 w 5462"/>
              <a:gd name="T1" fmla="*/ 0 h 410"/>
              <a:gd name="T2" fmla="*/ 5461 w 5462"/>
              <a:gd name="T3" fmla="*/ 0 h 410"/>
              <a:gd name="T4" fmla="*/ 5461 w 5462"/>
              <a:gd name="T5" fmla="*/ 409 h 410"/>
              <a:gd name="T6" fmla="*/ 0 w 5462"/>
              <a:gd name="T7" fmla="*/ 409 h 410"/>
              <a:gd name="T8" fmla="*/ 0 w 5462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62" h="410">
                <a:moveTo>
                  <a:pt x="0" y="0"/>
                </a:moveTo>
                <a:lnTo>
                  <a:pt x="5461" y="0"/>
                </a:lnTo>
                <a:lnTo>
                  <a:pt x="5461" y="409"/>
                </a:lnTo>
                <a:lnTo>
                  <a:pt x="0" y="40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209">
            <a:extLst>
              <a:ext uri="{FF2B5EF4-FFF2-40B4-BE49-F238E27FC236}">
                <a16:creationId xmlns:a16="http://schemas.microsoft.com/office/drawing/2014/main" id="{D0DDC063-DDEE-474F-9807-9CCB2FB0E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932" y="3234347"/>
            <a:ext cx="1781042" cy="1661798"/>
          </a:xfrm>
          <a:custGeom>
            <a:avLst/>
            <a:gdLst>
              <a:gd name="T0" fmla="*/ 417 w 3097"/>
              <a:gd name="T1" fmla="*/ 2886 h 2887"/>
              <a:gd name="T2" fmla="*/ 417 w 3097"/>
              <a:gd name="T3" fmla="*/ 2886 h 2887"/>
              <a:gd name="T4" fmla="*/ 3096 w 3097"/>
              <a:gd name="T5" fmla="*/ 2886 h 2887"/>
              <a:gd name="T6" fmla="*/ 1901 w 3097"/>
              <a:gd name="T7" fmla="*/ 0 h 2887"/>
              <a:gd name="T8" fmla="*/ 0 w 3097"/>
              <a:gd name="T9" fmla="*/ 1892 h 2887"/>
              <a:gd name="T10" fmla="*/ 417 w 3097"/>
              <a:gd name="T11" fmla="*/ 2886 h 2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7" h="2887">
                <a:moveTo>
                  <a:pt x="417" y="2886"/>
                </a:moveTo>
                <a:lnTo>
                  <a:pt x="417" y="2886"/>
                </a:lnTo>
                <a:cubicBezTo>
                  <a:pt x="3096" y="2886"/>
                  <a:pt x="3096" y="2886"/>
                  <a:pt x="3096" y="2886"/>
                </a:cubicBezTo>
                <a:cubicBezTo>
                  <a:pt x="3096" y="1844"/>
                  <a:pt x="2695" y="793"/>
                  <a:pt x="1901" y="0"/>
                </a:cubicBezTo>
                <a:cubicBezTo>
                  <a:pt x="0" y="1892"/>
                  <a:pt x="0" y="1892"/>
                  <a:pt x="0" y="1892"/>
                </a:cubicBezTo>
                <a:cubicBezTo>
                  <a:pt x="273" y="2164"/>
                  <a:pt x="417" y="2525"/>
                  <a:pt x="417" y="2886"/>
                </a:cubicBezTo>
              </a:path>
            </a:pathLst>
          </a:custGeom>
          <a:solidFill>
            <a:srgbClr val="00A38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Freeform 210">
            <a:extLst>
              <a:ext uri="{FF2B5EF4-FFF2-40B4-BE49-F238E27FC236}">
                <a16:creationId xmlns:a16="http://schemas.microsoft.com/office/drawing/2014/main" id="{004E6A77-AB47-B347-9014-8B754D1E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734" y="3234347"/>
            <a:ext cx="1781042" cy="1661798"/>
          </a:xfrm>
          <a:custGeom>
            <a:avLst/>
            <a:gdLst>
              <a:gd name="T0" fmla="*/ 2686 w 3096"/>
              <a:gd name="T1" fmla="*/ 2886 h 2887"/>
              <a:gd name="T2" fmla="*/ 2686 w 3096"/>
              <a:gd name="T3" fmla="*/ 2886 h 2887"/>
              <a:gd name="T4" fmla="*/ 3095 w 3096"/>
              <a:gd name="T5" fmla="*/ 1892 h 2887"/>
              <a:gd name="T6" fmla="*/ 1194 w 3096"/>
              <a:gd name="T7" fmla="*/ 0 h 2887"/>
              <a:gd name="T8" fmla="*/ 0 w 3096"/>
              <a:gd name="T9" fmla="*/ 2886 h 2887"/>
              <a:gd name="T10" fmla="*/ 2686 w 3096"/>
              <a:gd name="T11" fmla="*/ 2886 h 2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6" h="2887">
                <a:moveTo>
                  <a:pt x="2686" y="2886"/>
                </a:moveTo>
                <a:lnTo>
                  <a:pt x="2686" y="2886"/>
                </a:lnTo>
                <a:cubicBezTo>
                  <a:pt x="2686" y="2525"/>
                  <a:pt x="2822" y="2164"/>
                  <a:pt x="3095" y="1892"/>
                </a:cubicBezTo>
                <a:cubicBezTo>
                  <a:pt x="1194" y="0"/>
                  <a:pt x="1194" y="0"/>
                  <a:pt x="1194" y="0"/>
                </a:cubicBezTo>
                <a:cubicBezTo>
                  <a:pt x="400" y="793"/>
                  <a:pt x="0" y="1844"/>
                  <a:pt x="0" y="2886"/>
                </a:cubicBezTo>
                <a:lnTo>
                  <a:pt x="2686" y="2886"/>
                </a:lnTo>
              </a:path>
            </a:pathLst>
          </a:custGeom>
          <a:solidFill>
            <a:srgbClr val="F0535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Freeform 211">
            <a:extLst>
              <a:ext uri="{FF2B5EF4-FFF2-40B4-BE49-F238E27FC236}">
                <a16:creationId xmlns:a16="http://schemas.microsoft.com/office/drawing/2014/main" id="{4A165E55-3E39-4A46-8EF4-45194F57B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5622" y="2546793"/>
            <a:ext cx="1661800" cy="1775968"/>
          </a:xfrm>
          <a:custGeom>
            <a:avLst/>
            <a:gdLst>
              <a:gd name="T0" fmla="*/ 986 w 2888"/>
              <a:gd name="T1" fmla="*/ 3086 h 3087"/>
              <a:gd name="T2" fmla="*/ 986 w 2888"/>
              <a:gd name="T3" fmla="*/ 3086 h 3087"/>
              <a:gd name="T4" fmla="*/ 2887 w 2888"/>
              <a:gd name="T5" fmla="*/ 1194 h 3087"/>
              <a:gd name="T6" fmla="*/ 0 w 2888"/>
              <a:gd name="T7" fmla="*/ 0 h 3087"/>
              <a:gd name="T8" fmla="*/ 0 w 2888"/>
              <a:gd name="T9" fmla="*/ 2677 h 3087"/>
              <a:gd name="T10" fmla="*/ 986 w 2888"/>
              <a:gd name="T11" fmla="*/ 3086 h 3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88" h="3087">
                <a:moveTo>
                  <a:pt x="986" y="3086"/>
                </a:moveTo>
                <a:lnTo>
                  <a:pt x="986" y="3086"/>
                </a:lnTo>
                <a:cubicBezTo>
                  <a:pt x="2887" y="1194"/>
                  <a:pt x="2887" y="1194"/>
                  <a:pt x="2887" y="1194"/>
                </a:cubicBezTo>
                <a:cubicBezTo>
                  <a:pt x="2085" y="393"/>
                  <a:pt x="1043" y="0"/>
                  <a:pt x="0" y="0"/>
                </a:cubicBezTo>
                <a:cubicBezTo>
                  <a:pt x="0" y="2677"/>
                  <a:pt x="0" y="2677"/>
                  <a:pt x="0" y="2677"/>
                </a:cubicBezTo>
                <a:cubicBezTo>
                  <a:pt x="353" y="2677"/>
                  <a:pt x="714" y="2813"/>
                  <a:pt x="986" y="3086"/>
                </a:cubicBezTo>
              </a:path>
            </a:pathLst>
          </a:custGeom>
          <a:solidFill>
            <a:srgbClr val="54BE8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Freeform 212">
            <a:extLst>
              <a:ext uri="{FF2B5EF4-FFF2-40B4-BE49-F238E27FC236}">
                <a16:creationId xmlns:a16="http://schemas.microsoft.com/office/drawing/2014/main" id="{532DD6F4-DD5D-B04F-A9C8-4FB67AEC1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286" y="2546793"/>
            <a:ext cx="1666874" cy="1775968"/>
          </a:xfrm>
          <a:custGeom>
            <a:avLst/>
            <a:gdLst>
              <a:gd name="T0" fmla="*/ 2894 w 2895"/>
              <a:gd name="T1" fmla="*/ 2677 h 3087"/>
              <a:gd name="T2" fmla="*/ 2894 w 2895"/>
              <a:gd name="T3" fmla="*/ 2677 h 3087"/>
              <a:gd name="T4" fmla="*/ 2894 w 2895"/>
              <a:gd name="T5" fmla="*/ 0 h 3087"/>
              <a:gd name="T6" fmla="*/ 0 w 2895"/>
              <a:gd name="T7" fmla="*/ 1194 h 3087"/>
              <a:gd name="T8" fmla="*/ 1901 w 2895"/>
              <a:gd name="T9" fmla="*/ 3086 h 3087"/>
              <a:gd name="T10" fmla="*/ 2894 w 2895"/>
              <a:gd name="T11" fmla="*/ 2677 h 3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95" h="3087">
                <a:moveTo>
                  <a:pt x="2894" y="2677"/>
                </a:moveTo>
                <a:lnTo>
                  <a:pt x="2894" y="2677"/>
                </a:lnTo>
                <a:cubicBezTo>
                  <a:pt x="2894" y="0"/>
                  <a:pt x="2894" y="0"/>
                  <a:pt x="2894" y="0"/>
                </a:cubicBezTo>
                <a:cubicBezTo>
                  <a:pt x="1845" y="0"/>
                  <a:pt x="802" y="393"/>
                  <a:pt x="0" y="1194"/>
                </a:cubicBezTo>
                <a:cubicBezTo>
                  <a:pt x="1901" y="3086"/>
                  <a:pt x="1901" y="3086"/>
                  <a:pt x="1901" y="3086"/>
                </a:cubicBezTo>
                <a:cubicBezTo>
                  <a:pt x="2173" y="2813"/>
                  <a:pt x="2534" y="2677"/>
                  <a:pt x="2894" y="2677"/>
                </a:cubicBezTo>
              </a:path>
            </a:pathLst>
          </a:custGeom>
          <a:solidFill>
            <a:srgbClr val="C1343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15337-4134-8943-B8C6-1B8F05284C9A}"/>
              </a:ext>
            </a:extLst>
          </p:cNvPr>
          <p:cNvGrpSpPr/>
          <p:nvPr/>
        </p:nvGrpSpPr>
        <p:grpSpPr>
          <a:xfrm>
            <a:off x="3695495" y="2279262"/>
            <a:ext cx="5109839" cy="2266845"/>
            <a:chOff x="3578774" y="2010664"/>
            <a:chExt cx="5348547" cy="2306313"/>
          </a:xfrm>
        </p:grpSpPr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156306A6-1871-C34C-878E-C9960BB822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39832">
              <a:off x="3578774" y="2010664"/>
              <a:ext cx="5291168" cy="2306313"/>
            </a:xfrm>
            <a:custGeom>
              <a:avLst/>
              <a:gdLst>
                <a:gd name="T0" fmla="*/ 5484 w 5485"/>
                <a:gd name="T1" fmla="*/ 0 h 2808"/>
                <a:gd name="T2" fmla="*/ 5484 w 5485"/>
                <a:gd name="T3" fmla="*/ 0 h 2808"/>
                <a:gd name="T4" fmla="*/ 5251 w 5485"/>
                <a:gd name="T5" fmla="*/ 1123 h 2808"/>
                <a:gd name="T6" fmla="*/ 3519 w 5485"/>
                <a:gd name="T7" fmla="*/ 2662 h 2808"/>
                <a:gd name="T8" fmla="*/ 2333 w 5485"/>
                <a:gd name="T9" fmla="*/ 2759 h 2808"/>
                <a:gd name="T10" fmla="*/ 922 w 5485"/>
                <a:gd name="T11" fmla="*/ 2133 h 2808"/>
                <a:gd name="T12" fmla="*/ 144 w 5485"/>
                <a:gd name="T13" fmla="*/ 1075 h 2808"/>
                <a:gd name="T14" fmla="*/ 128 w 5485"/>
                <a:gd name="T15" fmla="*/ 1027 h 2808"/>
                <a:gd name="T16" fmla="*/ 0 w 5485"/>
                <a:gd name="T17" fmla="*/ 626 h 2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85" h="2808">
                  <a:moveTo>
                    <a:pt x="5484" y="0"/>
                  </a:moveTo>
                  <a:lnTo>
                    <a:pt x="5484" y="0"/>
                  </a:lnTo>
                  <a:cubicBezTo>
                    <a:pt x="5484" y="385"/>
                    <a:pt x="5403" y="770"/>
                    <a:pt x="5251" y="1123"/>
                  </a:cubicBezTo>
                  <a:cubicBezTo>
                    <a:pt x="4930" y="1861"/>
                    <a:pt x="4297" y="2422"/>
                    <a:pt x="3519" y="2662"/>
                  </a:cubicBezTo>
                  <a:cubicBezTo>
                    <a:pt x="3126" y="2775"/>
                    <a:pt x="2741" y="2807"/>
                    <a:pt x="2333" y="2759"/>
                  </a:cubicBezTo>
                  <a:cubicBezTo>
                    <a:pt x="1812" y="2678"/>
                    <a:pt x="1339" y="2478"/>
                    <a:pt x="922" y="2133"/>
                  </a:cubicBezTo>
                  <a:cubicBezTo>
                    <a:pt x="569" y="1844"/>
                    <a:pt x="321" y="1484"/>
                    <a:pt x="144" y="1075"/>
                  </a:cubicBezTo>
                  <a:cubicBezTo>
                    <a:pt x="128" y="1059"/>
                    <a:pt x="144" y="1043"/>
                    <a:pt x="128" y="1027"/>
                  </a:cubicBezTo>
                  <a:cubicBezTo>
                    <a:pt x="72" y="898"/>
                    <a:pt x="32" y="762"/>
                    <a:pt x="0" y="626"/>
                  </a:cubicBezTo>
                </a:path>
              </a:pathLst>
            </a:custGeom>
            <a:noFill/>
            <a:ln w="3744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0" name="Freeform 214">
              <a:extLst>
                <a:ext uri="{FF2B5EF4-FFF2-40B4-BE49-F238E27FC236}">
                  <a16:creationId xmlns:a16="http://schemas.microsoft.com/office/drawing/2014/main" id="{003AA9AA-A6F0-1D4E-948A-CF7B4238A4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259829">
              <a:off x="8678685" y="3901063"/>
              <a:ext cx="248636" cy="322212"/>
            </a:xfrm>
            <a:custGeom>
              <a:avLst/>
              <a:gdLst>
                <a:gd name="T0" fmla="*/ 129 w 434"/>
                <a:gd name="T1" fmla="*/ 0 h 562"/>
                <a:gd name="T2" fmla="*/ 433 w 434"/>
                <a:gd name="T3" fmla="*/ 489 h 562"/>
                <a:gd name="T4" fmla="*/ 193 w 434"/>
                <a:gd name="T5" fmla="*/ 401 h 562"/>
                <a:gd name="T6" fmla="*/ 0 w 434"/>
                <a:gd name="T7" fmla="*/ 561 h 562"/>
                <a:gd name="T8" fmla="*/ 129 w 434"/>
                <a:gd name="T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562">
                  <a:moveTo>
                    <a:pt x="129" y="0"/>
                  </a:moveTo>
                  <a:lnTo>
                    <a:pt x="433" y="489"/>
                  </a:lnTo>
                  <a:lnTo>
                    <a:pt x="193" y="401"/>
                  </a:lnTo>
                  <a:lnTo>
                    <a:pt x="0" y="561"/>
                  </a:lnTo>
                  <a:lnTo>
                    <a:pt x="129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1" name="Freeform 215">
            <a:extLst>
              <a:ext uri="{FF2B5EF4-FFF2-40B4-BE49-F238E27FC236}">
                <a16:creationId xmlns:a16="http://schemas.microsoft.com/office/drawing/2014/main" id="{AFF8A021-B14B-EC47-8845-26C9682A2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49" y="4289779"/>
            <a:ext cx="959023" cy="959023"/>
          </a:xfrm>
          <a:custGeom>
            <a:avLst/>
            <a:gdLst>
              <a:gd name="T0" fmla="*/ 1668 w 1669"/>
              <a:gd name="T1" fmla="*/ 834 h 1669"/>
              <a:gd name="T2" fmla="*/ 1668 w 1669"/>
              <a:gd name="T3" fmla="*/ 834 h 1669"/>
              <a:gd name="T4" fmla="*/ 834 w 1669"/>
              <a:gd name="T5" fmla="*/ 1668 h 1669"/>
              <a:gd name="T6" fmla="*/ 0 w 1669"/>
              <a:gd name="T7" fmla="*/ 834 h 1669"/>
              <a:gd name="T8" fmla="*/ 834 w 1669"/>
              <a:gd name="T9" fmla="*/ 0 h 1669"/>
              <a:gd name="T10" fmla="*/ 1668 w 1669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9" h="1669">
                <a:moveTo>
                  <a:pt x="1668" y="834"/>
                </a:moveTo>
                <a:lnTo>
                  <a:pt x="1668" y="834"/>
                </a:lnTo>
                <a:cubicBezTo>
                  <a:pt x="1668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68" y="377"/>
                  <a:pt x="1668" y="834"/>
                </a:cubicBezTo>
              </a:path>
            </a:pathLst>
          </a:custGeom>
          <a:solidFill>
            <a:srgbClr val="F0535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Freeform 216">
            <a:extLst>
              <a:ext uri="{FF2B5EF4-FFF2-40B4-BE49-F238E27FC236}">
                <a16:creationId xmlns:a16="http://schemas.microsoft.com/office/drawing/2014/main" id="{256F49EF-53A6-284B-8E40-D6490197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828" y="4289779"/>
            <a:ext cx="961561" cy="959023"/>
          </a:xfrm>
          <a:custGeom>
            <a:avLst/>
            <a:gdLst>
              <a:gd name="T0" fmla="*/ 1669 w 1670"/>
              <a:gd name="T1" fmla="*/ 834 h 1669"/>
              <a:gd name="T2" fmla="*/ 1669 w 1670"/>
              <a:gd name="T3" fmla="*/ 834 h 1669"/>
              <a:gd name="T4" fmla="*/ 835 w 1670"/>
              <a:gd name="T5" fmla="*/ 1668 h 1669"/>
              <a:gd name="T6" fmla="*/ 0 w 1670"/>
              <a:gd name="T7" fmla="*/ 834 h 1669"/>
              <a:gd name="T8" fmla="*/ 835 w 1670"/>
              <a:gd name="T9" fmla="*/ 0 h 1669"/>
              <a:gd name="T10" fmla="*/ 1669 w 1670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70" h="1669">
                <a:moveTo>
                  <a:pt x="1669" y="834"/>
                </a:moveTo>
                <a:lnTo>
                  <a:pt x="1669" y="834"/>
                </a:lnTo>
                <a:cubicBezTo>
                  <a:pt x="1669" y="1299"/>
                  <a:pt x="1292" y="1668"/>
                  <a:pt x="835" y="1668"/>
                </a:cubicBezTo>
                <a:cubicBezTo>
                  <a:pt x="369" y="1668"/>
                  <a:pt x="0" y="1299"/>
                  <a:pt x="0" y="834"/>
                </a:cubicBezTo>
                <a:cubicBezTo>
                  <a:pt x="0" y="377"/>
                  <a:pt x="369" y="0"/>
                  <a:pt x="835" y="0"/>
                </a:cubicBezTo>
                <a:cubicBezTo>
                  <a:pt x="1292" y="0"/>
                  <a:pt x="1669" y="377"/>
                  <a:pt x="1669" y="834"/>
                </a:cubicBezTo>
              </a:path>
            </a:pathLst>
          </a:custGeom>
          <a:solidFill>
            <a:srgbClr val="C1343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Freeform 217">
            <a:extLst>
              <a:ext uri="{FF2B5EF4-FFF2-40B4-BE49-F238E27FC236}">
                <a16:creationId xmlns:a16="http://schemas.microsoft.com/office/drawing/2014/main" id="{04EA1896-2EE3-054B-A8C3-0180FC337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613" y="4289779"/>
            <a:ext cx="964097" cy="959023"/>
          </a:xfrm>
          <a:custGeom>
            <a:avLst/>
            <a:gdLst>
              <a:gd name="T0" fmla="*/ 1676 w 1677"/>
              <a:gd name="T1" fmla="*/ 834 h 1669"/>
              <a:gd name="T2" fmla="*/ 1676 w 1677"/>
              <a:gd name="T3" fmla="*/ 834 h 1669"/>
              <a:gd name="T4" fmla="*/ 834 w 1677"/>
              <a:gd name="T5" fmla="*/ 1668 h 1669"/>
              <a:gd name="T6" fmla="*/ 0 w 1677"/>
              <a:gd name="T7" fmla="*/ 834 h 1669"/>
              <a:gd name="T8" fmla="*/ 834 w 1677"/>
              <a:gd name="T9" fmla="*/ 0 h 1669"/>
              <a:gd name="T10" fmla="*/ 1676 w 1677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77" h="1669">
                <a:moveTo>
                  <a:pt x="1676" y="834"/>
                </a:moveTo>
                <a:lnTo>
                  <a:pt x="1676" y="834"/>
                </a:lnTo>
                <a:cubicBezTo>
                  <a:pt x="1676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76" y="377"/>
                  <a:pt x="1676" y="834"/>
                </a:cubicBezTo>
              </a:path>
            </a:pathLst>
          </a:custGeom>
          <a:solidFill>
            <a:srgbClr val="54BE8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Freeform 218">
            <a:extLst>
              <a:ext uri="{FF2B5EF4-FFF2-40B4-BE49-F238E27FC236}">
                <a16:creationId xmlns:a16="http://schemas.microsoft.com/office/drawing/2014/main" id="{2CA46093-AC1B-3641-B4AB-0350D5A9F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6729" y="4289779"/>
            <a:ext cx="959023" cy="959023"/>
          </a:xfrm>
          <a:custGeom>
            <a:avLst/>
            <a:gdLst>
              <a:gd name="T0" fmla="*/ 1668 w 1669"/>
              <a:gd name="T1" fmla="*/ 834 h 1669"/>
              <a:gd name="T2" fmla="*/ 1668 w 1669"/>
              <a:gd name="T3" fmla="*/ 834 h 1669"/>
              <a:gd name="T4" fmla="*/ 834 w 1669"/>
              <a:gd name="T5" fmla="*/ 1668 h 1669"/>
              <a:gd name="T6" fmla="*/ 0 w 1669"/>
              <a:gd name="T7" fmla="*/ 834 h 1669"/>
              <a:gd name="T8" fmla="*/ 834 w 1669"/>
              <a:gd name="T9" fmla="*/ 0 h 1669"/>
              <a:gd name="T10" fmla="*/ 1668 w 1669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9" h="1669">
                <a:moveTo>
                  <a:pt x="1668" y="834"/>
                </a:moveTo>
                <a:lnTo>
                  <a:pt x="1668" y="834"/>
                </a:lnTo>
                <a:cubicBezTo>
                  <a:pt x="1668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68" y="377"/>
                  <a:pt x="1668" y="834"/>
                </a:cubicBezTo>
              </a:path>
            </a:pathLst>
          </a:custGeom>
          <a:solidFill>
            <a:srgbClr val="00A38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293">
            <a:extLst>
              <a:ext uri="{FF2B5EF4-FFF2-40B4-BE49-F238E27FC236}">
                <a16:creationId xmlns:a16="http://schemas.microsoft.com/office/drawing/2014/main" id="{46F0D8D3-8F36-414D-8E42-13DD0C17E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631" y="4604379"/>
            <a:ext cx="296841" cy="347582"/>
          </a:xfrm>
          <a:custGeom>
            <a:avLst/>
            <a:gdLst>
              <a:gd name="T0" fmla="*/ 513 w 514"/>
              <a:gd name="T1" fmla="*/ 297 h 602"/>
              <a:gd name="T2" fmla="*/ 0 w 514"/>
              <a:gd name="T3" fmla="*/ 0 h 602"/>
              <a:gd name="T4" fmla="*/ 0 w 514"/>
              <a:gd name="T5" fmla="*/ 601 h 602"/>
              <a:gd name="T6" fmla="*/ 513 w 514"/>
              <a:gd name="T7" fmla="*/ 297 h 602"/>
              <a:gd name="T8" fmla="*/ 0 w 514"/>
              <a:gd name="T9" fmla="*/ 0 h 602"/>
              <a:gd name="T10" fmla="*/ 0 w 514"/>
              <a:gd name="T11" fmla="*/ 601 h 602"/>
              <a:gd name="T12" fmla="*/ 513 w 514"/>
              <a:gd name="T13" fmla="*/ 297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4" h="602">
                <a:moveTo>
                  <a:pt x="513" y="297"/>
                </a:move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</a:path>
            </a:pathLst>
          </a:cu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8D8D8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Freeform 294">
            <a:extLst>
              <a:ext uri="{FF2B5EF4-FFF2-40B4-BE49-F238E27FC236}">
                <a16:creationId xmlns:a16="http://schemas.microsoft.com/office/drawing/2014/main" id="{5D95E1A7-7254-7045-B445-61745E61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568" y="4604379"/>
            <a:ext cx="296841" cy="347582"/>
          </a:xfrm>
          <a:custGeom>
            <a:avLst/>
            <a:gdLst>
              <a:gd name="T0" fmla="*/ 513 w 514"/>
              <a:gd name="T1" fmla="*/ 297 h 602"/>
              <a:gd name="T2" fmla="*/ 0 w 514"/>
              <a:gd name="T3" fmla="*/ 0 h 602"/>
              <a:gd name="T4" fmla="*/ 0 w 514"/>
              <a:gd name="T5" fmla="*/ 601 h 602"/>
              <a:gd name="T6" fmla="*/ 513 w 514"/>
              <a:gd name="T7" fmla="*/ 297 h 602"/>
              <a:gd name="T8" fmla="*/ 0 w 514"/>
              <a:gd name="T9" fmla="*/ 0 h 602"/>
              <a:gd name="T10" fmla="*/ 0 w 514"/>
              <a:gd name="T11" fmla="*/ 601 h 602"/>
              <a:gd name="T12" fmla="*/ 513 w 514"/>
              <a:gd name="T13" fmla="*/ 297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4" h="602">
                <a:moveTo>
                  <a:pt x="513" y="297"/>
                </a:move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</a:path>
            </a:pathLst>
          </a:cu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8D8D8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8" name="Grupo 456">
            <a:extLst>
              <a:ext uri="{FF2B5EF4-FFF2-40B4-BE49-F238E27FC236}">
                <a16:creationId xmlns:a16="http://schemas.microsoft.com/office/drawing/2014/main" id="{8ECA53E6-7ECD-0A44-8CF8-2F10FCBF9988}"/>
              </a:ext>
            </a:extLst>
          </p:cNvPr>
          <p:cNvGrpSpPr/>
          <p:nvPr/>
        </p:nvGrpSpPr>
        <p:grpSpPr>
          <a:xfrm>
            <a:off x="1335742" y="788398"/>
            <a:ext cx="9520518" cy="1049893"/>
            <a:chOff x="2668308" y="861425"/>
            <a:chExt cx="19041035" cy="2099784"/>
          </a:xfrm>
        </p:grpSpPr>
        <p:sp>
          <p:nvSpPr>
            <p:cNvPr id="59" name="CuadroTexto 457">
              <a:extLst>
                <a:ext uri="{FF2B5EF4-FFF2-40B4-BE49-F238E27FC236}">
                  <a16:creationId xmlns:a16="http://schemas.microsoft.com/office/drawing/2014/main" id="{D787DD45-8378-DB4D-A2FC-B914D60672A8}"/>
                </a:ext>
              </a:extLst>
            </p:cNvPr>
            <p:cNvSpPr txBox="1"/>
            <p:nvPr/>
          </p:nvSpPr>
          <p:spPr>
            <a:xfrm>
              <a:off x="12004130" y="861425"/>
              <a:ext cx="369460" cy="129266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endParaRPr>
            </a:p>
          </p:txBody>
        </p:sp>
        <p:sp>
          <p:nvSpPr>
            <p:cNvPr id="60" name="CuadroTexto 458">
              <a:extLst>
                <a:ext uri="{FF2B5EF4-FFF2-40B4-BE49-F238E27FC236}">
                  <a16:creationId xmlns:a16="http://schemas.microsoft.com/office/drawing/2014/main" id="{3772D24A-6532-D548-92F1-B756017FE97B}"/>
                </a:ext>
              </a:extLst>
            </p:cNvPr>
            <p:cNvSpPr txBox="1"/>
            <p:nvPr/>
          </p:nvSpPr>
          <p:spPr>
            <a:xfrm>
              <a:off x="2668308" y="2222546"/>
              <a:ext cx="19041035" cy="738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Light" panose="020F0502020204030203" pitchFamily="34" charset="0"/>
                <a:cs typeface="Segoe UI"/>
              </a:endParaRPr>
            </a:p>
          </p:txBody>
        </p:sp>
      </p:grpSp>
      <p:grpSp>
        <p:nvGrpSpPr>
          <p:cNvPr id="61" name="Grupo 459">
            <a:extLst>
              <a:ext uri="{FF2B5EF4-FFF2-40B4-BE49-F238E27FC236}">
                <a16:creationId xmlns:a16="http://schemas.microsoft.com/office/drawing/2014/main" id="{F3805091-11A0-3949-A9B9-9A1C59FC26F8}"/>
              </a:ext>
            </a:extLst>
          </p:cNvPr>
          <p:cNvGrpSpPr/>
          <p:nvPr/>
        </p:nvGrpSpPr>
        <p:grpSpPr>
          <a:xfrm>
            <a:off x="4051430" y="4173086"/>
            <a:ext cx="1507144" cy="3333042"/>
            <a:chOff x="10491669" y="10159453"/>
            <a:chExt cx="3014288" cy="6666084"/>
          </a:xfrm>
        </p:grpSpPr>
        <p:sp>
          <p:nvSpPr>
            <p:cNvPr id="62" name="Rectángulo 460">
              <a:extLst>
                <a:ext uri="{FF2B5EF4-FFF2-40B4-BE49-F238E27FC236}">
                  <a16:creationId xmlns:a16="http://schemas.microsoft.com/office/drawing/2014/main" id="{038DCA7C-C5FB-A648-B28B-21C7C73EB79E}"/>
                </a:ext>
              </a:extLst>
            </p:cNvPr>
            <p:cNvSpPr/>
            <p:nvPr/>
          </p:nvSpPr>
          <p:spPr>
            <a:xfrm>
              <a:off x="10491669" y="15809875"/>
              <a:ext cx="3014288" cy="1015662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/>
                  <a:ea typeface="Lato Light" panose="020F0502020204030203" pitchFamily="34" charset="0"/>
                  <a:cs typeface="Segoe UI"/>
                </a:rPr>
                <a:t>ntegrate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/>
                  <a:ea typeface="Lato Light" panose="020F0502020204030203" pitchFamily="34" charset="0"/>
                  <a:cs typeface="Segoe UI"/>
                </a:rPr>
                <a:t> guest info 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from external and internal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sources</a:t>
              </a:r>
              <a:endParaRPr kumimoji="0" lang="es-MX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" name="CuadroTexto 461">
              <a:extLst>
                <a:ext uri="{FF2B5EF4-FFF2-40B4-BE49-F238E27FC236}">
                  <a16:creationId xmlns:a16="http://schemas.microsoft.com/office/drawing/2014/main" id="{18BC8952-957F-E14D-B051-58EF140D9B33}"/>
                </a:ext>
              </a:extLst>
            </p:cNvPr>
            <p:cNvSpPr txBox="1"/>
            <p:nvPr/>
          </p:nvSpPr>
          <p:spPr>
            <a:xfrm>
              <a:off x="10970825" y="10159453"/>
              <a:ext cx="128701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Unify</a:t>
              </a:r>
            </a:p>
          </p:txBody>
        </p:sp>
      </p:grpSp>
      <p:grpSp>
        <p:nvGrpSpPr>
          <p:cNvPr id="64" name="Grupo 462">
            <a:extLst>
              <a:ext uri="{FF2B5EF4-FFF2-40B4-BE49-F238E27FC236}">
                <a16:creationId xmlns:a16="http://schemas.microsoft.com/office/drawing/2014/main" id="{AA03A348-7781-294E-8240-7BD8DAADBB78}"/>
              </a:ext>
            </a:extLst>
          </p:cNvPr>
          <p:cNvGrpSpPr/>
          <p:nvPr/>
        </p:nvGrpSpPr>
        <p:grpSpPr>
          <a:xfrm>
            <a:off x="4892078" y="3329284"/>
            <a:ext cx="1274341" cy="342397"/>
            <a:chOff x="10292175" y="10442443"/>
            <a:chExt cx="2548682" cy="684794"/>
          </a:xfrm>
        </p:grpSpPr>
        <p:sp>
          <p:nvSpPr>
            <p:cNvPr id="65" name="Rectángulo 463">
              <a:extLst>
                <a:ext uri="{FF2B5EF4-FFF2-40B4-BE49-F238E27FC236}">
                  <a16:creationId xmlns:a16="http://schemas.microsoft.com/office/drawing/2014/main" id="{DB6B597A-CC06-0E49-87AE-D3682DA67A8A}"/>
                </a:ext>
              </a:extLst>
            </p:cNvPr>
            <p:cNvSpPr/>
            <p:nvPr/>
          </p:nvSpPr>
          <p:spPr>
            <a:xfrm>
              <a:off x="10453731" y="10665573"/>
              <a:ext cx="2387126" cy="46166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66" name="CuadroTexto 464">
              <a:extLst>
                <a:ext uri="{FF2B5EF4-FFF2-40B4-BE49-F238E27FC236}">
                  <a16:creationId xmlns:a16="http://schemas.microsoft.com/office/drawing/2014/main" id="{4F7070A1-9DFF-C446-9654-06F10A6E5773}"/>
                </a:ext>
              </a:extLst>
            </p:cNvPr>
            <p:cNvSpPr txBox="1"/>
            <p:nvPr/>
          </p:nvSpPr>
          <p:spPr>
            <a:xfrm>
              <a:off x="10292175" y="10442443"/>
              <a:ext cx="235885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Consolidate</a:t>
              </a:r>
            </a:p>
          </p:txBody>
        </p:sp>
      </p:grpSp>
      <p:grpSp>
        <p:nvGrpSpPr>
          <p:cNvPr id="67" name="Grupo 465">
            <a:extLst>
              <a:ext uri="{FF2B5EF4-FFF2-40B4-BE49-F238E27FC236}">
                <a16:creationId xmlns:a16="http://schemas.microsoft.com/office/drawing/2014/main" id="{4AF73769-57E9-D249-BFAC-81C3FCE12BAF}"/>
              </a:ext>
            </a:extLst>
          </p:cNvPr>
          <p:cNvGrpSpPr/>
          <p:nvPr/>
        </p:nvGrpSpPr>
        <p:grpSpPr>
          <a:xfrm>
            <a:off x="6398779" y="3329284"/>
            <a:ext cx="846707" cy="309735"/>
            <a:chOff x="10442055" y="10482197"/>
            <a:chExt cx="1693414" cy="619470"/>
          </a:xfrm>
        </p:grpSpPr>
        <p:sp>
          <p:nvSpPr>
            <p:cNvPr id="68" name="Rectángulo 466">
              <a:extLst>
                <a:ext uri="{FF2B5EF4-FFF2-40B4-BE49-F238E27FC236}">
                  <a16:creationId xmlns:a16="http://schemas.microsoft.com/office/drawing/2014/main" id="{32BD7E07-BB1A-DA47-BE46-CCBF539E827D}"/>
                </a:ext>
              </a:extLst>
            </p:cNvPr>
            <p:cNvSpPr/>
            <p:nvPr/>
          </p:nvSpPr>
          <p:spPr>
            <a:xfrm>
              <a:off x="11249481" y="10640003"/>
              <a:ext cx="369462" cy="461664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69" name="CuadroTexto 467">
              <a:extLst>
                <a:ext uri="{FF2B5EF4-FFF2-40B4-BE49-F238E27FC236}">
                  <a16:creationId xmlns:a16="http://schemas.microsoft.com/office/drawing/2014/main" id="{A4684B3C-2BB1-274B-B2A3-7B4AC73A2A8E}"/>
                </a:ext>
              </a:extLst>
            </p:cNvPr>
            <p:cNvSpPr txBox="1"/>
            <p:nvPr/>
          </p:nvSpPr>
          <p:spPr>
            <a:xfrm>
              <a:off x="10442055" y="10482197"/>
              <a:ext cx="169341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Insights</a:t>
              </a:r>
            </a:p>
          </p:txBody>
        </p:sp>
      </p:grpSp>
      <p:grpSp>
        <p:nvGrpSpPr>
          <p:cNvPr id="70" name="Grupo 468">
            <a:extLst>
              <a:ext uri="{FF2B5EF4-FFF2-40B4-BE49-F238E27FC236}">
                <a16:creationId xmlns:a16="http://schemas.microsoft.com/office/drawing/2014/main" id="{9766FC20-DFFD-2C43-80B9-8D1B8F905851}"/>
              </a:ext>
            </a:extLst>
          </p:cNvPr>
          <p:cNvGrpSpPr/>
          <p:nvPr/>
        </p:nvGrpSpPr>
        <p:grpSpPr>
          <a:xfrm>
            <a:off x="6819979" y="4111174"/>
            <a:ext cx="1684995" cy="459774"/>
            <a:chOff x="9769179" y="10096819"/>
            <a:chExt cx="3156150" cy="919548"/>
          </a:xfrm>
        </p:grpSpPr>
        <p:sp>
          <p:nvSpPr>
            <p:cNvPr id="71" name="Rectángulo 469">
              <a:extLst>
                <a:ext uri="{FF2B5EF4-FFF2-40B4-BE49-F238E27FC236}">
                  <a16:creationId xmlns:a16="http://schemas.microsoft.com/office/drawing/2014/main" id="{CDA90B02-5DED-F44D-A1B9-8D729FAEEDC4}"/>
                </a:ext>
              </a:extLst>
            </p:cNvPr>
            <p:cNvSpPr/>
            <p:nvPr/>
          </p:nvSpPr>
          <p:spPr>
            <a:xfrm>
              <a:off x="10279791" y="10554703"/>
              <a:ext cx="2255498" cy="46166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CuadroTexto 470">
              <a:extLst>
                <a:ext uri="{FF2B5EF4-FFF2-40B4-BE49-F238E27FC236}">
                  <a16:creationId xmlns:a16="http://schemas.microsoft.com/office/drawing/2014/main" id="{1F23BDDA-BB1F-EC41-87BE-BF34361D0749}"/>
                </a:ext>
              </a:extLst>
            </p:cNvPr>
            <p:cNvSpPr txBox="1"/>
            <p:nvPr/>
          </p:nvSpPr>
          <p:spPr>
            <a:xfrm>
              <a:off x="9769179" y="10096819"/>
              <a:ext cx="3156150" cy="615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217">
                <a:defRPr/>
              </a:pPr>
              <a:r>
                <a:rPr lang="en-US" sz="1400" b="1">
                  <a:solidFill>
                    <a:schemeClr val="bg1"/>
                  </a:solidFill>
                  <a:latin typeface="Segoe UI"/>
                  <a:ea typeface="Lato Semibold"/>
                  <a:cs typeface="Segoe UI"/>
                </a:rPr>
                <a:t>Transparency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3" name="Grupo 471">
            <a:extLst>
              <a:ext uri="{FF2B5EF4-FFF2-40B4-BE49-F238E27FC236}">
                <a16:creationId xmlns:a16="http://schemas.microsoft.com/office/drawing/2014/main" id="{D8C29F5B-6AF3-784C-A364-440AE2AB15C3}"/>
              </a:ext>
            </a:extLst>
          </p:cNvPr>
          <p:cNvGrpSpPr/>
          <p:nvPr/>
        </p:nvGrpSpPr>
        <p:grpSpPr>
          <a:xfrm>
            <a:off x="8426842" y="5316839"/>
            <a:ext cx="1847237" cy="732580"/>
            <a:chOff x="10095493" y="10044267"/>
            <a:chExt cx="3212188" cy="1465160"/>
          </a:xfrm>
        </p:grpSpPr>
        <p:sp>
          <p:nvSpPr>
            <p:cNvPr id="74" name="Rectángulo 472">
              <a:extLst>
                <a:ext uri="{FF2B5EF4-FFF2-40B4-BE49-F238E27FC236}">
                  <a16:creationId xmlns:a16="http://schemas.microsoft.com/office/drawing/2014/main" id="{5151B7DE-1C35-B64C-848F-3E29E6FB3A92}"/>
                </a:ext>
              </a:extLst>
            </p:cNvPr>
            <p:cNvSpPr/>
            <p:nvPr/>
          </p:nvSpPr>
          <p:spPr>
            <a:xfrm>
              <a:off x="10095493" y="11016985"/>
              <a:ext cx="3212188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75" name="CuadroTexto 473">
              <a:extLst>
                <a:ext uri="{FF2B5EF4-FFF2-40B4-BE49-F238E27FC236}">
                  <a16:creationId xmlns:a16="http://schemas.microsoft.com/office/drawing/2014/main" id="{E4CB48B8-A324-5146-8692-CD4434A463DC}"/>
                </a:ext>
              </a:extLst>
            </p:cNvPr>
            <p:cNvSpPr txBox="1"/>
            <p:nvPr/>
          </p:nvSpPr>
          <p:spPr>
            <a:xfrm>
              <a:off x="10462063" y="10044267"/>
              <a:ext cx="2340150" cy="104644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Smooth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guest journey</a:t>
              </a:r>
            </a:p>
          </p:txBody>
        </p:sp>
      </p:grpSp>
      <p:grpSp>
        <p:nvGrpSpPr>
          <p:cNvPr id="76" name="Grupo 474">
            <a:extLst>
              <a:ext uri="{FF2B5EF4-FFF2-40B4-BE49-F238E27FC236}">
                <a16:creationId xmlns:a16="http://schemas.microsoft.com/office/drawing/2014/main" id="{3CFBC4FF-CC2F-D740-9B40-EF9E43CCA82D}"/>
              </a:ext>
            </a:extLst>
          </p:cNvPr>
          <p:cNvGrpSpPr/>
          <p:nvPr/>
        </p:nvGrpSpPr>
        <p:grpSpPr>
          <a:xfrm>
            <a:off x="10269077" y="5318073"/>
            <a:ext cx="1927388" cy="827459"/>
            <a:chOff x="9630348" y="10044267"/>
            <a:chExt cx="3875983" cy="1653439"/>
          </a:xfrm>
        </p:grpSpPr>
        <p:sp>
          <p:nvSpPr>
            <p:cNvPr id="77" name="Rectángulo 475">
              <a:extLst>
                <a:ext uri="{FF2B5EF4-FFF2-40B4-BE49-F238E27FC236}">
                  <a16:creationId xmlns:a16="http://schemas.microsoft.com/office/drawing/2014/main" id="{33245A08-68B3-4848-BB53-F83246E2AB8F}"/>
                </a:ext>
              </a:extLst>
            </p:cNvPr>
            <p:cNvSpPr/>
            <p:nvPr/>
          </p:nvSpPr>
          <p:spPr>
            <a:xfrm>
              <a:off x="9630348" y="10959702"/>
              <a:ext cx="3875983" cy="73800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78" name="CuadroTexto 476">
              <a:extLst>
                <a:ext uri="{FF2B5EF4-FFF2-40B4-BE49-F238E27FC236}">
                  <a16:creationId xmlns:a16="http://schemas.microsoft.com/office/drawing/2014/main" id="{083A55D1-C5BF-0341-B44A-C34C3F8418FB}"/>
                </a:ext>
              </a:extLst>
            </p:cNvPr>
            <p:cNvSpPr txBox="1"/>
            <p:nvPr/>
          </p:nvSpPr>
          <p:spPr>
            <a:xfrm>
              <a:off x="10213742" y="10044267"/>
              <a:ext cx="2285949" cy="147600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Empower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employees 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  <p:grpSp>
        <p:nvGrpSpPr>
          <p:cNvPr id="79" name="Grupo 477">
            <a:extLst>
              <a:ext uri="{FF2B5EF4-FFF2-40B4-BE49-F238E27FC236}">
                <a16:creationId xmlns:a16="http://schemas.microsoft.com/office/drawing/2014/main" id="{E4C65155-30BF-064C-9A86-7F8E6C223B5B}"/>
              </a:ext>
            </a:extLst>
          </p:cNvPr>
          <p:cNvGrpSpPr/>
          <p:nvPr/>
        </p:nvGrpSpPr>
        <p:grpSpPr>
          <a:xfrm>
            <a:off x="1873809" y="5320781"/>
            <a:ext cx="1838260" cy="781376"/>
            <a:chOff x="9793889" y="10044267"/>
            <a:chExt cx="3676520" cy="1562752"/>
          </a:xfrm>
        </p:grpSpPr>
        <p:sp>
          <p:nvSpPr>
            <p:cNvPr id="80" name="Rectángulo 478">
              <a:extLst>
                <a:ext uri="{FF2B5EF4-FFF2-40B4-BE49-F238E27FC236}">
                  <a16:creationId xmlns:a16="http://schemas.microsoft.com/office/drawing/2014/main" id="{AF666BA2-A905-E74D-BBFE-B336B6F8F998}"/>
                </a:ext>
              </a:extLst>
            </p:cNvPr>
            <p:cNvSpPr/>
            <p:nvPr/>
          </p:nvSpPr>
          <p:spPr>
            <a:xfrm>
              <a:off x="9971745" y="11114577"/>
              <a:ext cx="3498006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81" name="CuadroTexto 479">
              <a:extLst>
                <a:ext uri="{FF2B5EF4-FFF2-40B4-BE49-F238E27FC236}">
                  <a16:creationId xmlns:a16="http://schemas.microsoft.com/office/drawing/2014/main" id="{70A3AB08-1356-A84A-ACC5-140957CC508E}"/>
                </a:ext>
              </a:extLst>
            </p:cNvPr>
            <p:cNvSpPr txBox="1"/>
            <p:nvPr/>
          </p:nvSpPr>
          <p:spPr>
            <a:xfrm>
              <a:off x="9793889" y="10044267"/>
              <a:ext cx="3676520" cy="104644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Complex processes 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for employees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2" name="Grupo 480">
            <a:extLst>
              <a:ext uri="{FF2B5EF4-FFF2-40B4-BE49-F238E27FC236}">
                <a16:creationId xmlns:a16="http://schemas.microsoft.com/office/drawing/2014/main" id="{DF59442F-49A5-D342-80A3-9C12B27E105E}"/>
              </a:ext>
            </a:extLst>
          </p:cNvPr>
          <p:cNvGrpSpPr/>
          <p:nvPr/>
        </p:nvGrpSpPr>
        <p:grpSpPr>
          <a:xfrm>
            <a:off x="-5934" y="5326419"/>
            <a:ext cx="2070294" cy="756266"/>
            <a:chOff x="9869991" y="10064059"/>
            <a:chExt cx="4140588" cy="1512532"/>
          </a:xfrm>
        </p:grpSpPr>
        <p:sp>
          <p:nvSpPr>
            <p:cNvPr id="83" name="Rectángulo 481">
              <a:extLst>
                <a:ext uri="{FF2B5EF4-FFF2-40B4-BE49-F238E27FC236}">
                  <a16:creationId xmlns:a16="http://schemas.microsoft.com/office/drawing/2014/main" id="{6E3B2DB0-6DE6-E842-8C39-CC6DFB767029}"/>
                </a:ext>
              </a:extLst>
            </p:cNvPr>
            <p:cNvSpPr/>
            <p:nvPr/>
          </p:nvSpPr>
          <p:spPr>
            <a:xfrm>
              <a:off x="9869991" y="11084149"/>
              <a:ext cx="4140588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4" name="CuadroTexto 482">
              <a:extLst>
                <a:ext uri="{FF2B5EF4-FFF2-40B4-BE49-F238E27FC236}">
                  <a16:creationId xmlns:a16="http://schemas.microsoft.com/office/drawing/2014/main" id="{02FB0925-E909-9C46-8878-38F15F254691}"/>
                </a:ext>
              </a:extLst>
            </p:cNvPr>
            <p:cNvSpPr txBox="1"/>
            <p:nvPr/>
          </p:nvSpPr>
          <p:spPr>
            <a:xfrm>
              <a:off x="10758841" y="10064059"/>
              <a:ext cx="2366120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Lack of overview</a:t>
              </a:r>
            </a:p>
          </p:txBody>
        </p:sp>
      </p:grpSp>
      <p:sp>
        <p:nvSpPr>
          <p:cNvPr id="85" name="CuadroTexto 482">
            <a:extLst>
              <a:ext uri="{FF2B5EF4-FFF2-40B4-BE49-F238E27FC236}">
                <a16:creationId xmlns:a16="http://schemas.microsoft.com/office/drawing/2014/main" id="{12B1A570-FD8A-1F44-9A9B-BD4810D9B5DD}"/>
              </a:ext>
            </a:extLst>
          </p:cNvPr>
          <p:cNvSpPr txBox="1"/>
          <p:nvPr/>
        </p:nvSpPr>
        <p:spPr>
          <a:xfrm>
            <a:off x="999210" y="3256556"/>
            <a:ext cx="174919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Semibold" panose="020F0502020204030203" pitchFamily="34" charset="0"/>
                <a:cs typeface="Segoe UI"/>
              </a:rPr>
              <a:t>Challenges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Lato Semibold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CuadroTexto 482">
            <a:extLst>
              <a:ext uri="{FF2B5EF4-FFF2-40B4-BE49-F238E27FC236}">
                <a16:creationId xmlns:a16="http://schemas.microsoft.com/office/drawing/2014/main" id="{BCA0D567-A0D7-FD4E-816B-4319CEE942BE}"/>
              </a:ext>
            </a:extLst>
          </p:cNvPr>
          <p:cNvSpPr txBox="1"/>
          <p:nvPr/>
        </p:nvSpPr>
        <p:spPr>
          <a:xfrm>
            <a:off x="9456509" y="3256556"/>
            <a:ext cx="162095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Semibold" panose="020F0502020204030203" pitchFamily="34" charset="0"/>
                <a:cs typeface="Segoe UI"/>
              </a:rPr>
              <a:t>Solutions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Lato Semibold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CuadroTexto 457">
            <a:extLst>
              <a:ext uri="{FF2B5EF4-FFF2-40B4-BE49-F238E27FC236}">
                <a16:creationId xmlns:a16="http://schemas.microsoft.com/office/drawing/2014/main" id="{009BBB6F-7289-CA4E-A664-1FEF7951ADBA}"/>
              </a:ext>
            </a:extLst>
          </p:cNvPr>
          <p:cNvSpPr txBox="1"/>
          <p:nvPr/>
        </p:nvSpPr>
        <p:spPr>
          <a:xfrm>
            <a:off x="4328571" y="131173"/>
            <a:ext cx="335527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LS Central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for your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operations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Graphic 96">
            <a:extLst>
              <a:ext uri="{FF2B5EF4-FFF2-40B4-BE49-F238E27FC236}">
                <a16:creationId xmlns:a16="http://schemas.microsoft.com/office/drawing/2014/main" id="{5702ACC1-11B6-9345-9DF9-4EE485AB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601" y="4478056"/>
            <a:ext cx="572317" cy="572317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5B01D4EE-D7D0-BF47-8DDD-2AC74D74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2115" y="4478056"/>
            <a:ext cx="572317" cy="572317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7FC693C2-5DFA-BC4E-88FA-BE550A6F9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7797" y="4539014"/>
            <a:ext cx="470700" cy="4707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4C3A7505-D7C8-E84A-9676-361FD97BC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0890" y="4539014"/>
            <a:ext cx="470700" cy="4707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A21B4827-C8FC-4E4A-8D69-47CB2D2B9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3298" y="3797581"/>
            <a:ext cx="353474" cy="353474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53E2B25C-5FC6-0841-8DE3-171EE4F85D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7790" y="2878352"/>
            <a:ext cx="442174" cy="442174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2601FC50-3ABD-9349-9AF0-0CC22C604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38092" y="2894608"/>
            <a:ext cx="338995" cy="338995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20399321-1B35-5240-AF75-EF7E262A1F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96922" y="3739970"/>
            <a:ext cx="330397" cy="33039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860DE99-4EF2-413F-A18B-D1C26A3D1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44221" y="4388795"/>
            <a:ext cx="2235643" cy="16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1622FA-236E-D040-AEB2-7DA195A84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466" y="5198184"/>
            <a:ext cx="6187302" cy="1714786"/>
          </a:xfrm>
        </p:spPr>
        <p:txBody>
          <a:bodyPr lIns="91440" tIns="45720" rIns="91440" bIns="45720" anchor="t" anchorCtr="0"/>
          <a:lstStyle/>
          <a:p>
            <a:r>
              <a:rPr lang="is-IS" err="1">
                <a:latin typeface="Segoe UI"/>
                <a:cs typeface="Segoe UI"/>
              </a:rPr>
              <a:t>Bookings</a:t>
            </a:r>
            <a:r>
              <a:rPr lang="is-IS">
                <a:latin typeface="Segoe UI"/>
                <a:cs typeface="Segoe UI"/>
              </a:rPr>
              <a:t> for LS Central </a:t>
            </a:r>
            <a:endParaRPr lang="en-US" sz="2800"/>
          </a:p>
          <a:p>
            <a:r>
              <a:rPr lang="is-IS" sz="2800">
                <a:latin typeface="Segoe UI"/>
                <a:cs typeface="Segoe UI"/>
              </a:rPr>
              <a:t>New </a:t>
            </a:r>
            <a:r>
              <a:rPr lang="is-IS" sz="2800" err="1">
                <a:latin typeface="Segoe UI"/>
                <a:cs typeface="Segoe UI"/>
              </a:rPr>
              <a:t>functionality</a:t>
            </a:r>
            <a:r>
              <a:rPr lang="is-IS" sz="2800">
                <a:latin typeface="Segoe UI"/>
                <a:cs typeface="Segoe UI"/>
              </a:rPr>
              <a:t> </a:t>
            </a:r>
            <a:endParaRPr lang="en-US" sz="2800"/>
          </a:p>
        </p:txBody>
      </p:sp>
      <p:pic>
        <p:nvPicPr>
          <p:cNvPr id="3" name="Picture 6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CD2C078F-5046-5AC6-E419-ACC3D05F14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2487" r="12487"/>
          <a:stretch/>
        </p:blipFill>
        <p:spPr/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96D0A44-F36B-E366-BE61-AF5308213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16667" b="16667"/>
          <a:stretch/>
        </p:blipFill>
        <p:spPr/>
      </p:pic>
    </p:spTree>
    <p:extLst>
      <p:ext uri="{BB962C8B-B14F-4D97-AF65-F5344CB8AC3E}">
        <p14:creationId xmlns:p14="http://schemas.microsoft.com/office/powerpoint/2010/main" val="2002368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indoor, wall, person, ceiling&#10;&#10;Description automatically generated">
            <a:extLst>
              <a:ext uri="{FF2B5EF4-FFF2-40B4-BE49-F238E27FC236}">
                <a16:creationId xmlns:a16="http://schemas.microsoft.com/office/drawing/2014/main" id="{D9A6B30D-A2CA-1D42-1041-BB0FA24718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6852" r="26852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82606B-A1B8-F4BE-9630-0831F238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980220"/>
          </a:xfrm>
        </p:spPr>
        <p:txBody>
          <a:bodyPr>
            <a:noAutofit/>
          </a:bodyPr>
          <a:lstStyle/>
          <a:p>
            <a:r>
              <a:rPr lang="en-US" sz="4000">
                <a:latin typeface="Segoe UI"/>
                <a:cs typeface="Segoe UI"/>
              </a:rPr>
              <a:t>Member Contacts enhancements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B15C1-841A-46CC-DBEA-9E570D7B7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913466"/>
            <a:ext cx="5855096" cy="4512734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Collecting guest/client data </a:t>
            </a:r>
          </a:p>
          <a:p>
            <a:r>
              <a:rPr lang="en-US">
                <a:latin typeface="Segoe UI"/>
                <a:cs typeface="Segoe UI"/>
              </a:rPr>
              <a:t>Member contacts linked to reservations and activities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Member contacts can be automatically created </a:t>
            </a:r>
          </a:p>
          <a:p>
            <a:r>
              <a:rPr lang="en-US">
                <a:latin typeface="Segoe UI"/>
                <a:cs typeface="Segoe UI"/>
              </a:rPr>
              <a:t>Name and other personal data used for the member contact creation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3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Activity Host – Reception 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1F45C-7CEE-A2CB-C2A6-866A2BD8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03" y="1201321"/>
            <a:ext cx="10977890" cy="49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64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Activity Host – Reservation overview 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48B0C-7973-1D90-4124-047A161F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12" y="1227760"/>
            <a:ext cx="10665068" cy="51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1169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7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8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0ec22545-32f7-47c8-afbd-c0084660662b" xsi:nil="true"/>
    <SharedWithUsers xmlns="a1a525c2-d4eb-46fe-9b09-8f8634d7947d">
      <UserInfo>
        <DisplayName/>
        <AccountId xsi:nil="true"/>
        <AccountType/>
      </UserInfo>
    </SharedWithUsers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EC2E17-372C-45D8-90CE-B02941CB3F2B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purl.org/dc/elements/1.1/"/>
    <ds:schemaRef ds:uri="http://schemas.openxmlformats.org/package/2006/metadata/core-properties"/>
    <ds:schemaRef ds:uri="a1a525c2-d4eb-46fe-9b09-8f8634d7947d"/>
    <ds:schemaRef ds:uri="0ec22545-32f7-47c8-afbd-c0084660662b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105</TotalTime>
  <Words>453</Words>
  <Application>Microsoft Office PowerPoint</Application>
  <PresentationFormat>Widescreen</PresentationFormat>
  <Paragraphs>146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Segoe UI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1_White slides</vt:lpstr>
      <vt:lpstr>Purple slides</vt:lpstr>
      <vt:lpstr>Purple product slides</vt:lpstr>
      <vt:lpstr>PowerPoint Presentation</vt:lpstr>
      <vt:lpstr>PowerPoint Presentation</vt:lpstr>
      <vt:lpstr>Complex processes for the organization</vt:lpstr>
      <vt:lpstr>LS Hospitality</vt:lpstr>
      <vt:lpstr>PowerPoint Presentation</vt:lpstr>
      <vt:lpstr>PowerPoint Presentation</vt:lpstr>
      <vt:lpstr>Member Contacts enhancements</vt:lpstr>
      <vt:lpstr>Activity Host – Reception </vt:lpstr>
      <vt:lpstr>Activity Host – Reservation overview </vt:lpstr>
      <vt:lpstr>Activity Host – Group reservation </vt:lpstr>
      <vt:lpstr>Conference/Events functions </vt:lpstr>
      <vt:lpstr>Matrix - visual overview</vt:lpstr>
      <vt:lpstr>Matrix - visual overview</vt:lpstr>
      <vt:lpstr>Matrix - visual overview</vt:lpstr>
      <vt:lpstr>Comments framework </vt:lpstr>
      <vt:lpstr>Comments – One table structure</vt:lpstr>
      <vt:lpstr>PowerPoint Presentation</vt:lpstr>
      <vt:lpstr>PowerPoint Presentation</vt:lpstr>
      <vt:lpstr>Peninsula Hot Springs </vt:lpstr>
      <vt:lpstr>Peninsula Hot Springs </vt:lpstr>
      <vt:lpstr>Peninsula Hot Springs </vt:lpstr>
      <vt:lpstr>Peninsula Hot Springs </vt:lpstr>
      <vt:lpstr>Bookings for LS Central roadmap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Urdur Anna Bjornsdottir</dc:creator>
  <cp:lastModifiedBy>Bjorn Jonsson</cp:lastModifiedBy>
  <cp:revision>22</cp:revision>
  <dcterms:created xsi:type="dcterms:W3CDTF">2023-01-31T10:20:58Z</dcterms:created>
  <dcterms:modified xsi:type="dcterms:W3CDTF">2023-05-08T07:26:05Z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  <property fmtid="{D5CDD505-2E9C-101B-9397-08002B2CF9AE}" pid="4" name="Order">
    <vt:lpwstr>18500.0000000000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