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81" r:id="rId4"/>
    <p:sldMasterId id="2147483668" r:id="rId5"/>
    <p:sldMasterId id="2147483692" r:id="rId6"/>
    <p:sldMasterId id="2147483716" r:id="rId7"/>
    <p:sldMasterId id="2147483734" r:id="rId8"/>
    <p:sldMasterId id="2147483741" r:id="rId9"/>
    <p:sldMasterId id="2147483756" r:id="rId10"/>
  </p:sldMasterIdLst>
  <p:notesMasterIdLst>
    <p:notesMasterId r:id="rId38"/>
  </p:notesMasterIdLst>
  <p:sldIdLst>
    <p:sldId id="2146845773" r:id="rId11"/>
    <p:sldId id="2146845771" r:id="rId12"/>
    <p:sldId id="2146845775" r:id="rId13"/>
    <p:sldId id="282" r:id="rId14"/>
    <p:sldId id="280" r:id="rId15"/>
    <p:sldId id="281" r:id="rId16"/>
    <p:sldId id="283" r:id="rId17"/>
    <p:sldId id="284" r:id="rId18"/>
    <p:sldId id="285" r:id="rId19"/>
    <p:sldId id="286" r:id="rId20"/>
    <p:sldId id="287" r:id="rId21"/>
    <p:sldId id="289" r:id="rId22"/>
    <p:sldId id="401" r:id="rId23"/>
    <p:sldId id="402" r:id="rId24"/>
    <p:sldId id="2146845789" r:id="rId25"/>
    <p:sldId id="403" r:id="rId26"/>
    <p:sldId id="2146845778" r:id="rId27"/>
    <p:sldId id="2146845783" r:id="rId28"/>
    <p:sldId id="2146845784" r:id="rId29"/>
    <p:sldId id="2146845787" r:id="rId30"/>
    <p:sldId id="2146845779" r:id="rId31"/>
    <p:sldId id="2146845780" r:id="rId32"/>
    <p:sldId id="2146845781" r:id="rId33"/>
    <p:sldId id="2146845782" r:id="rId34"/>
    <p:sldId id="407" r:id="rId35"/>
    <p:sldId id="408" r:id="rId36"/>
    <p:sldId id="257" r:id="rId3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146845773"/>
            <p14:sldId id="2146845771"/>
            <p14:sldId id="2146845775"/>
            <p14:sldId id="282"/>
            <p14:sldId id="280"/>
            <p14:sldId id="281"/>
            <p14:sldId id="283"/>
            <p14:sldId id="284"/>
            <p14:sldId id="285"/>
            <p14:sldId id="286"/>
            <p14:sldId id="287"/>
            <p14:sldId id="289"/>
            <p14:sldId id="401"/>
            <p14:sldId id="402"/>
            <p14:sldId id="2146845789"/>
            <p14:sldId id="403"/>
            <p14:sldId id="2146845778"/>
            <p14:sldId id="2146845783"/>
            <p14:sldId id="2146845784"/>
            <p14:sldId id="2146845787"/>
            <p14:sldId id="2146845779"/>
            <p14:sldId id="2146845780"/>
            <p14:sldId id="2146845781"/>
            <p14:sldId id="2146845782"/>
            <p14:sldId id="407"/>
            <p14:sldId id="408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979"/>
    <a:srgbClr val="118890"/>
    <a:srgbClr val="88BDC9"/>
    <a:srgbClr val="29B4A9"/>
    <a:srgbClr val="361D5C"/>
    <a:srgbClr val="323133"/>
    <a:srgbClr val="943267"/>
    <a:srgbClr val="F6C36F"/>
    <a:srgbClr val="138890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E837C-3913-4AD6-8DB8-58DC7AA10AA4}" v="1" dt="2022-11-04T12:46:08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2750" autoAdjust="0"/>
  </p:normalViewPr>
  <p:slideViewPr>
    <p:cSldViewPr snapToGrid="0">
      <p:cViewPr varScale="1">
        <p:scale>
          <a:sx n="58" d="100"/>
          <a:sy n="58" d="100"/>
        </p:scale>
        <p:origin x="120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EF9E837C-3913-4AD6-8DB8-58DC7AA10AA4}"/>
    <pc:docChg chg="custSel delSld modSld modSection">
      <pc:chgData name="Bjorn Jonsson" userId="0ba677ab-dff8-4d69-911d-adef4ed2de49" providerId="ADAL" clId="{EF9E837C-3913-4AD6-8DB8-58DC7AA10AA4}" dt="2022-11-10T13:40:03.187" v="91" actId="47"/>
      <pc:docMkLst>
        <pc:docMk/>
      </pc:docMkLst>
      <pc:sldChg chg="modNotes modNotesTx">
        <pc:chgData name="Bjorn Jonsson" userId="0ba677ab-dff8-4d69-911d-adef4ed2de49" providerId="ADAL" clId="{EF9E837C-3913-4AD6-8DB8-58DC7AA10AA4}" dt="2022-11-07T07:08:42.323" v="50" actId="368"/>
        <pc:sldMkLst>
          <pc:docMk/>
          <pc:sldMk cId="652690225" sldId="280"/>
        </pc:sldMkLst>
      </pc:sldChg>
      <pc:sldChg chg="modNotes">
        <pc:chgData name="Bjorn Jonsson" userId="0ba677ab-dff8-4d69-911d-adef4ed2de49" providerId="ADAL" clId="{EF9E837C-3913-4AD6-8DB8-58DC7AA10AA4}" dt="2022-11-07T07:08:42.331" v="52" actId="368"/>
        <pc:sldMkLst>
          <pc:docMk/>
          <pc:sldMk cId="2420267333" sldId="281"/>
        </pc:sldMkLst>
      </pc:sldChg>
      <pc:sldChg chg="modNotes modNotesTx">
        <pc:chgData name="Bjorn Jonsson" userId="0ba677ab-dff8-4d69-911d-adef4ed2de49" providerId="ADAL" clId="{EF9E837C-3913-4AD6-8DB8-58DC7AA10AA4}" dt="2022-11-07T07:08:42.336" v="54" actId="368"/>
        <pc:sldMkLst>
          <pc:docMk/>
          <pc:sldMk cId="2611443927" sldId="283"/>
        </pc:sldMkLst>
      </pc:sldChg>
      <pc:sldChg chg="modNotes">
        <pc:chgData name="Bjorn Jonsson" userId="0ba677ab-dff8-4d69-911d-adef4ed2de49" providerId="ADAL" clId="{EF9E837C-3913-4AD6-8DB8-58DC7AA10AA4}" dt="2022-11-07T07:08:42.341" v="56" actId="368"/>
        <pc:sldMkLst>
          <pc:docMk/>
          <pc:sldMk cId="1006727303" sldId="284"/>
        </pc:sldMkLst>
      </pc:sldChg>
      <pc:sldChg chg="modNotes">
        <pc:chgData name="Bjorn Jonsson" userId="0ba677ab-dff8-4d69-911d-adef4ed2de49" providerId="ADAL" clId="{EF9E837C-3913-4AD6-8DB8-58DC7AA10AA4}" dt="2022-11-07T07:08:42.346" v="58" actId="368"/>
        <pc:sldMkLst>
          <pc:docMk/>
          <pc:sldMk cId="920003432" sldId="285"/>
        </pc:sldMkLst>
      </pc:sldChg>
      <pc:sldChg chg="modNotes">
        <pc:chgData name="Bjorn Jonsson" userId="0ba677ab-dff8-4d69-911d-adef4ed2de49" providerId="ADAL" clId="{EF9E837C-3913-4AD6-8DB8-58DC7AA10AA4}" dt="2022-11-07T07:08:42.353" v="60" actId="368"/>
        <pc:sldMkLst>
          <pc:docMk/>
          <pc:sldMk cId="2800456983" sldId="286"/>
        </pc:sldMkLst>
      </pc:sldChg>
      <pc:sldChg chg="modNotes modNotesTx">
        <pc:chgData name="Bjorn Jonsson" userId="0ba677ab-dff8-4d69-911d-adef4ed2de49" providerId="ADAL" clId="{EF9E837C-3913-4AD6-8DB8-58DC7AA10AA4}" dt="2022-11-07T07:08:42.357" v="62" actId="368"/>
        <pc:sldMkLst>
          <pc:docMk/>
          <pc:sldMk cId="1253860358" sldId="287"/>
        </pc:sldMkLst>
      </pc:sldChg>
      <pc:sldChg chg="modNotes modNotesTx">
        <pc:chgData name="Bjorn Jonsson" userId="0ba677ab-dff8-4d69-911d-adef4ed2de49" providerId="ADAL" clId="{EF9E837C-3913-4AD6-8DB8-58DC7AA10AA4}" dt="2022-11-07T07:08:42.363" v="64" actId="368"/>
        <pc:sldMkLst>
          <pc:docMk/>
          <pc:sldMk cId="20303670" sldId="289"/>
        </pc:sldMkLst>
      </pc:sldChg>
      <pc:sldChg chg="modNotes modNotesTx">
        <pc:chgData name="Bjorn Jonsson" userId="0ba677ab-dff8-4d69-911d-adef4ed2de49" providerId="ADAL" clId="{EF9E837C-3913-4AD6-8DB8-58DC7AA10AA4}" dt="2022-11-07T07:08:42.367" v="66" actId="368"/>
        <pc:sldMkLst>
          <pc:docMk/>
          <pc:sldMk cId="916151064" sldId="401"/>
        </pc:sldMkLst>
      </pc:sldChg>
      <pc:sldChg chg="modNotes">
        <pc:chgData name="Bjorn Jonsson" userId="0ba677ab-dff8-4d69-911d-adef4ed2de49" providerId="ADAL" clId="{EF9E837C-3913-4AD6-8DB8-58DC7AA10AA4}" dt="2022-11-07T07:08:42.378" v="68" actId="368"/>
        <pc:sldMkLst>
          <pc:docMk/>
          <pc:sldMk cId="243576666" sldId="403"/>
        </pc:sldMkLst>
      </pc:sldChg>
      <pc:sldChg chg="del">
        <pc:chgData name="Bjorn Jonsson" userId="0ba677ab-dff8-4d69-911d-adef4ed2de49" providerId="ADAL" clId="{EF9E837C-3913-4AD6-8DB8-58DC7AA10AA4}" dt="2022-11-10T13:40:03.187" v="91" actId="47"/>
        <pc:sldMkLst>
          <pc:docMk/>
          <pc:sldMk cId="1900516944" sldId="404"/>
        </pc:sldMkLst>
      </pc:sldChg>
      <pc:sldChg chg="del">
        <pc:chgData name="Bjorn Jonsson" userId="0ba677ab-dff8-4d69-911d-adef4ed2de49" providerId="ADAL" clId="{EF9E837C-3913-4AD6-8DB8-58DC7AA10AA4}" dt="2022-11-04T12:46:53.391" v="43" actId="47"/>
        <pc:sldMkLst>
          <pc:docMk/>
          <pc:sldMk cId="1806173806" sldId="405"/>
        </pc:sldMkLst>
      </pc:sldChg>
      <pc:sldChg chg="del modNotes">
        <pc:chgData name="Bjorn Jonsson" userId="0ba677ab-dff8-4d69-911d-adef4ed2de49" providerId="ADAL" clId="{EF9E837C-3913-4AD6-8DB8-58DC7AA10AA4}" dt="2022-11-10T13:40:03.187" v="91" actId="47"/>
        <pc:sldMkLst>
          <pc:docMk/>
          <pc:sldMk cId="3251624738" sldId="406"/>
        </pc:sldMkLst>
      </pc:sldChg>
      <pc:sldChg chg="modNotes modNotesTx">
        <pc:chgData name="Bjorn Jonsson" userId="0ba677ab-dff8-4d69-911d-adef4ed2de49" providerId="ADAL" clId="{EF9E837C-3913-4AD6-8DB8-58DC7AA10AA4}" dt="2022-11-07T07:08:42.421" v="86" actId="368"/>
        <pc:sldMkLst>
          <pc:docMk/>
          <pc:sldMk cId="2982245142" sldId="407"/>
        </pc:sldMkLst>
      </pc:sldChg>
      <pc:sldChg chg="modNotes">
        <pc:chgData name="Bjorn Jonsson" userId="0ba677ab-dff8-4d69-911d-adef4ed2de49" providerId="ADAL" clId="{EF9E837C-3913-4AD6-8DB8-58DC7AA10AA4}" dt="2022-11-07T07:08:42.426" v="88" actId="368"/>
        <pc:sldMkLst>
          <pc:docMk/>
          <pc:sldMk cId="3653472286" sldId="408"/>
        </pc:sldMkLst>
      </pc:sldChg>
      <pc:sldChg chg="modNotes modNotesTx">
        <pc:chgData name="Bjorn Jonsson" userId="0ba677ab-dff8-4d69-911d-adef4ed2de49" providerId="ADAL" clId="{EF9E837C-3913-4AD6-8DB8-58DC7AA10AA4}" dt="2022-11-07T07:08:42.382" v="70" actId="368"/>
        <pc:sldMkLst>
          <pc:docMk/>
          <pc:sldMk cId="965106613" sldId="2146845778"/>
        </pc:sldMkLst>
      </pc:sldChg>
      <pc:sldChg chg="modNotes modNotesTx">
        <pc:chgData name="Bjorn Jonsson" userId="0ba677ab-dff8-4d69-911d-adef4ed2de49" providerId="ADAL" clId="{EF9E837C-3913-4AD6-8DB8-58DC7AA10AA4}" dt="2022-11-07T07:08:42.401" v="78" actId="368"/>
        <pc:sldMkLst>
          <pc:docMk/>
          <pc:sldMk cId="3799937998" sldId="2146845779"/>
        </pc:sldMkLst>
      </pc:sldChg>
      <pc:sldChg chg="modNotes modNotesTx">
        <pc:chgData name="Bjorn Jonsson" userId="0ba677ab-dff8-4d69-911d-adef4ed2de49" providerId="ADAL" clId="{EF9E837C-3913-4AD6-8DB8-58DC7AA10AA4}" dt="2022-11-07T07:08:42.405" v="80" actId="368"/>
        <pc:sldMkLst>
          <pc:docMk/>
          <pc:sldMk cId="3503826942" sldId="2146845780"/>
        </pc:sldMkLst>
      </pc:sldChg>
      <pc:sldChg chg="modNotes">
        <pc:chgData name="Bjorn Jonsson" userId="0ba677ab-dff8-4d69-911d-adef4ed2de49" providerId="ADAL" clId="{EF9E837C-3913-4AD6-8DB8-58DC7AA10AA4}" dt="2022-11-07T07:08:42.411" v="82" actId="368"/>
        <pc:sldMkLst>
          <pc:docMk/>
          <pc:sldMk cId="273894786" sldId="2146845781"/>
        </pc:sldMkLst>
      </pc:sldChg>
      <pc:sldChg chg="modNotes modNotesTx">
        <pc:chgData name="Bjorn Jonsson" userId="0ba677ab-dff8-4d69-911d-adef4ed2de49" providerId="ADAL" clId="{EF9E837C-3913-4AD6-8DB8-58DC7AA10AA4}" dt="2022-11-07T07:08:42.416" v="84" actId="368"/>
        <pc:sldMkLst>
          <pc:docMk/>
          <pc:sldMk cId="199595411" sldId="2146845782"/>
        </pc:sldMkLst>
      </pc:sldChg>
      <pc:sldChg chg="modNotes modNotesTx">
        <pc:chgData name="Bjorn Jonsson" userId="0ba677ab-dff8-4d69-911d-adef4ed2de49" providerId="ADAL" clId="{EF9E837C-3913-4AD6-8DB8-58DC7AA10AA4}" dt="2022-11-07T07:08:42.387" v="72" actId="368"/>
        <pc:sldMkLst>
          <pc:docMk/>
          <pc:sldMk cId="1264302280" sldId="2146845783"/>
        </pc:sldMkLst>
      </pc:sldChg>
      <pc:sldChg chg="modNotes modNotesTx">
        <pc:chgData name="Bjorn Jonsson" userId="0ba677ab-dff8-4d69-911d-adef4ed2de49" providerId="ADAL" clId="{EF9E837C-3913-4AD6-8DB8-58DC7AA10AA4}" dt="2022-11-07T07:08:42.392" v="74" actId="368"/>
        <pc:sldMkLst>
          <pc:docMk/>
          <pc:sldMk cId="2497080732" sldId="2146845784"/>
        </pc:sldMkLst>
      </pc:sldChg>
      <pc:sldChg chg="modNotes">
        <pc:chgData name="Bjorn Jonsson" userId="0ba677ab-dff8-4d69-911d-adef4ed2de49" providerId="ADAL" clId="{EF9E837C-3913-4AD6-8DB8-58DC7AA10AA4}" dt="2022-11-07T07:08:42.396" v="76" actId="368"/>
        <pc:sldMkLst>
          <pc:docMk/>
          <pc:sldMk cId="236195682" sldId="2146845787"/>
        </pc:sldMkLst>
      </pc:sldChg>
    </pc:docChg>
  </pc:docChgLst>
  <pc:docChgLst>
    <pc:chgData name="Hordur Olafsson" userId="35673f1e-1533-427a-a84f-da77feac3cd7" providerId="ADAL" clId="{7A9060FC-5E76-0141-9CA4-C477463E73DE}"/>
    <pc:docChg chg="addSld delSld modSld modSection">
      <pc:chgData name="Hordur Olafsson" userId="35673f1e-1533-427a-a84f-da77feac3cd7" providerId="ADAL" clId="{7A9060FC-5E76-0141-9CA4-C477463E73DE}" dt="2022-10-12T12:52:09.520" v="4" actId="2696"/>
      <pc:docMkLst>
        <pc:docMk/>
      </pc:docMkLst>
      <pc:sldChg chg="del">
        <pc:chgData name="Hordur Olafsson" userId="35673f1e-1533-427a-a84f-da77feac3cd7" providerId="ADAL" clId="{7A9060FC-5E76-0141-9CA4-C477463E73DE}" dt="2022-10-12T12:52:06.341" v="3" actId="2696"/>
        <pc:sldMkLst>
          <pc:docMk/>
          <pc:sldMk cId="3990627660" sldId="256"/>
        </pc:sldMkLst>
      </pc:sldChg>
      <pc:sldChg chg="add del">
        <pc:chgData name="Hordur Olafsson" userId="35673f1e-1533-427a-a84f-da77feac3cd7" providerId="ADAL" clId="{7A9060FC-5E76-0141-9CA4-C477463E73DE}" dt="2022-10-12T12:52:03.818" v="1"/>
        <pc:sldMkLst>
          <pc:docMk/>
          <pc:sldMk cId="2815476034" sldId="2146845773"/>
        </pc:sldMkLst>
      </pc:sldChg>
      <pc:sldChg chg="add">
        <pc:chgData name="Hordur Olafsson" userId="35673f1e-1533-427a-a84f-da77feac3cd7" providerId="ADAL" clId="{7A9060FC-5E76-0141-9CA4-C477463E73DE}" dt="2022-10-12T12:52:03.856" v="2"/>
        <pc:sldMkLst>
          <pc:docMk/>
          <pc:sldMk cId="3891866781" sldId="2146845773"/>
        </pc:sldMkLst>
      </pc:sldChg>
      <pc:sldChg chg="add del">
        <pc:chgData name="Hordur Olafsson" userId="35673f1e-1533-427a-a84f-da77feac3cd7" providerId="ADAL" clId="{7A9060FC-5E76-0141-9CA4-C477463E73DE}" dt="2022-10-12T12:52:09.520" v="4" actId="2696"/>
        <pc:sldMkLst>
          <pc:docMk/>
          <pc:sldMk cId="3711180898" sldId="2146845774"/>
        </pc:sldMkLst>
      </pc:sldChg>
      <pc:sldChg chg="add del">
        <pc:chgData name="Hordur Olafsson" userId="35673f1e-1533-427a-a84f-da77feac3cd7" providerId="ADAL" clId="{7A9060FC-5E76-0141-9CA4-C477463E73DE}" dt="2022-10-12T12:52:03.818" v="1"/>
        <pc:sldMkLst>
          <pc:docMk/>
          <pc:sldMk cId="4287579131" sldId="2146845774"/>
        </pc:sldMkLst>
      </pc:sldChg>
    </pc:docChg>
  </pc:docChgLst>
  <pc:docChgLst>
    <pc:chgData name="Petur Þ. Sigurdsson" userId="b51620a9-a6bc-43cc-8d20-2596b195e64d" providerId="ADAL" clId="{D728C9D7-79CD-4766-92F4-6C2F3E252D9D}"/>
    <pc:docChg chg="custSel addSld delSld modSld sldOrd modSection">
      <pc:chgData name="Petur Þ. Sigurdsson" userId="b51620a9-a6bc-43cc-8d20-2596b195e64d" providerId="ADAL" clId="{D728C9D7-79CD-4766-92F4-6C2F3E252D9D}" dt="2022-10-15T12:30:50.622" v="469" actId="20577"/>
      <pc:docMkLst>
        <pc:docMk/>
      </pc:docMkLst>
      <pc:sldChg chg="del">
        <pc:chgData name="Petur Þ. Sigurdsson" userId="b51620a9-a6bc-43cc-8d20-2596b195e64d" providerId="ADAL" clId="{D728C9D7-79CD-4766-92F4-6C2F3E252D9D}" dt="2022-10-15T11:03:24.541" v="2" actId="47"/>
        <pc:sldMkLst>
          <pc:docMk/>
          <pc:sldMk cId="3474820565" sldId="279"/>
        </pc:sldMkLst>
      </pc:sldChg>
      <pc:sldChg chg="mod ord modShow">
        <pc:chgData name="Petur Þ. Sigurdsson" userId="b51620a9-a6bc-43cc-8d20-2596b195e64d" providerId="ADAL" clId="{D728C9D7-79CD-4766-92F4-6C2F3E252D9D}" dt="2022-10-15T11:57:04.005" v="180" actId="729"/>
        <pc:sldMkLst>
          <pc:docMk/>
          <pc:sldMk cId="1900516944" sldId="404"/>
        </pc:sldMkLst>
      </pc:sldChg>
      <pc:sldChg chg="ord modAnim modNotesTx">
        <pc:chgData name="Petur Þ. Sigurdsson" userId="b51620a9-a6bc-43cc-8d20-2596b195e64d" providerId="ADAL" clId="{D728C9D7-79CD-4766-92F4-6C2F3E252D9D}" dt="2022-10-15T12:14:07.293" v="377" actId="20577"/>
        <pc:sldMkLst>
          <pc:docMk/>
          <pc:sldMk cId="1806173806" sldId="405"/>
        </pc:sldMkLst>
      </pc:sldChg>
      <pc:sldChg chg="mod ord modShow">
        <pc:chgData name="Petur Þ. Sigurdsson" userId="b51620a9-a6bc-43cc-8d20-2596b195e64d" providerId="ADAL" clId="{D728C9D7-79CD-4766-92F4-6C2F3E252D9D}" dt="2022-10-15T11:57:04.005" v="180" actId="729"/>
        <pc:sldMkLst>
          <pc:docMk/>
          <pc:sldMk cId="3251624738" sldId="406"/>
        </pc:sldMkLst>
      </pc:sldChg>
      <pc:sldChg chg="modSp mod">
        <pc:chgData name="Petur Þ. Sigurdsson" userId="b51620a9-a6bc-43cc-8d20-2596b195e64d" providerId="ADAL" clId="{D728C9D7-79CD-4766-92F4-6C2F3E252D9D}" dt="2022-10-15T11:42:28.841" v="38" actId="20577"/>
        <pc:sldMkLst>
          <pc:docMk/>
          <pc:sldMk cId="2982245142" sldId="407"/>
        </pc:sldMkLst>
        <pc:spChg chg="mod">
          <ac:chgData name="Petur Þ. Sigurdsson" userId="b51620a9-a6bc-43cc-8d20-2596b195e64d" providerId="ADAL" clId="{D728C9D7-79CD-4766-92F4-6C2F3E252D9D}" dt="2022-10-15T11:42:28.841" v="38" actId="20577"/>
          <ac:spMkLst>
            <pc:docMk/>
            <pc:sldMk cId="2982245142" sldId="407"/>
            <ac:spMk id="3" creationId="{E16AA466-C0C9-C752-AD1B-E1E25D850468}"/>
          </ac:spMkLst>
        </pc:spChg>
      </pc:sldChg>
      <pc:sldChg chg="new del">
        <pc:chgData name="Petur Þ. Sigurdsson" userId="b51620a9-a6bc-43cc-8d20-2596b195e64d" providerId="ADAL" clId="{D728C9D7-79CD-4766-92F4-6C2F3E252D9D}" dt="2022-10-15T11:57:26.296" v="182" actId="47"/>
        <pc:sldMkLst>
          <pc:docMk/>
          <pc:sldMk cId="2064618004" sldId="2146845776"/>
        </pc:sldMkLst>
      </pc:sldChg>
      <pc:sldChg chg="new del">
        <pc:chgData name="Petur Þ. Sigurdsson" userId="b51620a9-a6bc-43cc-8d20-2596b195e64d" providerId="ADAL" clId="{D728C9D7-79CD-4766-92F4-6C2F3E252D9D}" dt="2022-10-15T11:57:08.995" v="181" actId="47"/>
        <pc:sldMkLst>
          <pc:docMk/>
          <pc:sldMk cId="3510050887" sldId="2146845777"/>
        </pc:sldMkLst>
      </pc:sldChg>
      <pc:sldChg chg="ord modNotesTx">
        <pc:chgData name="Petur Þ. Sigurdsson" userId="b51620a9-a6bc-43cc-8d20-2596b195e64d" providerId="ADAL" clId="{D728C9D7-79CD-4766-92F4-6C2F3E252D9D}" dt="2022-10-15T11:46:58.887" v="105" actId="20577"/>
        <pc:sldMkLst>
          <pc:docMk/>
          <pc:sldMk cId="965106613" sldId="2146845778"/>
        </pc:sldMkLst>
      </pc:sldChg>
      <pc:sldChg chg="ord modNotesTx">
        <pc:chgData name="Petur Þ. Sigurdsson" userId="b51620a9-a6bc-43cc-8d20-2596b195e64d" providerId="ADAL" clId="{D728C9D7-79CD-4766-92F4-6C2F3E252D9D}" dt="2022-10-15T12:07:27.138" v="255" actId="20577"/>
        <pc:sldMkLst>
          <pc:docMk/>
          <pc:sldMk cId="3799937998" sldId="2146845779"/>
        </pc:sldMkLst>
      </pc:sldChg>
      <pc:sldChg chg="ord">
        <pc:chgData name="Petur Þ. Sigurdsson" userId="b51620a9-a6bc-43cc-8d20-2596b195e64d" providerId="ADAL" clId="{D728C9D7-79CD-4766-92F4-6C2F3E252D9D}" dt="2022-10-15T11:54:37.463" v="170"/>
        <pc:sldMkLst>
          <pc:docMk/>
          <pc:sldMk cId="3503826942" sldId="2146845780"/>
        </pc:sldMkLst>
      </pc:sldChg>
      <pc:sldChg chg="ord">
        <pc:chgData name="Petur Þ. Sigurdsson" userId="b51620a9-a6bc-43cc-8d20-2596b195e64d" providerId="ADAL" clId="{D728C9D7-79CD-4766-92F4-6C2F3E252D9D}" dt="2022-10-15T11:55:09.955" v="172"/>
        <pc:sldMkLst>
          <pc:docMk/>
          <pc:sldMk cId="273894786" sldId="2146845781"/>
        </pc:sldMkLst>
      </pc:sldChg>
      <pc:sldChg chg="ord modNotesTx">
        <pc:chgData name="Petur Þ. Sigurdsson" userId="b51620a9-a6bc-43cc-8d20-2596b195e64d" providerId="ADAL" clId="{D728C9D7-79CD-4766-92F4-6C2F3E252D9D}" dt="2022-10-15T12:30:50.622" v="469" actId="20577"/>
        <pc:sldMkLst>
          <pc:docMk/>
          <pc:sldMk cId="199595411" sldId="2146845782"/>
        </pc:sldMkLst>
      </pc:sldChg>
      <pc:sldChg chg="ord">
        <pc:chgData name="Petur Þ. Sigurdsson" userId="b51620a9-a6bc-43cc-8d20-2596b195e64d" providerId="ADAL" clId="{D728C9D7-79CD-4766-92F4-6C2F3E252D9D}" dt="2022-10-15T11:49:22.614" v="107"/>
        <pc:sldMkLst>
          <pc:docMk/>
          <pc:sldMk cId="1264302280" sldId="2146845783"/>
        </pc:sldMkLst>
      </pc:sldChg>
      <pc:sldChg chg="ord">
        <pc:chgData name="Petur Þ. Sigurdsson" userId="b51620a9-a6bc-43cc-8d20-2596b195e64d" providerId="ADAL" clId="{D728C9D7-79CD-4766-92F4-6C2F3E252D9D}" dt="2022-10-15T11:50:06.436" v="109"/>
        <pc:sldMkLst>
          <pc:docMk/>
          <pc:sldMk cId="2497080732" sldId="2146845784"/>
        </pc:sldMkLst>
      </pc:sldChg>
      <pc:sldChg chg="ord modAnim modNotesTx">
        <pc:chgData name="Petur Þ. Sigurdsson" userId="b51620a9-a6bc-43cc-8d20-2596b195e64d" providerId="ADAL" clId="{D728C9D7-79CD-4766-92F4-6C2F3E252D9D}" dt="2022-10-15T12:06:17.303" v="184"/>
        <pc:sldMkLst>
          <pc:docMk/>
          <pc:sldMk cId="236195682" sldId="2146845787"/>
        </pc:sldMkLst>
      </pc:sldChg>
      <pc:sldChg chg="new del">
        <pc:chgData name="Petur Þ. Sigurdsson" userId="b51620a9-a6bc-43cc-8d20-2596b195e64d" providerId="ADAL" clId="{D728C9D7-79CD-4766-92F4-6C2F3E252D9D}" dt="2022-10-15T11:56:52.779" v="177" actId="47"/>
        <pc:sldMkLst>
          <pc:docMk/>
          <pc:sldMk cId="1312686502" sldId="2146845790"/>
        </pc:sldMkLst>
      </pc:sldChg>
    </pc:docChg>
  </pc:docChgLst>
  <pc:docChgLst>
    <pc:chgData name="Alejandro Vazquez" userId="S::alejandrova@lsretail.com::37305020-e960-42a8-8ec7-a672ace352e5" providerId="AD" clId="Web-{5FF87CE0-E365-45C4-94D9-CEB8B96A68FC}"/>
    <pc:docChg chg="delSld modSld modSection">
      <pc:chgData name="Alejandro Vazquez" userId="S::alejandrova@lsretail.com::37305020-e960-42a8-8ec7-a672ace352e5" providerId="AD" clId="Web-{5FF87CE0-E365-45C4-94D9-CEB8B96A68FC}" dt="2022-10-13T10:04:45.293" v="13"/>
      <pc:docMkLst>
        <pc:docMk/>
      </pc:docMkLst>
      <pc:sldChg chg="addSp modSp del">
        <pc:chgData name="Alejandro Vazquez" userId="S::alejandrova@lsretail.com::37305020-e960-42a8-8ec7-a672ace352e5" providerId="AD" clId="Web-{5FF87CE0-E365-45C4-94D9-CEB8B96A68FC}" dt="2022-10-13T10:04:26.340" v="12"/>
        <pc:sldMkLst>
          <pc:docMk/>
          <pc:sldMk cId="1155233371" sldId="409"/>
        </pc:sldMkLst>
        <pc:spChg chg="mod">
          <ac:chgData name="Alejandro Vazquez" userId="S::alejandrova@lsretail.com::37305020-e960-42a8-8ec7-a672ace352e5" providerId="AD" clId="Web-{5FF87CE0-E365-45C4-94D9-CEB8B96A68FC}" dt="2022-10-13T10:03:54.026" v="10" actId="1076"/>
          <ac:spMkLst>
            <pc:docMk/>
            <pc:sldMk cId="1155233371" sldId="409"/>
            <ac:spMk id="3" creationId="{C1FB45C3-B5A6-A4AB-CE2F-0984D0275BF0}"/>
          </ac:spMkLst>
        </pc:spChg>
        <pc:spChg chg="mod">
          <ac:chgData name="Alejandro Vazquez" userId="S::alejandrova@lsretail.com::37305020-e960-42a8-8ec7-a672ace352e5" providerId="AD" clId="Web-{5FF87CE0-E365-45C4-94D9-CEB8B96A68FC}" dt="2022-10-13T10:03:54.026" v="9" actId="1076"/>
          <ac:spMkLst>
            <pc:docMk/>
            <pc:sldMk cId="1155233371" sldId="409"/>
            <ac:spMk id="4" creationId="{0D707D89-DEEC-2C1C-0BD6-71CA29ABAE02}"/>
          </ac:spMkLst>
        </pc:spChg>
        <pc:spChg chg="mod">
          <ac:chgData name="Alejandro Vazquez" userId="S::alejandrova@lsretail.com::37305020-e960-42a8-8ec7-a672ace352e5" providerId="AD" clId="Web-{5FF87CE0-E365-45C4-94D9-CEB8B96A68FC}" dt="2022-10-13T10:04:03.526" v="11" actId="14100"/>
          <ac:spMkLst>
            <pc:docMk/>
            <pc:sldMk cId="1155233371" sldId="409"/>
            <ac:spMk id="5" creationId="{DD78B584-CAC6-34D4-9739-9609DF7E07C8}"/>
          </ac:spMkLst>
        </pc:spChg>
        <pc:picChg chg="add mod">
          <ac:chgData name="Alejandro Vazquez" userId="S::alejandrova@lsretail.com::37305020-e960-42a8-8ec7-a672ace352e5" providerId="AD" clId="Web-{5FF87CE0-E365-45C4-94D9-CEB8B96A68FC}" dt="2022-10-13T10:03:33.525" v="1" actId="1076"/>
          <ac:picMkLst>
            <pc:docMk/>
            <pc:sldMk cId="1155233371" sldId="409"/>
            <ac:picMk id="6" creationId="{20F7A47C-AAF1-8047-FD52-274B2C46525C}"/>
          </ac:picMkLst>
        </pc:picChg>
      </pc:sldChg>
      <pc:sldChg chg="del">
        <pc:chgData name="Alejandro Vazquez" userId="S::alejandrova@lsretail.com::37305020-e960-42a8-8ec7-a672ace352e5" providerId="AD" clId="Web-{5FF87CE0-E365-45C4-94D9-CEB8B96A68FC}" dt="2022-10-13T10:04:45.293" v="13"/>
        <pc:sldMkLst>
          <pc:docMk/>
          <pc:sldMk cId="2320285742" sldId="2146845772"/>
        </pc:sldMkLst>
      </pc:sldChg>
    </pc:docChg>
  </pc:docChgLst>
  <pc:docChgLst>
    <pc:chgData name="Alejandro Vazquez" userId="37305020-e960-42a8-8ec7-a672ace352e5" providerId="ADAL" clId="{C0BC2949-5DE4-4429-A11C-63959BEC5FDF}"/>
    <pc:docChg chg="undo custSel addSld delSld modSld sldOrd modSection">
      <pc:chgData name="Alejandro Vazquez" userId="37305020-e960-42a8-8ec7-a672ace352e5" providerId="ADAL" clId="{C0BC2949-5DE4-4429-A11C-63959BEC5FDF}" dt="2022-10-17T21:39:40.406" v="965" actId="20577"/>
      <pc:docMkLst>
        <pc:docMk/>
      </pc:docMkLst>
      <pc:sldChg chg="modNotesTx">
        <pc:chgData name="Alejandro Vazquez" userId="37305020-e960-42a8-8ec7-a672ace352e5" providerId="ADAL" clId="{C0BC2949-5DE4-4429-A11C-63959BEC5FDF}" dt="2022-10-17T21:12:41.168" v="510" actId="20577"/>
        <pc:sldMkLst>
          <pc:docMk/>
          <pc:sldMk cId="2420267333" sldId="281"/>
        </pc:sldMkLst>
      </pc:sldChg>
      <pc:sldChg chg="modNotesTx">
        <pc:chgData name="Alejandro Vazquez" userId="37305020-e960-42a8-8ec7-a672ace352e5" providerId="ADAL" clId="{C0BC2949-5DE4-4429-A11C-63959BEC5FDF}" dt="2022-10-17T21:17:09.890" v="781" actId="20577"/>
        <pc:sldMkLst>
          <pc:docMk/>
          <pc:sldMk cId="2611443927" sldId="283"/>
        </pc:sldMkLst>
      </pc:sldChg>
      <pc:sldChg chg="modSp mod">
        <pc:chgData name="Alejandro Vazquez" userId="37305020-e960-42a8-8ec7-a672ace352e5" providerId="ADAL" clId="{C0BC2949-5DE4-4429-A11C-63959BEC5FDF}" dt="2022-10-14T07:53:11.360" v="236" actId="20577"/>
        <pc:sldMkLst>
          <pc:docMk/>
          <pc:sldMk cId="20303670" sldId="289"/>
        </pc:sldMkLst>
        <pc:spChg chg="mod">
          <ac:chgData name="Alejandro Vazquez" userId="37305020-e960-42a8-8ec7-a672ace352e5" providerId="ADAL" clId="{C0BC2949-5DE4-4429-A11C-63959BEC5FDF}" dt="2022-10-14T07:53:11.360" v="236" actId="20577"/>
          <ac:spMkLst>
            <pc:docMk/>
            <pc:sldMk cId="20303670" sldId="289"/>
            <ac:spMk id="3" creationId="{BC6E50F3-A933-F84D-FCE0-A0616AD6684F}"/>
          </ac:spMkLst>
        </pc:spChg>
      </pc:sldChg>
      <pc:sldChg chg="modNotesTx">
        <pc:chgData name="Alejandro Vazquez" userId="37305020-e960-42a8-8ec7-a672ace352e5" providerId="ADAL" clId="{C0BC2949-5DE4-4429-A11C-63959BEC5FDF}" dt="2022-10-17T21:31:52.578" v="940" actId="20577"/>
        <pc:sldMkLst>
          <pc:docMk/>
          <pc:sldMk cId="916151064" sldId="401"/>
        </pc:sldMkLst>
      </pc:sldChg>
      <pc:sldChg chg="addSp delSp modSp mod">
        <pc:chgData name="Alejandro Vazquez" userId="37305020-e960-42a8-8ec7-a672ace352e5" providerId="ADAL" clId="{C0BC2949-5DE4-4429-A11C-63959BEC5FDF}" dt="2022-10-17T21:39:40.406" v="965" actId="20577"/>
        <pc:sldMkLst>
          <pc:docMk/>
          <pc:sldMk cId="1259502052" sldId="402"/>
        </pc:sldMkLst>
        <pc:spChg chg="mod">
          <ac:chgData name="Alejandro Vazquez" userId="37305020-e960-42a8-8ec7-a672ace352e5" providerId="ADAL" clId="{C0BC2949-5DE4-4429-A11C-63959BEC5FDF}" dt="2022-10-14T07:55:14.029" v="276" actId="20577"/>
          <ac:spMkLst>
            <pc:docMk/>
            <pc:sldMk cId="1259502052" sldId="402"/>
            <ac:spMk id="2" creationId="{C01C13DF-2BD0-00B2-AF0B-E94D3E8AD9A2}"/>
          </ac:spMkLst>
        </pc:spChg>
        <pc:spChg chg="add mod">
          <ac:chgData name="Alejandro Vazquez" userId="37305020-e960-42a8-8ec7-a672ace352e5" providerId="ADAL" clId="{C0BC2949-5DE4-4429-A11C-63959BEC5FDF}" dt="2022-10-17T21:39:40.406" v="965" actId="20577"/>
          <ac:spMkLst>
            <pc:docMk/>
            <pc:sldMk cId="1259502052" sldId="402"/>
            <ac:spMk id="3" creationId="{9A71B02A-A14C-3636-015F-4314A2B11AA2}"/>
          </ac:spMkLst>
        </pc:spChg>
        <pc:spChg chg="del">
          <ac:chgData name="Alejandro Vazquez" userId="37305020-e960-42a8-8ec7-a672ace352e5" providerId="ADAL" clId="{C0BC2949-5DE4-4429-A11C-63959BEC5FDF}" dt="2022-10-14T08:05:19.880" v="352" actId="478"/>
          <ac:spMkLst>
            <pc:docMk/>
            <pc:sldMk cId="1259502052" sldId="402"/>
            <ac:spMk id="4" creationId="{661F2B16-B67E-8802-A0A2-7A3581D5F367}"/>
          </ac:spMkLst>
        </pc:spChg>
        <pc:graphicFrameChg chg="del">
          <ac:chgData name="Alejandro Vazquez" userId="37305020-e960-42a8-8ec7-a672ace352e5" providerId="ADAL" clId="{C0BC2949-5DE4-4429-A11C-63959BEC5FDF}" dt="2022-10-14T07:46:29.981" v="76" actId="478"/>
          <ac:graphicFrameMkLst>
            <pc:docMk/>
            <pc:sldMk cId="1259502052" sldId="402"/>
            <ac:graphicFrameMk id="9" creationId="{468A54D6-675D-37C5-6C04-E694E67F614B}"/>
          </ac:graphicFrameMkLst>
        </pc:graphicFrameChg>
        <pc:picChg chg="mod">
          <ac:chgData name="Alejandro Vazquez" userId="37305020-e960-42a8-8ec7-a672ace352e5" providerId="ADAL" clId="{C0BC2949-5DE4-4429-A11C-63959BEC5FDF}" dt="2022-10-14T07:54:49.342" v="265" actId="1076"/>
          <ac:picMkLst>
            <pc:docMk/>
            <pc:sldMk cId="1259502052" sldId="402"/>
            <ac:picMk id="5" creationId="{E60178DC-09A7-12BD-97FA-4918B3A5C9D2}"/>
          </ac:picMkLst>
        </pc:picChg>
      </pc:sldChg>
      <pc:sldChg chg="addSp delSp modSp mod ord">
        <pc:chgData name="Alejandro Vazquez" userId="37305020-e960-42a8-8ec7-a672ace352e5" providerId="ADAL" clId="{C0BC2949-5DE4-4429-A11C-63959BEC5FDF}" dt="2022-10-14T07:32:41.530" v="74"/>
        <pc:sldMkLst>
          <pc:docMk/>
          <pc:sldMk cId="334533107" sldId="2146845775"/>
        </pc:sldMkLst>
        <pc:spChg chg="del">
          <ac:chgData name="Alejandro Vazquez" userId="37305020-e960-42a8-8ec7-a672ace352e5" providerId="ADAL" clId="{C0BC2949-5DE4-4429-A11C-63959BEC5FDF}" dt="2022-10-14T07:30:08.355" v="0" actId="931"/>
          <ac:spMkLst>
            <pc:docMk/>
            <pc:sldMk cId="334533107" sldId="2146845775"/>
            <ac:spMk id="2" creationId="{F3AAE4E4-C490-FB42-1B6C-EDFDFB77BA06}"/>
          </ac:spMkLst>
        </pc:spChg>
        <pc:spChg chg="mod">
          <ac:chgData name="Alejandro Vazquez" userId="37305020-e960-42a8-8ec7-a672ace352e5" providerId="ADAL" clId="{C0BC2949-5DE4-4429-A11C-63959BEC5FDF}" dt="2022-10-14T07:32:41.530" v="74"/>
          <ac:spMkLst>
            <pc:docMk/>
            <pc:sldMk cId="334533107" sldId="2146845775"/>
            <ac:spMk id="5" creationId="{BB790A76-106C-A342-7189-65D3427E1676}"/>
          </ac:spMkLst>
        </pc:spChg>
        <pc:spChg chg="mod">
          <ac:chgData name="Alejandro Vazquez" userId="37305020-e960-42a8-8ec7-a672ace352e5" providerId="ADAL" clId="{C0BC2949-5DE4-4429-A11C-63959BEC5FDF}" dt="2022-10-14T07:30:23.518" v="46" actId="20577"/>
          <ac:spMkLst>
            <pc:docMk/>
            <pc:sldMk cId="334533107" sldId="2146845775"/>
            <ac:spMk id="9" creationId="{91698711-0537-2A2C-DC47-CBDB60312F10}"/>
          </ac:spMkLst>
        </pc:spChg>
        <pc:spChg chg="mod">
          <ac:chgData name="Alejandro Vazquez" userId="37305020-e960-42a8-8ec7-a672ace352e5" providerId="ADAL" clId="{C0BC2949-5DE4-4429-A11C-63959BEC5FDF}" dt="2022-10-14T07:31:02.376" v="72" actId="20577"/>
          <ac:spMkLst>
            <pc:docMk/>
            <pc:sldMk cId="334533107" sldId="2146845775"/>
            <ac:spMk id="10" creationId="{3999B92E-2ED4-BFCE-2951-6186BF57C74F}"/>
          </ac:spMkLst>
        </pc:spChg>
        <pc:picChg chg="add mod">
          <ac:chgData name="Alejandro Vazquez" userId="37305020-e960-42a8-8ec7-a672ace352e5" providerId="ADAL" clId="{C0BC2949-5DE4-4429-A11C-63959BEC5FDF}" dt="2022-10-14T07:30:15.217" v="21" actId="20577"/>
          <ac:picMkLst>
            <pc:docMk/>
            <pc:sldMk cId="334533107" sldId="2146845775"/>
            <ac:picMk id="11" creationId="{20E5769B-59E8-1A99-CBC0-F68E23B3AE80}"/>
          </ac:picMkLst>
        </pc:picChg>
      </pc:sldChg>
      <pc:sldChg chg="add del">
        <pc:chgData name="Alejandro Vazquez" userId="37305020-e960-42a8-8ec7-a672ace352e5" providerId="ADAL" clId="{C0BC2949-5DE4-4429-A11C-63959BEC5FDF}" dt="2022-10-14T07:57:26.641" v="333" actId="47"/>
        <pc:sldMkLst>
          <pc:docMk/>
          <pc:sldMk cId="2287382754" sldId="2146845788"/>
        </pc:sldMkLst>
      </pc:sldChg>
      <pc:sldChg chg="add del">
        <pc:chgData name="Alejandro Vazquez" userId="37305020-e960-42a8-8ec7-a672ace352e5" providerId="ADAL" clId="{C0BC2949-5DE4-4429-A11C-63959BEC5FDF}" dt="2022-10-14T08:20:16.127" v="353" actId="47"/>
        <pc:sldMkLst>
          <pc:docMk/>
          <pc:sldMk cId="3048117272" sldId="2146845788"/>
        </pc:sldMkLst>
      </pc:sldChg>
      <pc:sldChg chg="addSp delSp modSp add mod modClrScheme chgLayout">
        <pc:chgData name="Alejandro Vazquez" userId="37305020-e960-42a8-8ec7-a672ace352e5" providerId="ADAL" clId="{C0BC2949-5DE4-4429-A11C-63959BEC5FDF}" dt="2022-10-14T08:29:37.901" v="446" actId="14100"/>
        <pc:sldMkLst>
          <pc:docMk/>
          <pc:sldMk cId="816525333" sldId="2146845789"/>
        </pc:sldMkLst>
        <pc:spChg chg="mod ord">
          <ac:chgData name="Alejandro Vazquez" userId="37305020-e960-42a8-8ec7-a672ace352e5" providerId="ADAL" clId="{C0BC2949-5DE4-4429-A11C-63959BEC5FDF}" dt="2022-10-14T08:20:40.779" v="356" actId="700"/>
          <ac:spMkLst>
            <pc:docMk/>
            <pc:sldMk cId="816525333" sldId="2146845789"/>
            <ac:spMk id="2" creationId="{C01C13DF-2BD0-00B2-AF0B-E94D3E8AD9A2}"/>
          </ac:spMkLst>
        </pc:spChg>
        <pc:spChg chg="del">
          <ac:chgData name="Alejandro Vazquez" userId="37305020-e960-42a8-8ec7-a672ace352e5" providerId="ADAL" clId="{C0BC2949-5DE4-4429-A11C-63959BEC5FDF}" dt="2022-10-14T08:00:30.610" v="338" actId="478"/>
          <ac:spMkLst>
            <pc:docMk/>
            <pc:sldMk cId="816525333" sldId="2146845789"/>
            <ac:spMk id="3" creationId="{9A71B02A-A14C-3636-015F-4314A2B11AA2}"/>
          </ac:spMkLst>
        </pc:spChg>
        <pc:spChg chg="del mod">
          <ac:chgData name="Alejandro Vazquez" userId="37305020-e960-42a8-8ec7-a672ace352e5" providerId="ADAL" clId="{C0BC2949-5DE4-4429-A11C-63959BEC5FDF}" dt="2022-10-14T08:05:16.167" v="351" actId="478"/>
          <ac:spMkLst>
            <pc:docMk/>
            <pc:sldMk cId="816525333" sldId="2146845789"/>
            <ac:spMk id="4" creationId="{661F2B16-B67E-8802-A0A2-7A3581D5F367}"/>
          </ac:spMkLst>
        </pc:spChg>
        <pc:spChg chg="add del mod">
          <ac:chgData name="Alejandro Vazquez" userId="37305020-e960-42a8-8ec7-a672ace352e5" providerId="ADAL" clId="{C0BC2949-5DE4-4429-A11C-63959BEC5FDF}" dt="2022-10-14T08:00:32.507" v="339" actId="478"/>
          <ac:spMkLst>
            <pc:docMk/>
            <pc:sldMk cId="816525333" sldId="2146845789"/>
            <ac:spMk id="9" creationId="{D2343DF6-4CFE-4BD7-2F4C-7C97A48C6B95}"/>
          </ac:spMkLst>
        </pc:spChg>
        <pc:spChg chg="add del mod ord">
          <ac:chgData name="Alejandro Vazquez" userId="37305020-e960-42a8-8ec7-a672ace352e5" providerId="ADAL" clId="{C0BC2949-5DE4-4429-A11C-63959BEC5FDF}" dt="2022-10-14T08:20:28.213" v="355" actId="700"/>
          <ac:spMkLst>
            <pc:docMk/>
            <pc:sldMk cId="816525333" sldId="2146845789"/>
            <ac:spMk id="12" creationId="{47AD7A48-9A26-A03C-F843-A863A4197730}"/>
          </ac:spMkLst>
        </pc:spChg>
        <pc:spChg chg="add del mod ord">
          <ac:chgData name="Alejandro Vazquez" userId="37305020-e960-42a8-8ec7-a672ace352e5" providerId="ADAL" clId="{C0BC2949-5DE4-4429-A11C-63959BEC5FDF}" dt="2022-10-14T08:20:28.213" v="355" actId="700"/>
          <ac:spMkLst>
            <pc:docMk/>
            <pc:sldMk cId="816525333" sldId="2146845789"/>
            <ac:spMk id="13" creationId="{CD47DF7A-3337-D13F-7702-F8CE9613CEEC}"/>
          </ac:spMkLst>
        </pc:spChg>
        <pc:picChg chg="del">
          <ac:chgData name="Alejandro Vazquez" userId="37305020-e960-42a8-8ec7-a672ace352e5" providerId="ADAL" clId="{C0BC2949-5DE4-4429-A11C-63959BEC5FDF}" dt="2022-10-14T08:04:59.213" v="347" actId="478"/>
          <ac:picMkLst>
            <pc:docMk/>
            <pc:sldMk cId="816525333" sldId="2146845789"/>
            <ac:picMk id="5" creationId="{E60178DC-09A7-12BD-97FA-4918B3A5C9D2}"/>
          </ac:picMkLst>
        </pc:picChg>
        <pc:picChg chg="del">
          <ac:chgData name="Alejandro Vazquez" userId="37305020-e960-42a8-8ec7-a672ace352e5" providerId="ADAL" clId="{C0BC2949-5DE4-4429-A11C-63959BEC5FDF}" dt="2022-10-14T08:05:00.561" v="348" actId="478"/>
          <ac:picMkLst>
            <pc:docMk/>
            <pc:sldMk cId="816525333" sldId="2146845789"/>
            <ac:picMk id="6" creationId="{396EA294-25ED-B8FE-FC8F-F4C8B29D3464}"/>
          </ac:picMkLst>
        </pc:picChg>
        <pc:picChg chg="del">
          <ac:chgData name="Alejandro Vazquez" userId="37305020-e960-42a8-8ec7-a672ace352e5" providerId="ADAL" clId="{C0BC2949-5DE4-4429-A11C-63959BEC5FDF}" dt="2022-10-14T08:20:48.663" v="357" actId="478"/>
          <ac:picMkLst>
            <pc:docMk/>
            <pc:sldMk cId="816525333" sldId="2146845789"/>
            <ac:picMk id="7" creationId="{45E253D7-8C34-75A2-94C8-5368212DD307}"/>
          </ac:picMkLst>
        </pc:picChg>
        <pc:picChg chg="add mod">
          <ac:chgData name="Alejandro Vazquez" userId="37305020-e960-42a8-8ec7-a672ace352e5" providerId="ADAL" clId="{C0BC2949-5DE4-4429-A11C-63959BEC5FDF}" dt="2022-10-14T08:26:23.788" v="435" actId="1076"/>
          <ac:picMkLst>
            <pc:docMk/>
            <pc:sldMk cId="816525333" sldId="2146845789"/>
            <ac:picMk id="11" creationId="{D3219E7B-52D2-4292-ED1D-E08B3CD79966}"/>
          </ac:picMkLst>
        </pc:picChg>
        <pc:picChg chg="add mod">
          <ac:chgData name="Alejandro Vazquez" userId="37305020-e960-42a8-8ec7-a672ace352e5" providerId="ADAL" clId="{C0BC2949-5DE4-4429-A11C-63959BEC5FDF}" dt="2022-10-14T08:28:31.531" v="441" actId="1076"/>
          <ac:picMkLst>
            <pc:docMk/>
            <pc:sldMk cId="816525333" sldId="2146845789"/>
            <ac:picMk id="15" creationId="{3B707D66-3CD2-2B34-664E-102BE1C39979}"/>
          </ac:picMkLst>
        </pc:picChg>
        <pc:picChg chg="add mod">
          <ac:chgData name="Alejandro Vazquez" userId="37305020-e960-42a8-8ec7-a672ace352e5" providerId="ADAL" clId="{C0BC2949-5DE4-4429-A11C-63959BEC5FDF}" dt="2022-10-14T08:25:41.059" v="428" actId="1076"/>
          <ac:picMkLst>
            <pc:docMk/>
            <pc:sldMk cId="816525333" sldId="2146845789"/>
            <ac:picMk id="17" creationId="{CED3280D-F6AE-E4B6-222D-80D0F96E3C04}"/>
          </ac:picMkLst>
        </pc:picChg>
        <pc:picChg chg="add mod">
          <ac:chgData name="Alejandro Vazquez" userId="37305020-e960-42a8-8ec7-a672ace352e5" providerId="ADAL" clId="{C0BC2949-5DE4-4429-A11C-63959BEC5FDF}" dt="2022-10-14T08:27:44.289" v="438" actId="1076"/>
          <ac:picMkLst>
            <pc:docMk/>
            <pc:sldMk cId="816525333" sldId="2146845789"/>
            <ac:picMk id="19" creationId="{C2F3D9F4-ECB2-B89C-C9DC-FF94EECECECE}"/>
          </ac:picMkLst>
        </pc:picChg>
        <pc:picChg chg="add mod">
          <ac:chgData name="Alejandro Vazquez" userId="37305020-e960-42a8-8ec7-a672ace352e5" providerId="ADAL" clId="{C0BC2949-5DE4-4429-A11C-63959BEC5FDF}" dt="2022-10-14T08:26:28.034" v="437" actId="1076"/>
          <ac:picMkLst>
            <pc:docMk/>
            <pc:sldMk cId="816525333" sldId="2146845789"/>
            <ac:picMk id="21" creationId="{2E94F465-13B3-02B5-D1EE-599F0E82F927}"/>
          </ac:picMkLst>
        </pc:picChg>
        <pc:picChg chg="add mod">
          <ac:chgData name="Alejandro Vazquez" userId="37305020-e960-42a8-8ec7-a672ace352e5" providerId="ADAL" clId="{C0BC2949-5DE4-4429-A11C-63959BEC5FDF}" dt="2022-10-14T08:29:37.901" v="446" actId="14100"/>
          <ac:picMkLst>
            <pc:docMk/>
            <pc:sldMk cId="816525333" sldId="2146845789"/>
            <ac:picMk id="23" creationId="{6DFB6700-D5F1-56E8-A34C-5CA676A63F5B}"/>
          </ac:picMkLst>
        </pc:picChg>
      </pc:sldChg>
    </pc:docChg>
  </pc:docChgLst>
  <pc:docChgLst>
    <pc:chgData name="Alejandro Vazquez" userId="37305020-e960-42a8-8ec7-a672ace352e5" providerId="ADAL" clId="{3DAE608B-2E2E-4CED-807F-D673F068CC19}"/>
    <pc:docChg chg="undo custSel addSld delSld modSld sldOrd modSection">
      <pc:chgData name="Alejandro Vazquez" userId="37305020-e960-42a8-8ec7-a672ace352e5" providerId="ADAL" clId="{3DAE608B-2E2E-4CED-807F-D673F068CC19}" dt="2022-10-11T22:07:48.870" v="2197" actId="20577"/>
      <pc:docMkLst>
        <pc:docMk/>
      </pc:docMkLst>
      <pc:sldChg chg="modSp mod">
        <pc:chgData name="Alejandro Vazquez" userId="37305020-e960-42a8-8ec7-a672ace352e5" providerId="ADAL" clId="{3DAE608B-2E2E-4CED-807F-D673F068CC19}" dt="2022-10-11T10:39:29.879" v="1707" actId="313"/>
        <pc:sldMkLst>
          <pc:docMk/>
          <pc:sldMk cId="4291493272" sldId="282"/>
        </pc:sldMkLst>
        <pc:spChg chg="mod">
          <ac:chgData name="Alejandro Vazquez" userId="37305020-e960-42a8-8ec7-a672ace352e5" providerId="ADAL" clId="{3DAE608B-2E2E-4CED-807F-D673F068CC19}" dt="2022-10-11T10:39:29.879" v="1707" actId="313"/>
          <ac:spMkLst>
            <pc:docMk/>
            <pc:sldMk cId="4291493272" sldId="282"/>
            <ac:spMk id="3" creationId="{0FB21CB7-24F9-248E-8A0F-2CA93BB1BB0F}"/>
          </ac:spMkLst>
        </pc:spChg>
      </pc:sldChg>
      <pc:sldChg chg="modNotes">
        <pc:chgData name="Alejandro Vazquez" userId="37305020-e960-42a8-8ec7-a672ace352e5" providerId="ADAL" clId="{3DAE608B-2E2E-4CED-807F-D673F068CC19}" dt="2022-10-10T20:02:11.551" v="1634" actId="20577"/>
        <pc:sldMkLst>
          <pc:docMk/>
          <pc:sldMk cId="2611443927" sldId="283"/>
        </pc:sldMkLst>
      </pc:sldChg>
      <pc:sldChg chg="modNotes">
        <pc:chgData name="Alejandro Vazquez" userId="37305020-e960-42a8-8ec7-a672ace352e5" providerId="ADAL" clId="{3DAE608B-2E2E-4CED-807F-D673F068CC19}" dt="2022-10-10T19:57:04.276" v="1009" actId="21"/>
        <pc:sldMkLst>
          <pc:docMk/>
          <pc:sldMk cId="1006727303" sldId="284"/>
        </pc:sldMkLst>
      </pc:sldChg>
      <pc:sldChg chg="modNotes">
        <pc:chgData name="Alejandro Vazquez" userId="37305020-e960-42a8-8ec7-a672ace352e5" providerId="ADAL" clId="{3DAE608B-2E2E-4CED-807F-D673F068CC19}" dt="2022-10-10T20:00:45.217" v="1612" actId="20577"/>
        <pc:sldMkLst>
          <pc:docMk/>
          <pc:sldMk cId="920003432" sldId="285"/>
        </pc:sldMkLst>
      </pc:sldChg>
      <pc:sldChg chg="modNotes">
        <pc:chgData name="Alejandro Vazquez" userId="37305020-e960-42a8-8ec7-a672ace352e5" providerId="ADAL" clId="{3DAE608B-2E2E-4CED-807F-D673F068CC19}" dt="2022-10-10T20:05:03.940" v="1681" actId="6549"/>
        <pc:sldMkLst>
          <pc:docMk/>
          <pc:sldMk cId="2800456983" sldId="286"/>
        </pc:sldMkLst>
      </pc:sldChg>
      <pc:sldChg chg="del">
        <pc:chgData name="Alejandro Vazquez" userId="37305020-e960-42a8-8ec7-a672ace352e5" providerId="ADAL" clId="{3DAE608B-2E2E-4CED-807F-D673F068CC19}" dt="2022-10-11T21:55:28.295" v="2061" actId="47"/>
        <pc:sldMkLst>
          <pc:docMk/>
          <pc:sldMk cId="1277648986" sldId="288"/>
        </pc:sldMkLst>
      </pc:sldChg>
      <pc:sldChg chg="modSp mod">
        <pc:chgData name="Alejandro Vazquez" userId="37305020-e960-42a8-8ec7-a672ace352e5" providerId="ADAL" clId="{3DAE608B-2E2E-4CED-807F-D673F068CC19}" dt="2022-10-11T12:51:41.988" v="1829" actId="20577"/>
        <pc:sldMkLst>
          <pc:docMk/>
          <pc:sldMk cId="20303670" sldId="289"/>
        </pc:sldMkLst>
        <pc:spChg chg="mod">
          <ac:chgData name="Alejandro Vazquez" userId="37305020-e960-42a8-8ec7-a672ace352e5" providerId="ADAL" clId="{3DAE608B-2E2E-4CED-807F-D673F068CC19}" dt="2022-10-11T12:51:41.988" v="1829" actId="20577"/>
          <ac:spMkLst>
            <pc:docMk/>
            <pc:sldMk cId="20303670" sldId="289"/>
            <ac:spMk id="3" creationId="{BC6E50F3-A933-F84D-FCE0-A0616AD6684F}"/>
          </ac:spMkLst>
        </pc:spChg>
      </pc:sldChg>
      <pc:sldChg chg="addSp delSp modSp mod">
        <pc:chgData name="Alejandro Vazquez" userId="37305020-e960-42a8-8ec7-a672ace352e5" providerId="ADAL" clId="{3DAE608B-2E2E-4CED-807F-D673F068CC19}" dt="2022-10-11T22:07:48.870" v="2197" actId="20577"/>
        <pc:sldMkLst>
          <pc:docMk/>
          <pc:sldMk cId="1259502052" sldId="402"/>
        </pc:sldMkLst>
        <pc:spChg chg="mod">
          <ac:chgData name="Alejandro Vazquez" userId="37305020-e960-42a8-8ec7-a672ace352e5" providerId="ADAL" clId="{3DAE608B-2E2E-4CED-807F-D673F068CC19}" dt="2022-10-11T21:55:50.680" v="2073" actId="20577"/>
          <ac:spMkLst>
            <pc:docMk/>
            <pc:sldMk cId="1259502052" sldId="402"/>
            <ac:spMk id="2" creationId="{C01C13DF-2BD0-00B2-AF0B-E94D3E8AD9A2}"/>
          </ac:spMkLst>
        </pc:spChg>
        <pc:graphicFrameChg chg="mod">
          <ac:chgData name="Alejandro Vazquez" userId="37305020-e960-42a8-8ec7-a672ace352e5" providerId="ADAL" clId="{3DAE608B-2E2E-4CED-807F-D673F068CC19}" dt="2022-10-11T22:07:48.870" v="2197" actId="20577"/>
          <ac:graphicFrameMkLst>
            <pc:docMk/>
            <pc:sldMk cId="1259502052" sldId="402"/>
            <ac:graphicFrameMk id="9" creationId="{468A54D6-675D-37C5-6C04-E694E67F614B}"/>
          </ac:graphicFrameMkLst>
        </pc:graphicFrameChg>
        <pc:picChg chg="add mod">
          <ac:chgData name="Alejandro Vazquez" userId="37305020-e960-42a8-8ec7-a672ace352e5" providerId="ADAL" clId="{3DAE608B-2E2E-4CED-807F-D673F068CC19}" dt="2022-10-11T22:06:50.302" v="2123" actId="14100"/>
          <ac:picMkLst>
            <pc:docMk/>
            <pc:sldMk cId="1259502052" sldId="402"/>
            <ac:picMk id="6" creationId="{396EA294-25ED-B8FE-FC8F-F4C8B29D3464}"/>
          </ac:picMkLst>
        </pc:picChg>
        <pc:picChg chg="add del mod">
          <ac:chgData name="Alejandro Vazquez" userId="37305020-e960-42a8-8ec7-a672ace352e5" providerId="ADAL" clId="{3DAE608B-2E2E-4CED-807F-D673F068CC19}" dt="2022-10-11T22:05:00.199" v="2104" actId="478"/>
          <ac:picMkLst>
            <pc:docMk/>
            <pc:sldMk cId="1259502052" sldId="402"/>
            <ac:picMk id="10" creationId="{842D7686-FF9D-0250-9505-934EA7DB6D8B}"/>
          </ac:picMkLst>
        </pc:picChg>
      </pc:sldChg>
      <pc:sldChg chg="ord">
        <pc:chgData name="Alejandro Vazquez" userId="37305020-e960-42a8-8ec7-a672ace352e5" providerId="ADAL" clId="{3DAE608B-2E2E-4CED-807F-D673F068CC19}" dt="2022-10-10T20:13:57.088" v="1683"/>
        <pc:sldMkLst>
          <pc:docMk/>
          <pc:sldMk cId="3251624738" sldId="406"/>
        </pc:sldMkLst>
      </pc:sldChg>
      <pc:sldChg chg="addSp delSp modSp mod modShow">
        <pc:chgData name="Alejandro Vazquez" userId="37305020-e960-42a8-8ec7-a672ace352e5" providerId="ADAL" clId="{3DAE608B-2E2E-4CED-807F-D673F068CC19}" dt="2022-10-11T21:54:58.072" v="2060" actId="478"/>
        <pc:sldMkLst>
          <pc:docMk/>
          <pc:sldMk cId="1155233371" sldId="409"/>
        </pc:sldMkLst>
        <pc:spChg chg="del">
          <ac:chgData name="Alejandro Vazquez" userId="37305020-e960-42a8-8ec7-a672ace352e5" providerId="ADAL" clId="{3DAE608B-2E2E-4CED-807F-D673F068CC19}" dt="2022-10-11T10:39:22.555" v="1705" actId="931"/>
          <ac:spMkLst>
            <pc:docMk/>
            <pc:sldMk cId="1155233371" sldId="409"/>
            <ac:spMk id="2" creationId="{E2E9FE9B-140A-DD4B-5AE8-F7A5FA6C7CC8}"/>
          </ac:spMkLst>
        </pc:spChg>
        <pc:spChg chg="mod">
          <ac:chgData name="Alejandro Vazquez" userId="37305020-e960-42a8-8ec7-a672ace352e5" providerId="ADAL" clId="{3DAE608B-2E2E-4CED-807F-D673F068CC19}" dt="2022-10-11T10:39:52.885" v="1727" actId="20577"/>
          <ac:spMkLst>
            <pc:docMk/>
            <pc:sldMk cId="1155233371" sldId="409"/>
            <ac:spMk id="3" creationId="{C1FB45C3-B5A6-A4AB-CE2F-0984D0275BF0}"/>
          </ac:spMkLst>
        </pc:spChg>
        <pc:spChg chg="mod">
          <ac:chgData name="Alejandro Vazquez" userId="37305020-e960-42a8-8ec7-a672ace352e5" providerId="ADAL" clId="{3DAE608B-2E2E-4CED-807F-D673F068CC19}" dt="2022-10-11T10:39:57.198" v="1746" actId="20577"/>
          <ac:spMkLst>
            <pc:docMk/>
            <pc:sldMk cId="1155233371" sldId="409"/>
            <ac:spMk id="4" creationId="{0D707D89-DEEC-2C1C-0BD6-71CA29ABAE02}"/>
          </ac:spMkLst>
        </pc:spChg>
        <pc:spChg chg="mod">
          <ac:chgData name="Alejandro Vazquez" userId="37305020-e960-42a8-8ec7-a672ace352e5" providerId="ADAL" clId="{3DAE608B-2E2E-4CED-807F-D673F068CC19}" dt="2022-10-11T10:40:01.286" v="1770" actId="20577"/>
          <ac:spMkLst>
            <pc:docMk/>
            <pc:sldMk cId="1155233371" sldId="409"/>
            <ac:spMk id="5" creationId="{DD78B584-CAC6-34D4-9739-9609DF7E07C8}"/>
          </ac:spMkLst>
        </pc:spChg>
        <pc:spChg chg="del mod">
          <ac:chgData name="Alejandro Vazquez" userId="37305020-e960-42a8-8ec7-a672ace352e5" providerId="ADAL" clId="{3DAE608B-2E2E-4CED-807F-D673F068CC19}" dt="2022-10-11T10:40:36.024" v="1778" actId="478"/>
          <ac:spMkLst>
            <pc:docMk/>
            <pc:sldMk cId="1155233371" sldId="409"/>
            <ac:spMk id="6" creationId="{DCDA08A2-D57A-EE97-5F34-67C59E705A64}"/>
          </ac:spMkLst>
        </pc:spChg>
        <pc:spChg chg="add del mod">
          <ac:chgData name="Alejandro Vazquez" userId="37305020-e960-42a8-8ec7-a672ace352e5" providerId="ADAL" clId="{3DAE608B-2E2E-4CED-807F-D673F068CC19}" dt="2022-10-11T21:54:58.072" v="2060" actId="478"/>
          <ac:spMkLst>
            <pc:docMk/>
            <pc:sldMk cId="1155233371" sldId="409"/>
            <ac:spMk id="9" creationId="{1821798F-5323-68F6-913C-AB4772A07DE0}"/>
          </ac:spMkLst>
        </pc:spChg>
        <pc:spChg chg="add del mod">
          <ac:chgData name="Alejandro Vazquez" userId="37305020-e960-42a8-8ec7-a672ace352e5" providerId="ADAL" clId="{3DAE608B-2E2E-4CED-807F-D673F068CC19}" dt="2022-10-11T10:40:38.231" v="1779" actId="478"/>
          <ac:spMkLst>
            <pc:docMk/>
            <pc:sldMk cId="1155233371" sldId="409"/>
            <ac:spMk id="11" creationId="{D0DC405B-2704-7EB8-A268-6AEBA1AD67FA}"/>
          </ac:spMkLst>
        </pc:spChg>
        <pc:picChg chg="add del mod ord">
          <ac:chgData name="Alejandro Vazquez" userId="37305020-e960-42a8-8ec7-a672ace352e5" providerId="ADAL" clId="{3DAE608B-2E2E-4CED-807F-D673F068CC19}" dt="2022-10-11T21:54:32.672" v="2059" actId="478"/>
          <ac:picMkLst>
            <pc:docMk/>
            <pc:sldMk cId="1155233371" sldId="409"/>
            <ac:picMk id="2" creationId="{15A6A77A-4802-0AE9-EC2F-F3FB82BAF2EB}"/>
          </ac:picMkLst>
        </pc:picChg>
        <pc:picChg chg="add mod">
          <ac:chgData name="Alejandro Vazquez" userId="37305020-e960-42a8-8ec7-a672ace352e5" providerId="ADAL" clId="{3DAE608B-2E2E-4CED-807F-D673F068CC19}" dt="2022-10-11T10:39:25.991" v="1706" actId="27614"/>
          <ac:picMkLst>
            <pc:docMk/>
            <pc:sldMk cId="1155233371" sldId="409"/>
            <ac:picMk id="8" creationId="{69B1BE9E-4F46-3807-8C36-DA5D30735703}"/>
          </ac:picMkLst>
        </pc:picChg>
      </pc:sldChg>
      <pc:sldChg chg="new del">
        <pc:chgData name="Alejandro Vazquez" userId="37305020-e960-42a8-8ec7-a672ace352e5" providerId="ADAL" clId="{3DAE608B-2E2E-4CED-807F-D673F068CC19}" dt="2022-10-11T10:35:45.671" v="1687" actId="47"/>
        <pc:sldMkLst>
          <pc:docMk/>
          <pc:sldMk cId="2352646353" sldId="410"/>
        </pc:sldMkLst>
      </pc:sldChg>
      <pc:sldChg chg="add del ord">
        <pc:chgData name="Alejandro Vazquez" userId="37305020-e960-42a8-8ec7-a672ace352e5" providerId="ADAL" clId="{3DAE608B-2E2E-4CED-807F-D673F068CC19}" dt="2022-10-11T10:39:04.779" v="1704"/>
        <pc:sldMkLst>
          <pc:docMk/>
          <pc:sldMk cId="2971794153" sldId="2146845771"/>
        </pc:sldMkLst>
      </pc:sldChg>
      <pc:sldChg chg="add del">
        <pc:chgData name="Alejandro Vazquez" userId="37305020-e960-42a8-8ec7-a672ace352e5" providerId="ADAL" clId="{3DAE608B-2E2E-4CED-807F-D673F068CC19}" dt="2022-10-11T10:38:57.200" v="1701"/>
        <pc:sldMkLst>
          <pc:docMk/>
          <pc:sldMk cId="816190405" sldId="2146845772"/>
        </pc:sldMkLst>
      </pc:sldChg>
      <pc:sldChg chg="modSp new mod">
        <pc:chgData name="Alejandro Vazquez" userId="37305020-e960-42a8-8ec7-a672ace352e5" providerId="ADAL" clId="{3DAE608B-2E2E-4CED-807F-D673F068CC19}" dt="2022-10-11T12:57:31.672" v="1854" actId="20577"/>
        <pc:sldMkLst>
          <pc:docMk/>
          <pc:sldMk cId="2320285742" sldId="2146845772"/>
        </pc:sldMkLst>
        <pc:spChg chg="mod">
          <ac:chgData name="Alejandro Vazquez" userId="37305020-e960-42a8-8ec7-a672ace352e5" providerId="ADAL" clId="{3DAE608B-2E2E-4CED-807F-D673F068CC19}" dt="2022-10-11T12:57:31.672" v="1854" actId="20577"/>
          <ac:spMkLst>
            <pc:docMk/>
            <pc:sldMk cId="2320285742" sldId="2146845772"/>
            <ac:spMk id="2" creationId="{6FDE0218-D6E1-2060-707F-3D6A8ED44F32}"/>
          </ac:spMkLst>
        </pc:spChg>
      </pc:sldChg>
      <pc:sldChg chg="add del">
        <pc:chgData name="Alejandro Vazquez" userId="37305020-e960-42a8-8ec7-a672ace352e5" providerId="ADAL" clId="{3DAE608B-2E2E-4CED-807F-D673F068CC19}" dt="2022-10-11T10:38:56.931" v="1700"/>
        <pc:sldMkLst>
          <pc:docMk/>
          <pc:sldMk cId="954210453" sldId="2146845773"/>
        </pc:sldMkLst>
      </pc:sldChg>
      <pc:sldChg chg="add del">
        <pc:chgData name="Alejandro Vazquez" userId="37305020-e960-42a8-8ec7-a672ace352e5" providerId="ADAL" clId="{3DAE608B-2E2E-4CED-807F-D673F068CC19}" dt="2022-10-11T10:38:56.667" v="1699"/>
        <pc:sldMkLst>
          <pc:docMk/>
          <pc:sldMk cId="3948999061" sldId="2146845774"/>
        </pc:sldMkLst>
      </pc:sldChg>
    </pc:docChg>
  </pc:docChgLst>
  <pc:docChgLst>
    <pc:chgData name="Petur Þ. Sigurdsson" userId="S::petur@lsretail.com::b51620a9-a6bc-43cc-8d20-2596b195e64d" providerId="AD" clId="Web-{EA5563EE-C817-40C5-87FB-A476FCFF1A1C}"/>
    <pc:docChg chg="modSld">
      <pc:chgData name="Petur Þ. Sigurdsson" userId="S::petur@lsretail.com::b51620a9-a6bc-43cc-8d20-2596b195e64d" providerId="AD" clId="Web-{EA5563EE-C817-40C5-87FB-A476FCFF1A1C}" dt="2022-10-17T21:37:09.792" v="82"/>
      <pc:docMkLst>
        <pc:docMk/>
      </pc:docMkLst>
      <pc:sldChg chg="mod modShow">
        <pc:chgData name="Petur Þ. Sigurdsson" userId="S::petur@lsretail.com::b51620a9-a6bc-43cc-8d20-2596b195e64d" providerId="AD" clId="Web-{EA5563EE-C817-40C5-87FB-A476FCFF1A1C}" dt="2022-10-17T21:37:09.792" v="82"/>
        <pc:sldMkLst>
          <pc:docMk/>
          <pc:sldMk cId="1806173806" sldId="405"/>
        </pc:sldMkLst>
      </pc:sldChg>
      <pc:sldChg chg="modNotes">
        <pc:chgData name="Petur Þ. Sigurdsson" userId="S::petur@lsretail.com::b51620a9-a6bc-43cc-8d20-2596b195e64d" providerId="AD" clId="Web-{EA5563EE-C817-40C5-87FB-A476FCFF1A1C}" dt="2022-10-17T21:37:07.136" v="81"/>
        <pc:sldMkLst>
          <pc:docMk/>
          <pc:sldMk cId="199595411" sldId="21468457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C69B5-924C-5E4A-A996-7EE8DCF62E84}" type="datetimeFigureOut">
              <a:rPr lang="en-IS" smtClean="0"/>
              <a:t>11/10/2022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0BAC5-819B-6846-8A64-705AFB274CF6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4365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1943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58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3815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95118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98612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842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93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80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75D9FE-677A-4CA6-AE49-CF851091F7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170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121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33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38741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16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3C44F-C096-4548-AAAD-E785BEAFFE30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03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91143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14934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757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99701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830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309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1117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45615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0BAC5-819B-6846-8A64-705AFB274CF6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4368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77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92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280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002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8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63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7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4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28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378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670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0012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5570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76416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110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2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60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270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15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182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37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49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5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590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8921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6116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797488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168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96409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664587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81977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0597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0694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6509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850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4918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634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5079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0044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27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39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060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1210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1D2526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374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62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7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411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393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251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996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3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14" r:id="rId7"/>
    <p:sldLayoutId id="214748371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9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4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5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3C66F-5A7D-C570-6A41-3258B6DF64D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4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1.wdp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6.svg"/><Relationship Id="rId11" Type="http://schemas.openxmlformats.org/officeDocument/2006/relationships/image" Target="../media/image61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svg"/><Relationship Id="rId9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50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1.png"/><Relationship Id="rId7" Type="http://schemas.openxmlformats.org/officeDocument/2006/relationships/image" Target="../media/image62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7.png"/><Relationship Id="rId11" Type="http://schemas.openxmlformats.org/officeDocument/2006/relationships/image" Target="../media/image77.png"/><Relationship Id="rId5" Type="http://schemas.openxmlformats.org/officeDocument/2006/relationships/image" Target="../media/image75.emf"/><Relationship Id="rId10" Type="http://schemas.microsoft.com/office/2007/relationships/hdphoto" Target="../media/hdphoto3.wdp"/><Relationship Id="rId4" Type="http://schemas.openxmlformats.org/officeDocument/2006/relationships/image" Target="../media/image74.svg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0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866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window, indoor, chair, table&#10;&#10;Description automatically generated">
            <a:extLst>
              <a:ext uri="{FF2B5EF4-FFF2-40B4-BE49-F238E27FC236}">
                <a16:creationId xmlns:a16="http://schemas.microsoft.com/office/drawing/2014/main" id="{4685432A-D2E3-2A13-CEBC-49C67CE1BB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367" r="2536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AD0F1-B268-7827-FB55-E505C0D64F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555177"/>
            <a:ext cx="6816054" cy="5871023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361D5C"/>
                </a:solidFill>
              </a:rPr>
              <a:t>Table reservations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to control the life cycle of the dining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get to know your customer</a:t>
            </a:r>
          </a:p>
          <a:p>
            <a:pPr marL="1028700" lvl="1" indent="-342900">
              <a:buFont typeface="Segoe UI" panose="020B0502040204020203" pitchFamily="34" charset="0"/>
              <a:buChar char="‑"/>
            </a:pPr>
            <a:r>
              <a:rPr lang="en-US" sz="1600"/>
              <a:t>preferences </a:t>
            </a:r>
          </a:p>
          <a:p>
            <a:pPr marL="1028700" lvl="1" indent="-342900">
              <a:buFont typeface="Segoe UI" panose="020B0502040204020203" pitchFamily="34" charset="0"/>
              <a:buChar char="‑"/>
            </a:pPr>
            <a:r>
              <a:rPr lang="en-US" sz="1600"/>
              <a:t>allergies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sz="1800"/>
              <a:t>plan depending on demand such as staff and purchasing</a:t>
            </a:r>
          </a:p>
          <a:p>
            <a:pPr marL="0" indent="0">
              <a:buNone/>
            </a:pPr>
            <a:r>
              <a:rPr lang="en-US" b="1">
                <a:solidFill>
                  <a:srgbClr val="361D5C"/>
                </a:solidFill>
              </a:rPr>
              <a:t>Table allocations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for flexible management of reservations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Reservation desk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to manage reservations for multiple restaurants</a:t>
            </a: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004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CAB75A-AA1F-D9E2-0317-EF8FB39AD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S"/>
              <a:t>Coursing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0429B-B278-B032-8E55-F8C3DD0F0E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747896" cy="5073650"/>
          </a:xfrm>
        </p:spPr>
        <p:txBody>
          <a:bodyPr/>
          <a:lstStyle/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Control the pace of dining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Configurable coursing flow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Cater for collaboration between your service staff and kitchen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Send comments to the kitchen</a:t>
            </a:r>
          </a:p>
          <a:p>
            <a:pPr marL="1143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/>
              <a:t>Currently only with printers</a:t>
            </a:r>
          </a:p>
        </p:txBody>
      </p:sp>
      <p:pic>
        <p:nvPicPr>
          <p:cNvPr id="5" name="Picture Placeholder 5" descr="A glass of wine with a flower in it&#10;&#10;Description automatically generated with low confidence">
            <a:extLst>
              <a:ext uri="{FF2B5EF4-FFF2-40B4-BE49-F238E27FC236}">
                <a16:creationId xmlns:a16="http://schemas.microsoft.com/office/drawing/2014/main" id="{0167332F-0380-8409-E3AC-C8F7AAC513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3740" b="3740"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D395FE-EF9E-F208-2EFF-247DDC6ADD34}"/>
              </a:ext>
            </a:extLst>
          </p:cNvPr>
          <p:cNvGrpSpPr/>
          <p:nvPr/>
        </p:nvGrpSpPr>
        <p:grpSpPr>
          <a:xfrm>
            <a:off x="5313404" y="4976206"/>
            <a:ext cx="6444885" cy="1253397"/>
            <a:chOff x="4605717" y="4379495"/>
            <a:chExt cx="5982713" cy="1163514"/>
          </a:xfrm>
        </p:grpSpPr>
        <p:pic>
          <p:nvPicPr>
            <p:cNvPr id="7" name="Picture 6" descr="A picture containing text, blackboard&#10;&#10;Description automatically generated">
              <a:extLst>
                <a:ext uri="{FF2B5EF4-FFF2-40B4-BE49-F238E27FC236}">
                  <a16:creationId xmlns:a16="http://schemas.microsoft.com/office/drawing/2014/main" id="{BBA3CBE8-D841-772E-9175-2924F31FE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8873"/>
            <a:stretch/>
          </p:blipFill>
          <p:spPr>
            <a:xfrm>
              <a:off x="4605717" y="4508531"/>
              <a:ext cx="2868272" cy="1034478"/>
            </a:xfrm>
            <a:prstGeom prst="rect">
              <a:avLst/>
            </a:prstGeom>
          </p:spPr>
        </p:pic>
        <p:pic>
          <p:nvPicPr>
            <p:cNvPr id="8" name="Picture 7" descr="A picture containing text, blackboard&#10;&#10;Description automatically generated">
              <a:extLst>
                <a:ext uri="{FF2B5EF4-FFF2-40B4-BE49-F238E27FC236}">
                  <a16:creationId xmlns:a16="http://schemas.microsoft.com/office/drawing/2014/main" id="{66D7264D-D7C0-34E1-31BF-BDCDDE69E1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873"/>
            <a:stretch/>
          </p:blipFill>
          <p:spPr>
            <a:xfrm>
              <a:off x="7720158" y="4379495"/>
              <a:ext cx="2868272" cy="1034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60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BD01FA5-3296-2DEE-3CB5-5E284C4F75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402"/>
          <a:stretch/>
        </p:blipFill>
        <p:spPr>
          <a:xfrm>
            <a:off x="479557" y="4074567"/>
            <a:ext cx="4676535" cy="278343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E50F3-A933-F84D-FCE0-A0616AD668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Increases the restaurant's capacity to receive orders and serve more customers in less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Reduced labor cost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Trending topic.</a:t>
            </a:r>
          </a:p>
          <a:p>
            <a:endParaRPr lang="en-US"/>
          </a:p>
          <a:p>
            <a:pPr marL="0" indent="0">
              <a:buNone/>
            </a:pPr>
            <a:endParaRPr lang="en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F037A8-CDDF-1ABC-9FFC-A89D7A21F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S"/>
              <a:t>Self-service kiosk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EEAB7F-8B68-7916-8C3D-6AA3905EF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233" y="2853796"/>
            <a:ext cx="1535255" cy="3642824"/>
          </a:xfrm>
          <a:prstGeom prst="rect">
            <a:avLst/>
          </a:prstGeom>
        </p:spPr>
      </p:pic>
      <p:pic>
        <p:nvPicPr>
          <p:cNvPr id="18" name="Picture Placeholder 17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5E6E8369-C0E5-BCE8-B9D6-FE1044C022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/>
          <a:srcRect l="8025" r="42763"/>
          <a:stretch/>
        </p:blipFill>
        <p:spPr>
          <a:xfrm>
            <a:off x="7609114" y="555177"/>
            <a:ext cx="4582886" cy="6208705"/>
          </a:xfrm>
        </p:spPr>
      </p:pic>
      <p:pic>
        <p:nvPicPr>
          <p:cNvPr id="22" name="Picture 21" descr="A person holding a burger&#10;&#10;Description automatically generated with low confidence">
            <a:extLst>
              <a:ext uri="{FF2B5EF4-FFF2-40B4-BE49-F238E27FC236}">
                <a16:creationId xmlns:a16="http://schemas.microsoft.com/office/drawing/2014/main" id="{8600D41A-4AB0-4474-4940-4F50A0CBF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30095"/>
            <a:ext cx="3271542" cy="19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lfService">
            <a:hlinkClick r:id="" action="ppaction://media"/>
            <a:extLst>
              <a:ext uri="{FF2B5EF4-FFF2-40B4-BE49-F238E27FC236}">
                <a16:creationId xmlns:a16="http://schemas.microsoft.com/office/drawing/2014/main" id="{A75728C1-5B35-66EB-C857-F151F8719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5E253D7-8C34-75A2-94C8-5368212D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-1500001" y="1652753"/>
            <a:ext cx="50479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1C13DF-2BD0-00B2-AF0B-E94D3E8A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Customer implementation: Djurs Sommerland </a:t>
            </a:r>
            <a:endParaRPr lang="en-I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0178DC-09A7-12BD-97FA-4918B3A5C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34" y="1352550"/>
            <a:ext cx="2060499" cy="488911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96EA294-25ED-B8FE-FC8F-F4C8B29D346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47522" y="1764635"/>
            <a:ext cx="1412809" cy="28663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1B02A-A14C-3636-015F-4314A2B11A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004" y="1764635"/>
            <a:ext cx="6181196" cy="351381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3 new restaurants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3 Kitchens + KDS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14 Self Services + 4 Counters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Upgrade from LS NAV to LS Central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&lt; 90 Days implementation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&gt; 600 transactions per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5950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13DF-2BD0-00B2-AF0B-E94D3E8AD9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8950"/>
            <a:ext cx="11512550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/>
              <a:t>Customer implementation: Djurs Sommerland </a:t>
            </a:r>
            <a:endParaRPr lang="en-IS"/>
          </a:p>
        </p:txBody>
      </p:sp>
      <p:pic>
        <p:nvPicPr>
          <p:cNvPr id="11" name="Picture 10" descr="A picture containing text, several">
            <a:extLst>
              <a:ext uri="{FF2B5EF4-FFF2-40B4-BE49-F238E27FC236}">
                <a16:creationId xmlns:a16="http://schemas.microsoft.com/office/drawing/2014/main" id="{D3219E7B-52D2-4292-ED1D-E08B3CD79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106" y="696857"/>
            <a:ext cx="1940873" cy="2587510"/>
          </a:xfrm>
          <a:prstGeom prst="rect">
            <a:avLst/>
          </a:prstGeom>
        </p:spPr>
      </p:pic>
      <p:pic>
        <p:nvPicPr>
          <p:cNvPr id="15" name="Picture 14" descr="A group of people in a restaurant&#10;&#10;Description automatically generated with medium confidence">
            <a:extLst>
              <a:ext uri="{FF2B5EF4-FFF2-40B4-BE49-F238E27FC236}">
                <a16:creationId xmlns:a16="http://schemas.microsoft.com/office/drawing/2014/main" id="{3B707D66-3CD2-2B34-664E-102BE1C39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349" y="3422443"/>
            <a:ext cx="3466422" cy="2448716"/>
          </a:xfrm>
          <a:prstGeom prst="rect">
            <a:avLst/>
          </a:prstGeom>
        </p:spPr>
      </p:pic>
      <p:pic>
        <p:nvPicPr>
          <p:cNvPr id="17" name="Picture 16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CED3280D-F6AE-E4B6-222D-80D0F96E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978" y="3429000"/>
            <a:ext cx="3263063" cy="2447297"/>
          </a:xfrm>
          <a:prstGeom prst="rect">
            <a:avLst/>
          </a:prstGeom>
        </p:spPr>
      </p:pic>
      <p:pic>
        <p:nvPicPr>
          <p:cNvPr id="19" name="Picture 18" descr="A picture containing text, ceiling, people, several&#10;&#10;Description automatically generated">
            <a:extLst>
              <a:ext uri="{FF2B5EF4-FFF2-40B4-BE49-F238E27FC236}">
                <a16:creationId xmlns:a16="http://schemas.microsoft.com/office/drawing/2014/main" id="{C2F3D9F4-ECB2-B89C-C9DC-FF94EECEC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978" y="696857"/>
            <a:ext cx="3263062" cy="2447296"/>
          </a:xfrm>
          <a:prstGeom prst="rect">
            <a:avLst/>
          </a:prstGeom>
        </p:spPr>
      </p:pic>
      <p:pic>
        <p:nvPicPr>
          <p:cNvPr id="21" name="Picture 20" descr="A group of people in a building&#10;&#10;Description automatically generated with medium confidence">
            <a:extLst>
              <a:ext uri="{FF2B5EF4-FFF2-40B4-BE49-F238E27FC236}">
                <a16:creationId xmlns:a16="http://schemas.microsoft.com/office/drawing/2014/main" id="{2E94F465-13B3-02B5-D1EE-599F0E82F9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11" y="3423862"/>
            <a:ext cx="3263061" cy="2447297"/>
          </a:xfrm>
          <a:prstGeom prst="rect">
            <a:avLst/>
          </a:prstGeom>
        </p:spPr>
      </p:pic>
      <p:pic>
        <p:nvPicPr>
          <p:cNvPr id="23" name="Picture 22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6DFB6700-D5F1-56E8-A34C-5CA676A63F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8350" y="696857"/>
            <a:ext cx="3466422" cy="239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25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9C3A3-1736-3BC7-055E-6DCD0CE8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Kitchen display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AB99C-20D0-4984-A000-D6F660285E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831910" cy="5073650"/>
          </a:xfrm>
        </p:spPr>
        <p:txBody>
          <a:bodyPr/>
          <a:lstStyle/>
          <a:p>
            <a:r>
              <a:rPr lang="en-US"/>
              <a:t>Performance in your restaurant</a:t>
            </a:r>
          </a:p>
          <a:p>
            <a:r>
              <a:rPr lang="en-US"/>
              <a:t>Cost savings</a:t>
            </a:r>
          </a:p>
          <a:p>
            <a:r>
              <a:rPr lang="en-US"/>
              <a:t>Configurable workflows and styles</a:t>
            </a:r>
          </a:p>
          <a:p>
            <a:r>
              <a:rPr lang="en-US"/>
              <a:t>Kitchen Workflows</a:t>
            </a:r>
          </a:p>
          <a:p>
            <a:r>
              <a:rPr lang="en-US"/>
              <a:t>Display Station types</a:t>
            </a:r>
          </a:p>
          <a:p>
            <a:r>
              <a:rPr lang="en-US"/>
              <a:t>Display Station components</a:t>
            </a:r>
          </a:p>
          <a:p>
            <a:endParaRPr lang="en-US"/>
          </a:p>
          <a:p>
            <a:endParaRPr lang="en-IS"/>
          </a:p>
        </p:txBody>
      </p:sp>
      <p:pic>
        <p:nvPicPr>
          <p:cNvPr id="5" name="Picture Placeholder 5" descr="A person cooking food on a stove&#10;&#10;Description automatically generated with low confidence">
            <a:extLst>
              <a:ext uri="{FF2B5EF4-FFF2-40B4-BE49-F238E27FC236}">
                <a16:creationId xmlns:a16="http://schemas.microsoft.com/office/drawing/2014/main" id="{F0B909A2-35BA-0396-28A0-6A2494E75E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13664" b="13664"/>
          <a:stretch/>
        </p:blipFill>
        <p:spPr/>
      </p:pic>
    </p:spTree>
    <p:extLst>
      <p:ext uri="{BB962C8B-B14F-4D97-AF65-F5344CB8AC3E}">
        <p14:creationId xmlns:p14="http://schemas.microsoft.com/office/powerpoint/2010/main" val="243576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32557-7C68-E338-54BF-C31123FF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Introducing online ordering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FDEA36B-CF06-B44F-279A-78543AB55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060" y="1301652"/>
            <a:ext cx="4244511" cy="4027753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AC3E07-F96F-A4E9-BD96-69448EEFE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266" y="1961464"/>
            <a:ext cx="2353733" cy="3367941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376502-2EDF-6851-50BB-663ED3335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343" y="3413234"/>
            <a:ext cx="3309742" cy="2783895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651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09E60E-EC1A-0515-DDA4-F4F2F7CD6B9F}"/>
              </a:ext>
            </a:extLst>
          </p:cNvPr>
          <p:cNvSpPr/>
          <p:nvPr/>
        </p:nvSpPr>
        <p:spPr>
          <a:xfrm>
            <a:off x="7171833" y="3300209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Transaction Repository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3AA97-6D59-898E-CB06-784CC16B83C3}"/>
              </a:ext>
            </a:extLst>
          </p:cNvPr>
          <p:cNvSpPr/>
          <p:nvPr/>
        </p:nvSpPr>
        <p:spPr>
          <a:xfrm>
            <a:off x="3917664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Token Vault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3B8668-8D72-75FF-8ED8-5425AC105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0402" y="2676537"/>
            <a:ext cx="1006935" cy="100693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8535F57-0840-01E1-D0DB-6B8E274147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935" y="3654390"/>
            <a:ext cx="711868" cy="7118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C55315-E79F-2DD1-852F-D50888888ED2}"/>
              </a:ext>
            </a:extLst>
          </p:cNvPr>
          <p:cNvCxnSpPr>
            <a:cxnSpLocks/>
          </p:cNvCxnSpPr>
          <p:nvPr/>
        </p:nvCxnSpPr>
        <p:spPr>
          <a:xfrm>
            <a:off x="10813869" y="4444981"/>
            <a:ext cx="0" cy="83380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1B701E-87E2-C7ED-ADDF-41A496EFF30E}"/>
              </a:ext>
            </a:extLst>
          </p:cNvPr>
          <p:cNvSpPr txBox="1"/>
          <p:nvPr/>
        </p:nvSpPr>
        <p:spPr>
          <a:xfrm>
            <a:off x="10263615" y="2117000"/>
            <a:ext cx="1100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Point of Sale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263FA-FBB5-8023-8E5B-FF69432EB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64" y="2666303"/>
            <a:ext cx="2172879" cy="6016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6E7C31-9950-A994-5BDB-DE48D262C0B4}"/>
              </a:ext>
            </a:extLst>
          </p:cNvPr>
          <p:cNvSpPr/>
          <p:nvPr/>
        </p:nvSpPr>
        <p:spPr>
          <a:xfrm>
            <a:off x="391766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Basket Calculation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F17383-358A-FF58-6668-3636DB982690}"/>
              </a:ext>
            </a:extLst>
          </p:cNvPr>
          <p:cNvSpPr/>
          <p:nvPr/>
        </p:nvSpPr>
        <p:spPr>
          <a:xfrm>
            <a:off x="4727564" y="1785775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Segoe UI" panose="020B0502040204020203" pitchFamily="34" charset="0"/>
              </a:rPr>
              <a:t>Master 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63C258-A99A-6CE9-6DC2-24BE9FB25F3D}"/>
              </a:ext>
            </a:extLst>
          </p:cNvPr>
          <p:cNvSpPr/>
          <p:nvPr/>
        </p:nvSpPr>
        <p:spPr>
          <a:xfrm>
            <a:off x="6387446" y="1789444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Segoe UI" panose="020B0502040204020203" pitchFamily="34" charset="0"/>
              </a:rPr>
              <a:t>Store Inventory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F82527-8D81-4149-DB3E-2083264E42B5}"/>
              </a:ext>
            </a:extLst>
          </p:cNvPr>
          <p:cNvSpPr/>
          <p:nvPr/>
        </p:nvSpPr>
        <p:spPr>
          <a:xfrm>
            <a:off x="5578644" y="258993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Hospitality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C03644-DE15-4926-3114-05FBC12E5E92}"/>
              </a:ext>
            </a:extLst>
          </p:cNvPr>
          <p:cNvSpPr/>
          <p:nvPr/>
        </p:nvSpPr>
        <p:spPr>
          <a:xfrm>
            <a:off x="7171833" y="4093466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Activity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71F401-BF09-4DDE-0C15-CC230BAED860}"/>
              </a:ext>
            </a:extLst>
          </p:cNvPr>
          <p:cNvSpPr/>
          <p:nvPr/>
        </p:nvSpPr>
        <p:spPr>
          <a:xfrm>
            <a:off x="7171833" y="2591060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Loyalty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A2F49A-3A29-DDED-393F-244A24123EDF}"/>
              </a:ext>
            </a:extLst>
          </p:cNvPr>
          <p:cNvSpPr/>
          <p:nvPr/>
        </p:nvSpPr>
        <p:spPr>
          <a:xfrm>
            <a:off x="391766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Click &amp; Collect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9204B3-596E-F9C3-1062-96B82EA2BC83}"/>
              </a:ext>
            </a:extLst>
          </p:cNvPr>
          <p:cNvSpPr/>
          <p:nvPr/>
        </p:nvSpPr>
        <p:spPr>
          <a:xfrm>
            <a:off x="5578644" y="4102474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Gift Cards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74175B-1223-57BF-2AFE-099391B53A6C}"/>
              </a:ext>
            </a:extLst>
          </p:cNvPr>
          <p:cNvSpPr/>
          <p:nvPr/>
        </p:nvSpPr>
        <p:spPr>
          <a:xfrm>
            <a:off x="6387446" y="4886182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Pharmacy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B320A8-6A2E-EDC0-C931-FF728E4E6D83}"/>
              </a:ext>
            </a:extLst>
          </p:cNvPr>
          <p:cNvSpPr/>
          <p:nvPr/>
        </p:nvSpPr>
        <p:spPr>
          <a:xfrm>
            <a:off x="5578644" y="3309758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Customer Orders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F865E6-0A08-A954-B904-BF29FAEB208F}"/>
              </a:ext>
            </a:extLst>
          </p:cNvPr>
          <p:cNvSpPr/>
          <p:nvPr/>
        </p:nvSpPr>
        <p:spPr>
          <a:xfrm>
            <a:off x="4727564" y="4886182"/>
            <a:ext cx="1392506" cy="58753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 Bold"/>
                <a:ea typeface="+mn-ea"/>
                <a:cs typeface="+mn-cs"/>
              </a:rPr>
              <a:t>KDS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 Bold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B8F2B3-4B77-DF72-5179-E9E4B462CC92}"/>
              </a:ext>
            </a:extLst>
          </p:cNvPr>
          <p:cNvCxnSpPr>
            <a:cxnSpLocks/>
          </p:cNvCxnSpPr>
          <p:nvPr/>
        </p:nvCxnSpPr>
        <p:spPr>
          <a:xfrm>
            <a:off x="3172783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431319-EF50-A33D-D2B4-575F6E59F306}"/>
              </a:ext>
            </a:extLst>
          </p:cNvPr>
          <p:cNvCxnSpPr>
            <a:cxnSpLocks/>
          </p:cNvCxnSpPr>
          <p:nvPr/>
        </p:nvCxnSpPr>
        <p:spPr>
          <a:xfrm>
            <a:off x="9251406" y="1383141"/>
            <a:ext cx="0" cy="4979755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A4245D8E-ACDD-251D-3FA0-1F8BBBF47D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3817" y="5879843"/>
            <a:ext cx="667826" cy="71982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C2969FB-1812-FFC7-CE92-7F8D0B06E09A}"/>
              </a:ext>
            </a:extLst>
          </p:cNvPr>
          <p:cNvGrpSpPr/>
          <p:nvPr/>
        </p:nvGrpSpPr>
        <p:grpSpPr>
          <a:xfrm>
            <a:off x="6778710" y="5939291"/>
            <a:ext cx="604405" cy="586757"/>
            <a:chOff x="7093161" y="6020013"/>
            <a:chExt cx="806262" cy="806262"/>
          </a:xfrm>
        </p:grpSpPr>
        <p:grpSp>
          <p:nvGrpSpPr>
            <p:cNvPr id="24" name="Graphic 60" descr="Home">
              <a:extLst>
                <a:ext uri="{FF2B5EF4-FFF2-40B4-BE49-F238E27FC236}">
                  <a16:creationId xmlns:a16="http://schemas.microsoft.com/office/drawing/2014/main" id="{C9C5295C-57E6-8530-2849-FE4F35DC1831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BBB61C-E0E9-4994-86EC-C2EE34510330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7098F25-5A7D-EC78-BBC9-3EAE6A1E0748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4E79A77-5969-9C6A-B5DA-4E02C5F7130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343D585-DB7D-C0AD-D1FB-5C39D01921FA}"/>
              </a:ext>
            </a:extLst>
          </p:cNvPr>
          <p:cNvSpPr txBox="1"/>
          <p:nvPr/>
        </p:nvSpPr>
        <p:spPr>
          <a:xfrm>
            <a:off x="6111798" y="5834248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B18B276-8A9B-A01D-9F04-567FCFA844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3103" y="5834158"/>
            <a:ext cx="667826" cy="7198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0E58242-7718-0B8B-65F9-10D04B3EC9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49318" y="5827710"/>
            <a:ext cx="667826" cy="7198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281223-A967-08B2-3A6A-8501F9D44796}"/>
              </a:ext>
            </a:extLst>
          </p:cNvPr>
          <p:cNvSpPr txBox="1"/>
          <p:nvPr/>
        </p:nvSpPr>
        <p:spPr>
          <a:xfrm>
            <a:off x="10437299" y="5782115"/>
            <a:ext cx="420492" cy="598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982442-0A8A-B689-7FC5-D7F57D887E22}"/>
              </a:ext>
            </a:extLst>
          </p:cNvPr>
          <p:cNvGrpSpPr/>
          <p:nvPr/>
        </p:nvGrpSpPr>
        <p:grpSpPr>
          <a:xfrm>
            <a:off x="11022148" y="5894241"/>
            <a:ext cx="604405" cy="586757"/>
            <a:chOff x="7093161" y="6020013"/>
            <a:chExt cx="806262" cy="806262"/>
          </a:xfrm>
        </p:grpSpPr>
        <p:grpSp>
          <p:nvGrpSpPr>
            <p:cNvPr id="33" name="Graphic 60" descr="Home">
              <a:extLst>
                <a:ext uri="{FF2B5EF4-FFF2-40B4-BE49-F238E27FC236}">
                  <a16:creationId xmlns:a16="http://schemas.microsoft.com/office/drawing/2014/main" id="{CC7936E0-8E9D-9399-7274-EF7B5CF35793}"/>
                </a:ext>
              </a:extLst>
            </p:cNvPr>
            <p:cNvGrpSpPr/>
            <p:nvPr/>
          </p:nvGrpSpPr>
          <p:grpSpPr>
            <a:xfrm>
              <a:off x="7213776" y="6128181"/>
              <a:ext cx="587248" cy="484881"/>
              <a:chOff x="7887334" y="5899351"/>
              <a:chExt cx="800100" cy="68579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0AA702-19CF-82C4-4207-6362221294C4}"/>
                  </a:ext>
                </a:extLst>
              </p:cNvPr>
              <p:cNvSpPr/>
              <p:nvPr/>
            </p:nvSpPr>
            <p:spPr>
              <a:xfrm>
                <a:off x="7887334" y="5899351"/>
                <a:ext cx="800100" cy="417194"/>
              </a:xfrm>
              <a:custGeom>
                <a:avLst/>
                <a:gdLst>
                  <a:gd name="connsiteX0" fmla="*/ 400050 w 800100"/>
                  <a:gd name="connsiteY0" fmla="*/ 0 h 417194"/>
                  <a:gd name="connsiteX1" fmla="*/ 400050 w 800100"/>
                  <a:gd name="connsiteY1" fmla="*/ 0 h 417194"/>
                  <a:gd name="connsiteX2" fmla="*/ 0 w 800100"/>
                  <a:gd name="connsiteY2" fmla="*/ 381000 h 417194"/>
                  <a:gd name="connsiteX3" fmla="*/ 42863 w 800100"/>
                  <a:gd name="connsiteY3" fmla="*/ 417195 h 417194"/>
                  <a:gd name="connsiteX4" fmla="*/ 400050 w 800100"/>
                  <a:gd name="connsiteY4" fmla="*/ 78105 h 417194"/>
                  <a:gd name="connsiteX5" fmla="*/ 400050 w 800100"/>
                  <a:gd name="connsiteY5" fmla="*/ 78105 h 417194"/>
                  <a:gd name="connsiteX6" fmla="*/ 757238 w 800100"/>
                  <a:gd name="connsiteY6" fmla="*/ 417195 h 417194"/>
                  <a:gd name="connsiteX7" fmla="*/ 800100 w 800100"/>
                  <a:gd name="connsiteY7" fmla="*/ 381000 h 41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0100" h="417194">
                    <a:moveTo>
                      <a:pt x="400050" y="0"/>
                    </a:moveTo>
                    <a:lnTo>
                      <a:pt x="400050" y="0"/>
                    </a:lnTo>
                    <a:lnTo>
                      <a:pt x="0" y="381000"/>
                    </a:lnTo>
                    <a:lnTo>
                      <a:pt x="42863" y="417195"/>
                    </a:lnTo>
                    <a:lnTo>
                      <a:pt x="400050" y="78105"/>
                    </a:lnTo>
                    <a:lnTo>
                      <a:pt x="400050" y="78105"/>
                    </a:lnTo>
                    <a:lnTo>
                      <a:pt x="757238" y="417195"/>
                    </a:lnTo>
                    <a:lnTo>
                      <a:pt x="800100" y="38100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FF00"/>
                  </a:highlight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605E405-4F93-3C55-7F0D-486D1D0C5F51}"/>
                  </a:ext>
                </a:extLst>
              </p:cNvPr>
              <p:cNvSpPr/>
              <p:nvPr/>
            </p:nvSpPr>
            <p:spPr>
              <a:xfrm>
                <a:off x="8001634" y="6030795"/>
                <a:ext cx="571500" cy="554355"/>
              </a:xfrm>
              <a:custGeom>
                <a:avLst/>
                <a:gdLst>
                  <a:gd name="connsiteX0" fmla="*/ 0 w 571500"/>
                  <a:gd name="connsiteY0" fmla="*/ 271463 h 554355"/>
                  <a:gd name="connsiteX1" fmla="*/ 0 w 571500"/>
                  <a:gd name="connsiteY1" fmla="*/ 554355 h 554355"/>
                  <a:gd name="connsiteX2" fmla="*/ 228600 w 571500"/>
                  <a:gd name="connsiteY2" fmla="*/ 554355 h 554355"/>
                  <a:gd name="connsiteX3" fmla="*/ 228600 w 571500"/>
                  <a:gd name="connsiteY3" fmla="*/ 316230 h 554355"/>
                  <a:gd name="connsiteX4" fmla="*/ 342900 w 571500"/>
                  <a:gd name="connsiteY4" fmla="*/ 316230 h 554355"/>
                  <a:gd name="connsiteX5" fmla="*/ 342900 w 571500"/>
                  <a:gd name="connsiteY5" fmla="*/ 554355 h 554355"/>
                  <a:gd name="connsiteX6" fmla="*/ 571500 w 571500"/>
                  <a:gd name="connsiteY6" fmla="*/ 554355 h 554355"/>
                  <a:gd name="connsiteX7" fmla="*/ 571500 w 571500"/>
                  <a:gd name="connsiteY7" fmla="*/ 271463 h 554355"/>
                  <a:gd name="connsiteX8" fmla="*/ 285750 w 571500"/>
                  <a:gd name="connsiteY8" fmla="*/ 0 h 554355"/>
                  <a:gd name="connsiteX9" fmla="*/ 0 w 571500"/>
                  <a:gd name="connsiteY9" fmla="*/ 271463 h 554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0" h="554355">
                    <a:moveTo>
                      <a:pt x="0" y="271463"/>
                    </a:moveTo>
                    <a:lnTo>
                      <a:pt x="0" y="554355"/>
                    </a:lnTo>
                    <a:lnTo>
                      <a:pt x="228600" y="554355"/>
                    </a:lnTo>
                    <a:lnTo>
                      <a:pt x="228600" y="316230"/>
                    </a:lnTo>
                    <a:lnTo>
                      <a:pt x="342900" y="316230"/>
                    </a:lnTo>
                    <a:lnTo>
                      <a:pt x="342900" y="554355"/>
                    </a:lnTo>
                    <a:lnTo>
                      <a:pt x="571500" y="554355"/>
                    </a:lnTo>
                    <a:lnTo>
                      <a:pt x="571500" y="271463"/>
                    </a:lnTo>
                    <a:lnTo>
                      <a:pt x="285750" y="0"/>
                    </a:lnTo>
                    <a:lnTo>
                      <a:pt x="0" y="271463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C04770-C408-BDA1-4114-A2DF334F3A56}"/>
                </a:ext>
              </a:extLst>
            </p:cNvPr>
            <p:cNvSpPr/>
            <p:nvPr/>
          </p:nvSpPr>
          <p:spPr>
            <a:xfrm>
              <a:off x="7093161" y="6020013"/>
              <a:ext cx="806262" cy="80626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169D31D-0337-6547-40C3-ED6F3A21AAE1}"/>
              </a:ext>
            </a:extLst>
          </p:cNvPr>
          <p:cNvSpPr txBox="1"/>
          <p:nvPr/>
        </p:nvSpPr>
        <p:spPr>
          <a:xfrm>
            <a:off x="566658" y="545780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F5D27-ABEF-FC74-031A-74962218C052}"/>
              </a:ext>
            </a:extLst>
          </p:cNvPr>
          <p:cNvSpPr txBox="1"/>
          <p:nvPr/>
        </p:nvSpPr>
        <p:spPr>
          <a:xfrm>
            <a:off x="9579207" y="543396"/>
            <a:ext cx="246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58D177-BBC1-BB40-0665-178F8743A914}"/>
              </a:ext>
            </a:extLst>
          </p:cNvPr>
          <p:cNvCxnSpPr/>
          <p:nvPr/>
        </p:nvCxnSpPr>
        <p:spPr>
          <a:xfrm>
            <a:off x="566658" y="5782115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12AA1DA-83F8-AE4B-041C-FA136D12881F}"/>
              </a:ext>
            </a:extLst>
          </p:cNvPr>
          <p:cNvCxnSpPr/>
          <p:nvPr/>
        </p:nvCxnSpPr>
        <p:spPr>
          <a:xfrm>
            <a:off x="530373" y="1383141"/>
            <a:ext cx="11179393" cy="0"/>
          </a:xfrm>
          <a:prstGeom prst="line">
            <a:avLst/>
          </a:prstGeom>
          <a:ln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8">
            <a:extLst>
              <a:ext uri="{FF2B5EF4-FFF2-40B4-BE49-F238E27FC236}">
                <a16:creationId xmlns:a16="http://schemas.microsoft.com/office/drawing/2014/main" id="{3D6679E7-1A5A-6AB9-C46C-5BEC57228DB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7564" y="478599"/>
            <a:ext cx="3013978" cy="727322"/>
          </a:xfrm>
          <a:prstGeom prst="rect">
            <a:avLst/>
          </a:prstGeom>
        </p:spPr>
      </p:pic>
      <p:pic>
        <p:nvPicPr>
          <p:cNvPr id="42" name="Picture 2" descr="Home - B2COMMERCE">
            <a:extLst>
              <a:ext uri="{FF2B5EF4-FFF2-40B4-BE49-F238E27FC236}">
                <a16:creationId xmlns:a16="http://schemas.microsoft.com/office/drawing/2014/main" id="{A5AF2AF6-845C-4203-FC7D-52F56150A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4" y="3604132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02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2DE8B6C7-E7C0-160A-4EF9-1ADA3A540C7B}"/>
              </a:ext>
            </a:extLst>
          </p:cNvPr>
          <p:cNvGrpSpPr/>
          <p:nvPr/>
        </p:nvGrpSpPr>
        <p:grpSpPr>
          <a:xfrm>
            <a:off x="3129626" y="5256512"/>
            <a:ext cx="571394" cy="1183676"/>
            <a:chOff x="3129626" y="5256512"/>
            <a:chExt cx="571394" cy="1183676"/>
          </a:xfrm>
        </p:grpSpPr>
        <p:pic>
          <p:nvPicPr>
            <p:cNvPr id="46" name="Picture 4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393CBD6-6DA2-03B6-0ED7-EAB4218A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9357" y="5302235"/>
              <a:ext cx="531932" cy="989756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bg1">
                  <a:alpha val="40000"/>
                </a:schemeClr>
              </a:glo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A4DDD64-1170-3BAF-0F16-07403DCF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9626" y="5256512"/>
              <a:ext cx="571394" cy="1183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19D77-E317-82CA-8555-F0BA4B7E823F}"/>
              </a:ext>
            </a:extLst>
          </p:cNvPr>
          <p:cNvGrpSpPr/>
          <p:nvPr/>
        </p:nvGrpSpPr>
        <p:grpSpPr>
          <a:xfrm>
            <a:off x="2940056" y="786719"/>
            <a:ext cx="1134092" cy="850058"/>
            <a:chOff x="4241164" y="4417727"/>
            <a:chExt cx="7344294" cy="4896195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04A4EE1C-83A8-45FE-BD1A-9441E0A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ABA9AFA3-FAEF-F472-3BA4-7A282DC8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00313D-F4CF-64AC-B37A-3E7956C97869}"/>
              </a:ext>
            </a:extLst>
          </p:cNvPr>
          <p:cNvSpPr txBox="1"/>
          <p:nvPr/>
        </p:nvSpPr>
        <p:spPr>
          <a:xfrm>
            <a:off x="6707542" y="3301672"/>
            <a:ext cx="105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Kitchen Service</a:t>
            </a:r>
          </a:p>
        </p:txBody>
      </p:sp>
      <p:sp>
        <p:nvSpPr>
          <p:cNvPr id="6" name="Rounded Rectangle 69">
            <a:extLst>
              <a:ext uri="{FF2B5EF4-FFF2-40B4-BE49-F238E27FC236}">
                <a16:creationId xmlns:a16="http://schemas.microsoft.com/office/drawing/2014/main" id="{CB6EF4A1-139B-C189-DB58-61373D9508C5}"/>
              </a:ext>
            </a:extLst>
          </p:cNvPr>
          <p:cNvSpPr/>
          <p:nvPr/>
        </p:nvSpPr>
        <p:spPr>
          <a:xfrm>
            <a:off x="351729" y="511874"/>
            <a:ext cx="5221634" cy="1538261"/>
          </a:xfrm>
          <a:prstGeom prst="roundRect">
            <a:avLst/>
          </a:prstGeom>
          <a:noFill/>
          <a:ln w="28575">
            <a:solidFill>
              <a:srgbClr val="265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Elbow Connector 92">
            <a:extLst>
              <a:ext uri="{FF2B5EF4-FFF2-40B4-BE49-F238E27FC236}">
                <a16:creationId xmlns:a16="http://schemas.microsoft.com/office/drawing/2014/main" id="{1DC64529-9D0E-0BE1-1AB1-9FC0A3A08CCC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2443620" y="2568851"/>
            <a:ext cx="1037643" cy="21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47">
            <a:extLst>
              <a:ext uri="{FF2B5EF4-FFF2-40B4-BE49-F238E27FC236}">
                <a16:creationId xmlns:a16="http://schemas.microsoft.com/office/drawing/2014/main" id="{01D1443E-CC08-9AD4-5E44-4AB80CD61D31}"/>
              </a:ext>
            </a:extLst>
          </p:cNvPr>
          <p:cNvSpPr/>
          <p:nvPr/>
        </p:nvSpPr>
        <p:spPr>
          <a:xfrm>
            <a:off x="6505202" y="1900069"/>
            <a:ext cx="4962898" cy="329677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KDS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EC7C8-BBC2-ED61-10EB-70C7E6759002}"/>
              </a:ext>
            </a:extLst>
          </p:cNvPr>
          <p:cNvSpPr txBox="1"/>
          <p:nvPr/>
        </p:nvSpPr>
        <p:spPr>
          <a:xfrm>
            <a:off x="8485200" y="4352658"/>
            <a:ext cx="394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Elbow Connector 57">
            <a:extLst>
              <a:ext uri="{FF2B5EF4-FFF2-40B4-BE49-F238E27FC236}">
                <a16:creationId xmlns:a16="http://schemas.microsoft.com/office/drawing/2014/main" id="{93EE33C8-3EE1-B846-0E2C-C83EAE4612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05406" y="2862865"/>
            <a:ext cx="957382" cy="18829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59">
            <a:extLst>
              <a:ext uri="{FF2B5EF4-FFF2-40B4-BE49-F238E27FC236}">
                <a16:creationId xmlns:a16="http://schemas.microsoft.com/office/drawing/2014/main" id="{13489F55-4AD4-DEBA-8CDD-F947D9C8AB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66355" y="4159292"/>
            <a:ext cx="1447194" cy="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62">
            <a:extLst>
              <a:ext uri="{FF2B5EF4-FFF2-40B4-BE49-F238E27FC236}">
                <a16:creationId xmlns:a16="http://schemas.microsoft.com/office/drawing/2014/main" id="{99AF1052-839C-05F6-B811-2535E3372FE2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097093" y="3600612"/>
            <a:ext cx="2167208" cy="1"/>
          </a:xfrm>
          <a:prstGeom prst="bentConnector3">
            <a:avLst>
              <a:gd name="adj1" fmla="val 50000"/>
            </a:avLst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64">
            <a:extLst>
              <a:ext uri="{FF2B5EF4-FFF2-40B4-BE49-F238E27FC236}">
                <a16:creationId xmlns:a16="http://schemas.microsoft.com/office/drawing/2014/main" id="{C6D5343F-F86C-737C-65CB-8940747165F3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9032964" y="2437944"/>
            <a:ext cx="1632604" cy="878846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65">
            <a:extLst>
              <a:ext uri="{FF2B5EF4-FFF2-40B4-BE49-F238E27FC236}">
                <a16:creationId xmlns:a16="http://schemas.microsoft.com/office/drawing/2014/main" id="{F18E23FA-74CC-5A0C-550D-384EFEB53EEA}"/>
              </a:ext>
            </a:extLst>
          </p:cNvPr>
          <p:cNvCxnSpPr>
            <a:cxnSpLocks/>
            <a:stCxn id="20" idx="3"/>
            <a:endCxn id="27" idx="2"/>
          </p:cNvCxnSpPr>
          <p:nvPr/>
        </p:nvCxnSpPr>
        <p:spPr>
          <a:xfrm flipV="1">
            <a:off x="9042795" y="3884435"/>
            <a:ext cx="1622773" cy="266689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366E00D-7A81-8080-AE91-4559A8E08CF8}"/>
              </a:ext>
            </a:extLst>
          </p:cNvPr>
          <p:cNvSpPr txBox="1"/>
          <p:nvPr/>
        </p:nvSpPr>
        <p:spPr>
          <a:xfrm>
            <a:off x="8428819" y="1935469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Grill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B2658-C9A9-403C-3FFC-051236924B5A}"/>
              </a:ext>
            </a:extLst>
          </p:cNvPr>
          <p:cNvSpPr txBox="1"/>
          <p:nvPr/>
        </p:nvSpPr>
        <p:spPr>
          <a:xfrm>
            <a:off x="8358530" y="2160399"/>
            <a:ext cx="55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5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</a:t>
            </a:r>
          </a:p>
        </p:txBody>
      </p:sp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D80DC82-C16A-2E33-843D-D9DA07F38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803" y="4578642"/>
            <a:ext cx="377710" cy="53071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469E924-7C04-C7CD-9634-DBD750EFE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039" y="2167422"/>
            <a:ext cx="764925" cy="5410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DB39A8-8624-992B-9AAB-5412F0F68020}"/>
              </a:ext>
            </a:extLst>
          </p:cNvPr>
          <p:cNvSpPr txBox="1"/>
          <p:nvPr/>
        </p:nvSpPr>
        <p:spPr>
          <a:xfrm>
            <a:off x="3249481" y="1671545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1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6CE8CAA-A798-165A-76F0-918FF7BD8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870" y="3880602"/>
            <a:ext cx="764925" cy="541044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D9B4E7D-B2BE-722A-918C-9BDDC38EF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529" y="2950436"/>
            <a:ext cx="764925" cy="5410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F8685C-864C-FF82-01B9-D9F229E4733C}"/>
              </a:ext>
            </a:extLst>
          </p:cNvPr>
          <p:cNvSpPr txBox="1"/>
          <p:nvPr/>
        </p:nvSpPr>
        <p:spPr>
          <a:xfrm>
            <a:off x="8434790" y="2710475"/>
            <a:ext cx="553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480C18-9ED6-F14E-D67A-634CC4C98B06}"/>
              </a:ext>
            </a:extLst>
          </p:cNvPr>
          <p:cNvSpPr txBox="1"/>
          <p:nvPr/>
        </p:nvSpPr>
        <p:spPr>
          <a:xfrm>
            <a:off x="8333848" y="3636519"/>
            <a:ext cx="693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Dessert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F8163FFD-4386-EA8F-0A55-305C49B15D70}"/>
              </a:ext>
            </a:extLst>
          </p:cNvPr>
          <p:cNvSpPr/>
          <p:nvPr/>
        </p:nvSpPr>
        <p:spPr>
          <a:xfrm>
            <a:off x="10593848" y="2851546"/>
            <a:ext cx="881395" cy="393438"/>
          </a:xfrm>
          <a:prstGeom prst="fram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0" i="0" u="none" strike="noStrike" kern="1200" cap="none" spc="0" normalizeH="0" baseline="0" noProof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Expeditor</a:t>
            </a:r>
            <a:b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</a:t>
            </a:r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987E1-BF24-A732-59A4-7D55F5D22F86}"/>
              </a:ext>
            </a:extLst>
          </p:cNvPr>
          <p:cNvSpPr txBox="1"/>
          <p:nvPr/>
        </p:nvSpPr>
        <p:spPr>
          <a:xfrm>
            <a:off x="4316079" y="1642346"/>
            <a:ext cx="5120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 2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F0DED0-AE91-B24B-95C4-FA67B55426EB}"/>
              </a:ext>
            </a:extLst>
          </p:cNvPr>
          <p:cNvSpPr txBox="1"/>
          <p:nvPr/>
        </p:nvSpPr>
        <p:spPr>
          <a:xfrm>
            <a:off x="7726306" y="1486879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reparation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pl-PL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065FAD-7A53-B41D-6919-326249C57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4301" y="3316790"/>
            <a:ext cx="802533" cy="56764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3F4605-50DB-EA2F-0B52-8F5594672660}"/>
              </a:ext>
            </a:extLst>
          </p:cNvPr>
          <p:cNvCxnSpPr>
            <a:cxnSpLocks/>
          </p:cNvCxnSpPr>
          <p:nvPr/>
        </p:nvCxnSpPr>
        <p:spPr>
          <a:xfrm>
            <a:off x="7844416" y="3600613"/>
            <a:ext cx="252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39D381-BCA8-5865-E257-DAD49FE9D8F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097093" y="3220958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2430A38-9261-BA15-3846-BE0295C893E9}"/>
              </a:ext>
            </a:extLst>
          </p:cNvPr>
          <p:cNvCxnSpPr>
            <a:cxnSpLocks/>
          </p:cNvCxnSpPr>
          <p:nvPr/>
        </p:nvCxnSpPr>
        <p:spPr>
          <a:xfrm>
            <a:off x="8084050" y="4151124"/>
            <a:ext cx="189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19BD41-1E78-16BE-E6A4-2C8829A03DF1}"/>
              </a:ext>
            </a:extLst>
          </p:cNvPr>
          <p:cNvCxnSpPr>
            <a:cxnSpLocks/>
          </p:cNvCxnSpPr>
          <p:nvPr/>
        </p:nvCxnSpPr>
        <p:spPr>
          <a:xfrm>
            <a:off x="8091013" y="4882892"/>
            <a:ext cx="371989" cy="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64">
            <a:extLst>
              <a:ext uri="{FF2B5EF4-FFF2-40B4-BE49-F238E27FC236}">
                <a16:creationId xmlns:a16="http://schemas.microsoft.com/office/drawing/2014/main" id="{601FFEB5-8C3B-6F82-06D2-5858E10F820F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9046834" y="3209413"/>
            <a:ext cx="1618734" cy="107377"/>
          </a:xfrm>
          <a:prstGeom prst="bentConnector2">
            <a:avLst/>
          </a:prstGeom>
          <a:ln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7AB3D51-83C7-0643-E512-38A120383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18" t="17128" r="16795" b="17128"/>
          <a:stretch/>
        </p:blipFill>
        <p:spPr>
          <a:xfrm>
            <a:off x="6532390" y="2929975"/>
            <a:ext cx="1380921" cy="1341273"/>
          </a:xfrm>
          <a:prstGeom prst="rect">
            <a:avLst/>
          </a:prstGeom>
        </p:spPr>
      </p:pic>
      <p:pic>
        <p:nvPicPr>
          <p:cNvPr id="34" name="Picture 33" descr="A picture containing text, parking, screenshot&#10;&#10;Description automatically generated">
            <a:extLst>
              <a:ext uri="{FF2B5EF4-FFF2-40B4-BE49-F238E27FC236}">
                <a16:creationId xmlns:a16="http://schemas.microsoft.com/office/drawing/2014/main" id="{76C396C0-A8D7-0E62-AAD4-EFC69A416B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39" y="657357"/>
            <a:ext cx="2014186" cy="126826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A8A6C51A-33A7-2A61-C880-3768EEB08F0B}"/>
              </a:ext>
            </a:extLst>
          </p:cNvPr>
          <p:cNvGrpSpPr/>
          <p:nvPr/>
        </p:nvGrpSpPr>
        <p:grpSpPr>
          <a:xfrm>
            <a:off x="900554" y="2898578"/>
            <a:ext cx="4123557" cy="1299752"/>
            <a:chOff x="900554" y="2898578"/>
            <a:chExt cx="4123557" cy="129975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F835E1-0904-1307-35BF-D6519ECD64A8}"/>
                </a:ext>
              </a:extLst>
            </p:cNvPr>
            <p:cNvSpPr/>
            <p:nvPr/>
          </p:nvSpPr>
          <p:spPr>
            <a:xfrm>
              <a:off x="900554" y="3087778"/>
              <a:ext cx="4123557" cy="1021583"/>
            </a:xfrm>
            <a:prstGeom prst="rect">
              <a:avLst/>
            </a:prstGeom>
            <a:solidFill>
              <a:srgbClr val="2B7D8B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8AD7E912-176F-C699-E5B7-3E71C7820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68179" y="2898578"/>
              <a:ext cx="1788311" cy="1299752"/>
            </a:xfrm>
            <a:prstGeom prst="rect">
              <a:avLst/>
            </a:prstGeom>
          </p:spPr>
        </p:pic>
      </p:grpSp>
      <p:cxnSp>
        <p:nvCxnSpPr>
          <p:cNvPr id="38" name="Elbow Connector 92">
            <a:extLst>
              <a:ext uri="{FF2B5EF4-FFF2-40B4-BE49-F238E27FC236}">
                <a16:creationId xmlns:a16="http://schemas.microsoft.com/office/drawing/2014/main" id="{840583FC-7217-E403-A8B5-06F9C168334E}"/>
              </a:ext>
            </a:extLst>
          </p:cNvPr>
          <p:cNvCxnSpPr>
            <a:cxnSpLocks/>
            <a:stCxn id="33" idx="1"/>
          </p:cNvCxnSpPr>
          <p:nvPr/>
        </p:nvCxnSpPr>
        <p:spPr>
          <a:xfrm rot="10800000">
            <a:off x="5024112" y="3598570"/>
            <a:ext cx="1508279" cy="2042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92">
            <a:extLst>
              <a:ext uri="{FF2B5EF4-FFF2-40B4-BE49-F238E27FC236}">
                <a16:creationId xmlns:a16="http://schemas.microsoft.com/office/drawing/2014/main" id="{D3FFD214-4464-9BD8-6BE0-E4C36745B96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48507" y="4523191"/>
            <a:ext cx="827871" cy="210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F6B4537-DD68-BB95-C99B-C12125F0B564}"/>
              </a:ext>
            </a:extLst>
          </p:cNvPr>
          <p:cNvSpPr txBox="1"/>
          <p:nvPr/>
        </p:nvSpPr>
        <p:spPr>
          <a:xfrm>
            <a:off x="1628002" y="142542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Restaurant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F5C0DD-16C9-1387-2EBD-382C0B449975}"/>
              </a:ext>
            </a:extLst>
          </p:cNvPr>
          <p:cNvGrpSpPr/>
          <p:nvPr/>
        </p:nvGrpSpPr>
        <p:grpSpPr>
          <a:xfrm>
            <a:off x="4005068" y="786719"/>
            <a:ext cx="1134092" cy="850058"/>
            <a:chOff x="4241164" y="4417727"/>
            <a:chExt cx="7344294" cy="4896195"/>
          </a:xfrm>
        </p:grpSpPr>
        <p:pic>
          <p:nvPicPr>
            <p:cNvPr id="42" name="Picture 4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E10FAC9-9E17-C35F-BF49-32E2A33F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1164" y="4417727"/>
              <a:ext cx="7344294" cy="4896195"/>
            </a:xfrm>
            <a:prstGeom prst="rect">
              <a:avLst/>
            </a:prstGeom>
          </p:spPr>
        </p:pic>
        <p:pic>
          <p:nvPicPr>
            <p:cNvPr id="43" name="Picture 4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380311D-EA10-DB1E-B054-ABF1D2C8A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6182" y="4970849"/>
              <a:ext cx="5172364" cy="29337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27BD0EC-E8CC-61ED-C8CC-F8E3CBA5F27C}"/>
              </a:ext>
            </a:extLst>
          </p:cNvPr>
          <p:cNvSpPr txBox="1"/>
          <p:nvPr/>
        </p:nvSpPr>
        <p:spPr>
          <a:xfrm>
            <a:off x="959346" y="1693106"/>
            <a:ext cx="1251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Service Kiosks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697A9C-A422-0EED-8615-F7128CE1BBAA}"/>
              </a:ext>
            </a:extLst>
          </p:cNvPr>
          <p:cNvGrpSpPr/>
          <p:nvPr/>
        </p:nvGrpSpPr>
        <p:grpSpPr>
          <a:xfrm>
            <a:off x="1361247" y="5094149"/>
            <a:ext cx="1555863" cy="1422141"/>
            <a:chOff x="4679047" y="1219343"/>
            <a:chExt cx="2402689" cy="237989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9EF779-9753-AA92-04D9-F51F024DD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047" y="1219343"/>
              <a:ext cx="2402689" cy="2379891"/>
            </a:xfrm>
            <a:prstGeom prst="rect">
              <a:avLst/>
            </a:prstGeom>
          </p:spPr>
        </p:pic>
        <p:pic>
          <p:nvPicPr>
            <p:cNvPr id="50" name="Picture 4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D5885EDE-957B-5C2C-DEDE-A63CF93F2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62507" y="1297564"/>
              <a:ext cx="2246142" cy="2131436"/>
            </a:xfrm>
            <a:prstGeom prst="rect">
              <a:avLst/>
            </a:prstGeom>
            <a:effectLst/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CBC43167-CA94-2369-A9A5-7FD70ECA00C6}"/>
              </a:ext>
            </a:extLst>
          </p:cNvPr>
          <p:cNvSpPr txBox="1"/>
          <p:nvPr/>
        </p:nvSpPr>
        <p:spPr>
          <a:xfrm>
            <a:off x="2645068" y="4811778"/>
            <a:ext cx="266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ordering</a:t>
            </a:r>
          </a:p>
        </p:txBody>
      </p:sp>
    </p:spTree>
    <p:extLst>
      <p:ext uri="{BB962C8B-B14F-4D97-AF65-F5344CB8AC3E}">
        <p14:creationId xmlns:p14="http://schemas.microsoft.com/office/powerpoint/2010/main" val="24970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794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nopcommerce templates transparent">
            <a:extLst>
              <a:ext uri="{FF2B5EF4-FFF2-40B4-BE49-F238E27FC236}">
                <a16:creationId xmlns:a16="http://schemas.microsoft.com/office/drawing/2014/main" id="{59F4DBC6-710E-8302-ED90-A17E10B2CE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4414" y="35818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6D8A7-FAE5-C232-5084-EA228C7DED3C}"/>
              </a:ext>
            </a:extLst>
          </p:cNvPr>
          <p:cNvSpPr/>
          <p:nvPr/>
        </p:nvSpPr>
        <p:spPr>
          <a:xfrm>
            <a:off x="3951598" y="5177689"/>
            <a:ext cx="4123557" cy="1021583"/>
          </a:xfrm>
          <a:prstGeom prst="rect">
            <a:avLst/>
          </a:prstGeom>
          <a:solidFill>
            <a:srgbClr val="2B7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5205FF-9A76-E0B5-CEBB-6AFCA50C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9223" y="5025560"/>
            <a:ext cx="1788311" cy="12997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37FC37A-D7B7-5B31-D826-03C87D968CF2}"/>
              </a:ext>
            </a:extLst>
          </p:cNvPr>
          <p:cNvGrpSpPr/>
          <p:nvPr/>
        </p:nvGrpSpPr>
        <p:grpSpPr>
          <a:xfrm>
            <a:off x="3951598" y="2911397"/>
            <a:ext cx="4123557" cy="1621450"/>
            <a:chOff x="3951598" y="2911397"/>
            <a:chExt cx="4123557" cy="16214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0E2FBBA-178B-D3A0-D231-BB36BA53A65C}"/>
                </a:ext>
              </a:extLst>
            </p:cNvPr>
            <p:cNvSpPr/>
            <p:nvPr/>
          </p:nvSpPr>
          <p:spPr>
            <a:xfrm>
              <a:off x="5904194" y="2911397"/>
              <a:ext cx="218364" cy="204717"/>
            </a:xfrm>
            <a:prstGeom prst="ellipse">
              <a:avLst/>
            </a:prstGeom>
            <a:noFill/>
            <a:ln w="158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0F030EF-A286-F9AC-D88F-4522CA4536C5}"/>
                </a:ext>
              </a:extLst>
            </p:cNvPr>
            <p:cNvCxnSpPr>
              <a:cxnSpLocks/>
              <a:stCxn id="7" idx="4"/>
              <a:endCxn id="10" idx="0"/>
            </p:cNvCxnSpPr>
            <p:nvPr/>
          </p:nvCxnSpPr>
          <p:spPr>
            <a:xfrm>
              <a:off x="6013376" y="3116114"/>
              <a:ext cx="1" cy="426133"/>
            </a:xfrm>
            <a:prstGeom prst="line">
              <a:avLst/>
            </a:prstGeom>
            <a:ln w="158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00CE3-13E7-3DE7-A26B-014618E72E9C}"/>
                </a:ext>
              </a:extLst>
            </p:cNvPr>
            <p:cNvSpPr txBox="1"/>
            <p:nvPr/>
          </p:nvSpPr>
          <p:spPr>
            <a:xfrm>
              <a:off x="6041624" y="3135048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eCommerce API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9307E8-A8CE-14B4-39C6-2A4E077E1BFD}"/>
                </a:ext>
              </a:extLst>
            </p:cNvPr>
            <p:cNvSpPr/>
            <p:nvPr/>
          </p:nvSpPr>
          <p:spPr>
            <a:xfrm>
              <a:off x="3951598" y="3542247"/>
              <a:ext cx="4123557" cy="9906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LS Commerce </a:t>
              </a:r>
              <a:r>
                <a:rPr kumimoji="0" lang="is-I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Services</a:t>
              </a:r>
            </a:p>
          </p:txBody>
        </p:sp>
      </p:grpSp>
      <p:cxnSp>
        <p:nvCxnSpPr>
          <p:cNvPr id="11" name="Connector: Elbow 32">
            <a:extLst>
              <a:ext uri="{FF2B5EF4-FFF2-40B4-BE49-F238E27FC236}">
                <a16:creationId xmlns:a16="http://schemas.microsoft.com/office/drawing/2014/main" id="{6C3156C4-0967-6150-8B30-773FDCD2873E}"/>
              </a:ext>
            </a:extLst>
          </p:cNvPr>
          <p:cNvCxnSpPr>
            <a:cxnSpLocks/>
            <a:stCxn id="10" idx="2"/>
          </p:cNvCxnSpPr>
          <p:nvPr/>
        </p:nvCxnSpPr>
        <p:spPr>
          <a:xfrm rot="16200000" flipH="1">
            <a:off x="5690957" y="4855267"/>
            <a:ext cx="644842" cy="2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or: Elbow 32">
            <a:extLst>
              <a:ext uri="{FF2B5EF4-FFF2-40B4-BE49-F238E27FC236}">
                <a16:creationId xmlns:a16="http://schemas.microsoft.com/office/drawing/2014/main" id="{96E8204E-D245-FBB6-275A-57519A80B434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5548978" y="2446997"/>
            <a:ext cx="92879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C860D8A-36BF-F665-E0BB-45C33420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188" y="1337348"/>
            <a:ext cx="1738378" cy="645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71393D-9B20-1145-6A1D-91B4B3B7B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3" y="691994"/>
            <a:ext cx="2055978" cy="569289"/>
          </a:xfrm>
          <a:prstGeom prst="rect">
            <a:avLst/>
          </a:prstGeom>
        </p:spPr>
      </p:pic>
      <p:pic>
        <p:nvPicPr>
          <p:cNvPr id="14" name="Picture 2" descr="Home - B2COMMERCE">
            <a:extLst>
              <a:ext uri="{FF2B5EF4-FFF2-40B4-BE49-F238E27FC236}">
                <a16:creationId xmlns:a16="http://schemas.microsoft.com/office/drawing/2014/main" id="{A92A442A-03A1-C0AE-A9B0-58A57D7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1" y="691199"/>
            <a:ext cx="2160574" cy="60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952CEF3-C9C0-55FE-9351-01E1B263AACA}"/>
              </a:ext>
            </a:extLst>
          </p:cNvPr>
          <p:cNvGrpSpPr/>
          <p:nvPr/>
        </p:nvGrpSpPr>
        <p:grpSpPr>
          <a:xfrm>
            <a:off x="8428388" y="217308"/>
            <a:ext cx="2878988" cy="1550659"/>
            <a:chOff x="7122102" y="210837"/>
            <a:chExt cx="2878988" cy="15506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3E53CC-2569-61A2-6980-A2E5E8AE0079}"/>
                </a:ext>
              </a:extLst>
            </p:cNvPr>
            <p:cNvCxnSpPr/>
            <p:nvPr/>
          </p:nvCxnSpPr>
          <p:spPr>
            <a:xfrm flipV="1">
              <a:off x="7183750" y="747069"/>
              <a:ext cx="1075038" cy="284644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E66DA3-4F0A-C919-1854-F9F18F177046}"/>
                </a:ext>
              </a:extLst>
            </p:cNvPr>
            <p:cNvCxnSpPr>
              <a:cxnSpLocks/>
            </p:cNvCxnSpPr>
            <p:nvPr/>
          </p:nvCxnSpPr>
          <p:spPr>
            <a:xfrm>
              <a:off x="7183750" y="1031713"/>
              <a:ext cx="1075038" cy="12498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80E4EB-D3C7-EB28-FA18-D9C7D1395A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750" y="501792"/>
              <a:ext cx="723124" cy="52992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8EBCBC-7F31-E5FC-231B-3CFC99276CBB}"/>
                </a:ext>
              </a:extLst>
            </p:cNvPr>
            <p:cNvCxnSpPr>
              <a:cxnSpLocks/>
            </p:cNvCxnSpPr>
            <p:nvPr/>
          </p:nvCxnSpPr>
          <p:spPr>
            <a:xfrm>
              <a:off x="7199083" y="1031713"/>
              <a:ext cx="707791" cy="46725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0B353E-8C2B-7381-FBC7-4F0B61709BEC}"/>
                </a:ext>
              </a:extLst>
            </p:cNvPr>
            <p:cNvSpPr txBox="1"/>
            <p:nvPr/>
          </p:nvSpPr>
          <p:spPr>
            <a:xfrm>
              <a:off x="7906874" y="210837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Retail</a:t>
              </a: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F66C0-79F2-25F0-09C3-0C9737A50CCD}"/>
                </a:ext>
              </a:extLst>
            </p:cNvPr>
            <p:cNvSpPr txBox="1"/>
            <p:nvPr/>
          </p:nvSpPr>
          <p:spPr>
            <a:xfrm>
              <a:off x="8364074" y="581539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Hospitality</a:t>
              </a: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AB8CDF-EDD0-9F91-6933-D6950BF43D39}"/>
                </a:ext>
              </a:extLst>
            </p:cNvPr>
            <p:cNvSpPr txBox="1"/>
            <p:nvPr/>
          </p:nvSpPr>
          <p:spPr>
            <a:xfrm>
              <a:off x="8330129" y="984391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Activity</a:t>
              </a: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DF2F7-4707-A74B-6772-940C6BADE94C}"/>
                </a:ext>
              </a:extLst>
            </p:cNvPr>
            <p:cNvSpPr txBox="1"/>
            <p:nvPr/>
          </p:nvSpPr>
          <p:spPr>
            <a:xfrm>
              <a:off x="7922356" y="1392164"/>
              <a:ext cx="1637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old"/>
                  <a:ea typeface="+mn-ea"/>
                  <a:cs typeface="+mn-cs"/>
                </a:rPr>
                <a:t>Pharmacy</a:t>
              </a: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A18C56-E6F3-5AA4-65B8-FDA4B9AA1E3C}"/>
                </a:ext>
              </a:extLst>
            </p:cNvPr>
            <p:cNvSpPr/>
            <p:nvPr/>
          </p:nvSpPr>
          <p:spPr>
            <a:xfrm>
              <a:off x="7122102" y="957242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1" name="Picture 2" descr="Image result for shopify logo transparent background">
            <a:extLst>
              <a:ext uri="{FF2B5EF4-FFF2-40B4-BE49-F238E27FC236}">
                <a16:creationId xmlns:a16="http://schemas.microsoft.com/office/drawing/2014/main" id="{530B503C-8EA7-2BA4-9C27-DFC9E1967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602" y="644771"/>
            <a:ext cx="1907517" cy="5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ctor: Elbow 32">
            <a:extLst>
              <a:ext uri="{FF2B5EF4-FFF2-40B4-BE49-F238E27FC236}">
                <a16:creationId xmlns:a16="http://schemas.microsoft.com/office/drawing/2014/main" id="{4DC0056C-EA85-0243-DEA6-57477A61A8BF}"/>
              </a:ext>
            </a:extLst>
          </p:cNvPr>
          <p:cNvCxnSpPr>
            <a:cxnSpLocks/>
            <a:endCxn id="31" idx="2"/>
          </p:cNvCxnSpPr>
          <p:nvPr/>
        </p:nvCxnSpPr>
        <p:spPr>
          <a:xfrm rot="10800000">
            <a:off x="2053362" y="1206595"/>
            <a:ext cx="1898237" cy="4481886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88EB56-EA48-C7EC-6FB9-C530B4B97564}"/>
              </a:ext>
            </a:extLst>
          </p:cNvPr>
          <p:cNvGrpSpPr/>
          <p:nvPr/>
        </p:nvGrpSpPr>
        <p:grpSpPr>
          <a:xfrm>
            <a:off x="507834" y="1307328"/>
            <a:ext cx="1637016" cy="1013181"/>
            <a:chOff x="787893" y="1284123"/>
            <a:chExt cx="1637016" cy="10131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380C37F-DA7D-3FD5-07AF-79281DD4AB5C}"/>
                </a:ext>
              </a:extLst>
            </p:cNvPr>
            <p:cNvGrpSpPr/>
            <p:nvPr/>
          </p:nvGrpSpPr>
          <p:grpSpPr>
            <a:xfrm>
              <a:off x="787893" y="1337348"/>
              <a:ext cx="1637016" cy="959956"/>
              <a:chOff x="787893" y="1337348"/>
              <a:chExt cx="1637016" cy="959956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56E059F-62BA-84B7-CE6E-3833D3805D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0381" y="1337348"/>
                <a:ext cx="600755" cy="634335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AC87F41-1925-C08A-3E62-B45745153726}"/>
                  </a:ext>
                </a:extLst>
              </p:cNvPr>
              <p:cNvSpPr txBox="1"/>
              <p:nvPr/>
            </p:nvSpPr>
            <p:spPr>
              <a:xfrm>
                <a:off x="787893" y="1927972"/>
                <a:ext cx="1637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Bold"/>
                    <a:ea typeface="+mn-ea"/>
                    <a:cs typeface="+mn-cs"/>
                  </a:rPr>
                  <a:t>Retail</a:t>
                </a: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AF9AA6B-0F80-8A0A-692A-D0CF797C0ADE}"/>
                </a:ext>
              </a:extLst>
            </p:cNvPr>
            <p:cNvSpPr/>
            <p:nvPr/>
          </p:nvSpPr>
          <p:spPr>
            <a:xfrm>
              <a:off x="1815618" y="1284123"/>
              <a:ext cx="124987" cy="1249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cxnSp>
        <p:nvCxnSpPr>
          <p:cNvPr id="38" name="Connector: Elbow 33">
            <a:extLst>
              <a:ext uri="{FF2B5EF4-FFF2-40B4-BE49-F238E27FC236}">
                <a16:creationId xmlns:a16="http://schemas.microsoft.com/office/drawing/2014/main" id="{38FCFD05-379B-4BCB-A773-D75554062502}"/>
              </a:ext>
            </a:extLst>
          </p:cNvPr>
          <p:cNvCxnSpPr>
            <a:cxnSpLocks/>
            <a:stCxn id="40" idx="0"/>
          </p:cNvCxnSpPr>
          <p:nvPr/>
        </p:nvCxnSpPr>
        <p:spPr>
          <a:xfrm rot="16200000" flipV="1">
            <a:off x="7512038" y="1624277"/>
            <a:ext cx="1519091" cy="4298050"/>
          </a:xfrm>
          <a:prstGeom prst="bentConnector2">
            <a:avLst/>
          </a:prstGeom>
          <a:ln w="127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0EAB10E-05BE-F005-824D-AF02E952BE77}"/>
              </a:ext>
            </a:extLst>
          </p:cNvPr>
          <p:cNvSpPr txBox="1"/>
          <p:nvPr/>
        </p:nvSpPr>
        <p:spPr>
          <a:xfrm>
            <a:off x="8945511" y="5371998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2C1A8A3D-A0E4-D3A8-4D8A-739A37C26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61243" y="4532847"/>
            <a:ext cx="918729" cy="9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BC19-8CCB-52CD-E421-7F743B53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Magento UI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B91CD-C628-0DE7-544B-09DA95FB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01" y="1431277"/>
            <a:ext cx="4531937" cy="218832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AEC2A-774B-28CB-C1E7-9A5020673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433" y="3814084"/>
            <a:ext cx="869653" cy="161263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8933B-E4F4-2DDA-E54F-9148618D0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08" y="3303547"/>
            <a:ext cx="1701973" cy="208640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AD168-4C6C-588E-1920-5334DEBEC52A}"/>
              </a:ext>
            </a:extLst>
          </p:cNvPr>
          <p:cNvSpPr txBox="1"/>
          <p:nvPr/>
        </p:nvSpPr>
        <p:spPr>
          <a:xfrm>
            <a:off x="2014046" y="5634190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</a:t>
            </a:r>
          </a:p>
        </p:txBody>
      </p:sp>
    </p:spTree>
    <p:extLst>
      <p:ext uri="{BB962C8B-B14F-4D97-AF65-F5344CB8AC3E}">
        <p14:creationId xmlns:p14="http://schemas.microsoft.com/office/powerpoint/2010/main" val="37999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BC19-8CCB-52CD-E421-7F743B53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Magento UI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B91CD-C628-0DE7-544B-09DA95FB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001" y="1431277"/>
            <a:ext cx="4531937" cy="218832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0AEC2A-774B-28CB-C1E7-9A5020673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433" y="3814084"/>
            <a:ext cx="869653" cy="161263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8933B-E4F4-2DDA-E54F-9148618D0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08" y="3303547"/>
            <a:ext cx="1701973" cy="2086409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EAD168-4C6C-588E-1920-5334DEBEC52A}"/>
              </a:ext>
            </a:extLst>
          </p:cNvPr>
          <p:cNvSpPr txBox="1"/>
          <p:nvPr/>
        </p:nvSpPr>
        <p:spPr>
          <a:xfrm>
            <a:off x="2014046" y="5634190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16391C-DD49-8278-A596-05749D72B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072" y="987276"/>
            <a:ext cx="2580960" cy="244915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699F06B9-CE2A-38A4-B95F-55F0B74E4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231" y="3185034"/>
            <a:ext cx="1320990" cy="1890196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5699D55-8AED-6E66-2CC8-9488832B1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978" y="3523290"/>
            <a:ext cx="2085731" cy="1754353"/>
          </a:xfrm>
          <a:prstGeom prst="rect">
            <a:avLst/>
          </a:prstGeom>
          <a:effectLst>
            <a:glow rad="101600">
              <a:schemeClr val="bg2">
                <a:lumMod val="6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AD7059-5CE4-8B46-F0A0-DFEED1FD5739}"/>
              </a:ext>
            </a:extLst>
          </p:cNvPr>
          <p:cNvSpPr txBox="1"/>
          <p:nvPr/>
        </p:nvSpPr>
        <p:spPr>
          <a:xfrm>
            <a:off x="6656116" y="5634190"/>
            <a:ext cx="376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Progressive Web App (PWA)</a:t>
            </a:r>
          </a:p>
        </p:txBody>
      </p:sp>
    </p:spTree>
    <p:extLst>
      <p:ext uri="{BB962C8B-B14F-4D97-AF65-F5344CB8AC3E}">
        <p14:creationId xmlns:p14="http://schemas.microsoft.com/office/powerpoint/2010/main" val="35038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7B0B8-6E36-20AF-CCD8-881704BA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86D39-32F5-26CE-8B38-C62EA23A7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/>
              <a:t>Take-away and dine-in</a:t>
            </a:r>
          </a:p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Menu setup in LS Central</a:t>
            </a:r>
          </a:p>
          <a:p>
            <a:pPr marL="571500" lvl="1" indent="-342900"/>
            <a:r>
              <a:rPr lang="en-US" sz="1800"/>
              <a:t>Items (Images, longer descriptions)</a:t>
            </a:r>
          </a:p>
          <a:p>
            <a:pPr marL="571500" lvl="1" indent="-342900"/>
            <a:r>
              <a:rPr lang="en-US" sz="1800"/>
              <a:t>Deals, with price change support</a:t>
            </a:r>
          </a:p>
          <a:p>
            <a:pPr marL="571500" lvl="1" indent="-342900"/>
            <a:r>
              <a:rPr lang="en-US" sz="1800"/>
              <a:t>Modifiers</a:t>
            </a:r>
          </a:p>
          <a:p>
            <a:pPr marL="571500" lvl="1" indent="-342900"/>
            <a:r>
              <a:rPr lang="en-US" sz="1800"/>
              <a:t>Ingredients and allergens</a:t>
            </a:r>
          </a:p>
          <a:p>
            <a:pPr marL="571500" lvl="1" indent="-342900"/>
            <a:endParaRPr lang="en-US" sz="100"/>
          </a:p>
          <a:p>
            <a:pPr marL="0" indent="0">
              <a:buNone/>
            </a:pPr>
            <a:r>
              <a:rPr lang="en-US" sz="2000"/>
              <a:t>Basket calculation via LS Central</a:t>
            </a:r>
          </a:p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Customers are member contacts in LS Central</a:t>
            </a:r>
          </a:p>
          <a:p>
            <a:pPr marL="0" indent="0">
              <a:buNone/>
            </a:pPr>
            <a:endParaRPr lang="en-US" sz="100"/>
          </a:p>
          <a:p>
            <a:pPr marL="0" indent="0">
              <a:buNone/>
            </a:pPr>
            <a:r>
              <a:rPr lang="en-US" sz="2000"/>
              <a:t>Orders instantly posted to LS Central and routed to the KDS</a:t>
            </a:r>
          </a:p>
          <a:p>
            <a:pPr indent="0"/>
            <a:endParaRPr lang="en-US" sz="1600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Placeholder 25">
            <a:extLst>
              <a:ext uri="{FF2B5EF4-FFF2-40B4-BE49-F238E27FC236}">
                <a16:creationId xmlns:a16="http://schemas.microsoft.com/office/drawing/2014/main" id="{744CD76C-928D-AA06-EABA-6EB91E2DCA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1" r="14061"/>
          <a:stretch/>
        </p:blipFill>
        <p:spPr>
          <a:xfrm>
            <a:off x="111125" y="0"/>
            <a:ext cx="4762500" cy="6858000"/>
          </a:xfrm>
        </p:spPr>
      </p:pic>
    </p:spTree>
    <p:extLst>
      <p:ext uri="{BB962C8B-B14F-4D97-AF65-F5344CB8AC3E}">
        <p14:creationId xmlns:p14="http://schemas.microsoft.com/office/powerpoint/2010/main" val="273894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07D05A6F-445B-0F25-E1A9-B0FC7A96F7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793" b="279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E50E2-A23A-5212-E8DB-670907B2D5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sz="2000"/>
              <a:t>Customer scans a QR Code at a restaurant table, directing the customer to the restaurant’s website and disclosing the ID of the customer’s location (table, seat, cabin, etc.)</a:t>
            </a:r>
          </a:p>
          <a:p>
            <a:pPr indent="0">
              <a:buNone/>
            </a:pPr>
            <a:endParaRPr lang="en-US" sz="2000"/>
          </a:p>
          <a:p>
            <a:pPr indent="0">
              <a:buNone/>
            </a:pPr>
            <a:r>
              <a:rPr lang="en-US" sz="2000"/>
              <a:t>Customer orders via the web site.  Payment is either online or on the POS.</a:t>
            </a:r>
          </a:p>
          <a:p>
            <a:pPr indent="0">
              <a:buNone/>
            </a:pPr>
            <a:endParaRPr lang="en-US" sz="2000"/>
          </a:p>
          <a:p>
            <a:pPr indent="0">
              <a:buNone/>
            </a:pPr>
            <a:r>
              <a:rPr lang="en-US" sz="2000"/>
              <a:t>The order is instantly posted to LS Central and routed to the KDS system for preparation</a:t>
            </a:r>
          </a:p>
          <a:p>
            <a:pPr indent="0">
              <a:buNone/>
            </a:pPr>
            <a:endParaRPr lang="en-US" sz="2000"/>
          </a:p>
          <a:p>
            <a:pPr indent="0">
              <a:buNone/>
            </a:pPr>
            <a:r>
              <a:rPr lang="en-US" sz="2000"/>
              <a:t>When ready LS Central instructs the waiters where to deliver the dish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0C31DA-3D11-558E-34F0-0A6F224D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QR Code ordering process</a:t>
            </a:r>
          </a:p>
        </p:txBody>
      </p:sp>
    </p:spTree>
    <p:extLst>
      <p:ext uri="{BB962C8B-B14F-4D97-AF65-F5344CB8AC3E}">
        <p14:creationId xmlns:p14="http://schemas.microsoft.com/office/powerpoint/2010/main" val="199595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618F9-243C-5A10-4EF8-B3406DE6B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Hospitality focus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AA466-C0C9-C752-AD1B-E1E25D850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/>
              <a:t>Performance enhancements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/>
              <a:t>Self-Service Kiosk enhancements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 err="1"/>
              <a:t>eCom</a:t>
            </a:r>
            <a:r>
              <a:rPr lang="en-US" sz="2400"/>
              <a:t> for Hospitality – Order and pay at table (PWA) and home delivery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/>
              <a:t>Split Table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/>
              <a:t>Table allocation for multiple reservations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/>
              <a:t>LS Central Hybrid enabled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/>
              <a:t>Allergies Management</a:t>
            </a:r>
          </a:p>
          <a:p>
            <a:endParaRPr lang="en-IS" sz="2400"/>
          </a:p>
        </p:txBody>
      </p:sp>
      <p:pic>
        <p:nvPicPr>
          <p:cNvPr id="5" name="Picture Placeholder 5" descr="A hand holding a pair of sunglasses&#10;&#10;Description automatically generated with low confidence">
            <a:extLst>
              <a:ext uri="{FF2B5EF4-FFF2-40B4-BE49-F238E27FC236}">
                <a16:creationId xmlns:a16="http://schemas.microsoft.com/office/drawing/2014/main" id="{CCF7542A-A4C4-398B-BBEB-FA35FAC939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308" r="13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245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 descr="A person eating food at a restaurant&#10;&#10;Description automatically generated with medium confidence">
            <a:extLst>
              <a:ext uri="{FF2B5EF4-FFF2-40B4-BE49-F238E27FC236}">
                <a16:creationId xmlns:a16="http://schemas.microsoft.com/office/drawing/2014/main" id="{BAEDC534-D3DC-94B4-8D4B-1089EC8CA2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3472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0E5769B-59E8-1A99-CBC0-F68E23B3AE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972" r="1697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DADDB-8058-181F-D505-1BF3ABCC1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Petur Thor Sigurdsson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2B608F-18D0-56A5-4BA4-56C7A6F349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Product Director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90A76-106C-A342-7189-65D3427E16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6000"/>
              <a:t>Food &amp; Beverage</a:t>
            </a:r>
            <a:endParaRPr lang="en-IS" sz="6000"/>
          </a:p>
          <a:p>
            <a:r>
              <a:rPr lang="en-US" sz="4000" b="0"/>
              <a:t>With LS Central for restaurants</a:t>
            </a:r>
            <a:endParaRPr lang="en-IS" sz="4000" b="0"/>
          </a:p>
        </p:txBody>
      </p:sp>
      <p:pic>
        <p:nvPicPr>
          <p:cNvPr id="12" name="Picture Placeholder 1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FBCAF326-056A-42F8-EC1C-148CD392143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999" r="1699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2D912B-E305-D3F8-5A17-CD2EAC2D42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petur@lsretail.com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129C1B-7088-A2D4-CF5F-6C8D4C0D4E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Alejandro Vazquez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698711-0537-2A2C-DC47-CBDB60312F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Senior Consultant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99B92E-2ED4-BFCE-2951-6186BF57C7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alejandrova@lsretail.com</a:t>
            </a:r>
          </a:p>
        </p:txBody>
      </p:sp>
    </p:spTree>
    <p:extLst>
      <p:ext uri="{BB962C8B-B14F-4D97-AF65-F5344CB8AC3E}">
        <p14:creationId xmlns:p14="http://schemas.microsoft.com/office/powerpoint/2010/main" val="33453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, floor, ceiling, room&#10;&#10;Description automatically generated">
            <a:extLst>
              <a:ext uri="{FF2B5EF4-FFF2-40B4-BE49-F238E27FC236}">
                <a16:creationId xmlns:a16="http://schemas.microsoft.com/office/drawing/2014/main" id="{E0E2921A-7BF3-9B50-15AA-52306A6E70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6883" b="16883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21CB7-24F9-248E-8A0F-2CA93BB1BB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/>
              <a:t>Food &amp; Beverage</a:t>
            </a:r>
            <a:endParaRPr lang="en-IS" sz="4000"/>
          </a:p>
          <a:p>
            <a:r>
              <a:rPr lang="en-US" sz="2400" b="0"/>
              <a:t>With LS Central for restaurants</a:t>
            </a:r>
            <a:endParaRPr lang="en-IS" sz="2400" b="0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9149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People eating at a table&#10;&#10;Description automatically generated with low confidence">
            <a:extLst>
              <a:ext uri="{FF2B5EF4-FFF2-40B4-BE49-F238E27FC236}">
                <a16:creationId xmlns:a16="http://schemas.microsoft.com/office/drawing/2014/main" id="{D40AC036-5CD1-BCD6-E01E-695D1DD27C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797" b="7797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2E6568-674B-F329-3532-466BFEE0DB61}"/>
              </a:ext>
            </a:extLst>
          </p:cNvPr>
          <p:cNvSpPr txBox="1"/>
          <p:nvPr/>
        </p:nvSpPr>
        <p:spPr>
          <a:xfrm>
            <a:off x="2074823" y="1016597"/>
            <a:ext cx="8619682" cy="3785652"/>
          </a:xfrm>
          <a:prstGeom prst="rect">
            <a:avLst/>
          </a:prstGeom>
          <a:noFill/>
          <a:effectLst>
            <a:outerShdw blurRad="127000" dist="76200" dir="5400000" algn="ctr" rotWithShape="0">
              <a:srgbClr val="000000">
                <a:alpha val="49982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Have you ever eaten out? </a:t>
            </a:r>
          </a:p>
          <a:p>
            <a:pPr algn="ctr"/>
            <a:endParaRPr lang="en-IS" sz="80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90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96425-CA32-3569-FFF6-22526F35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Types of restaurants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53474-732A-941C-E68E-6FC661CD7C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Fine dining</a:t>
            </a:r>
          </a:p>
          <a:p>
            <a:r>
              <a:rPr lang="en-GB"/>
              <a:t>Casual dining</a:t>
            </a:r>
          </a:p>
          <a:p>
            <a:r>
              <a:rPr lang="en-GB"/>
              <a:t>Quick service</a:t>
            </a:r>
          </a:p>
          <a:p>
            <a:r>
              <a:rPr lang="en-GB"/>
              <a:t>Canteens </a:t>
            </a:r>
          </a:p>
          <a:p>
            <a:r>
              <a:rPr lang="en-GB"/>
              <a:t>Food courts</a:t>
            </a:r>
          </a:p>
          <a:p>
            <a:r>
              <a:rPr lang="en-GB"/>
              <a:t>Cafés </a:t>
            </a:r>
          </a:p>
          <a:p>
            <a:r>
              <a:rPr lang="en-GB"/>
              <a:t>Any combination</a:t>
            </a:r>
          </a:p>
          <a:p>
            <a:endParaRPr lang="en-GB"/>
          </a:p>
          <a:p>
            <a:endParaRPr lang="en-IS"/>
          </a:p>
        </p:txBody>
      </p:sp>
      <p:pic>
        <p:nvPicPr>
          <p:cNvPr id="6" name="Picture Placeholder 5" descr="A picture containing indoor, chair, wooden, furniture&#10;&#10;Description automatically generated">
            <a:extLst>
              <a:ext uri="{FF2B5EF4-FFF2-40B4-BE49-F238E27FC236}">
                <a16:creationId xmlns:a16="http://schemas.microsoft.com/office/drawing/2014/main" id="{D3B5AB85-8104-E2EE-34A8-35D97795780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8725" r="8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026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29F578-47E3-A0E3-CEB6-396F26E5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Hospitality functionality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2CD23-4750-6670-07E0-0AD10C7F6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Table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 tab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Allergens and nutrient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Kitchen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Recipes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Deals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Item modifiers</a:t>
            </a:r>
          </a:p>
        </p:txBody>
      </p:sp>
      <p:pic>
        <p:nvPicPr>
          <p:cNvPr id="5" name="Picture Placeholder 7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6A794262-1577-EE69-590A-9AFBE2D4E2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4531" r="44941"/>
          <a:stretch/>
        </p:blipFill>
        <p:spPr>
          <a:xfrm>
            <a:off x="0" y="10"/>
            <a:ext cx="4874400" cy="6763872"/>
          </a:xfrm>
        </p:spPr>
      </p:pic>
    </p:spTree>
    <p:extLst>
      <p:ext uri="{BB962C8B-B14F-4D97-AF65-F5344CB8AC3E}">
        <p14:creationId xmlns:p14="http://schemas.microsoft.com/office/powerpoint/2010/main" val="261144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95C2-8D64-C4A6-7232-09B00812A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Hospitality architecture - SaaS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3E5DF5-06CA-24A8-CE4E-ADD2F1B13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59" y="1729510"/>
            <a:ext cx="10001482" cy="41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27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95C2-8D64-C4A6-7232-09B00812A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S"/>
              <a:t>Hospitality architecture - Hybrid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EA4EA8-13C8-AC4F-580B-6BFFCAFE9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80" y="1380047"/>
            <a:ext cx="10273641" cy="49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03432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6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7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Central - Unified Commerce" id="{F8C2726C-64FE-4FC4-A1C2-277418C35591}" vid="{D3E4541D-BC5E-4B80-9265-1486E1754873}"/>
    </a:ext>
  </a:extLst>
</a:theme>
</file>

<file path=ppt/theme/theme8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A6C113AF-36AF-2C45-85F0-9E2B8510DAE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945F3FDB0DBF41A9833473BDB41180" ma:contentTypeVersion="4" ma:contentTypeDescription="Create a new document." ma:contentTypeScope="" ma:versionID="ac6dc0762533aff804a4ce58443c198d">
  <xsd:schema xmlns:xsd="http://www.w3.org/2001/XMLSchema" xmlns:xs="http://www.w3.org/2001/XMLSchema" xmlns:p="http://schemas.microsoft.com/office/2006/metadata/properties" xmlns:ns2="479f23f5-1514-4a81-a8c5-dff8abde87b9" xmlns:ns3="733dd6f4-91c4-473d-857f-c58c6fb3a4f2" targetNamespace="http://schemas.microsoft.com/office/2006/metadata/properties" ma:root="true" ma:fieldsID="1fc7a2221b766737c98b260abb73d58a" ns2:_="" ns3:_="">
    <xsd:import namespace="479f23f5-1514-4a81-a8c5-dff8abde87b9"/>
    <xsd:import namespace="733dd6f4-91c4-473d-857f-c58c6fb3a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23f5-1514-4a81-a8c5-dff8abde8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d6f4-91c4-473d-857f-c58c6fb3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AE7E13-F26C-416A-91F5-A818093B16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A3444D-1205-4415-B3BB-1AE9715F5E59}">
  <ds:schemaRefs>
    <ds:schemaRef ds:uri="479f23f5-1514-4a81-a8c5-dff8abde87b9"/>
    <ds:schemaRef ds:uri="733dd6f4-91c4-473d-857f-c58c6fb3a4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0</TotalTime>
  <Words>512</Words>
  <Application>Microsoft Office PowerPoint</Application>
  <PresentationFormat>Widescreen</PresentationFormat>
  <Paragraphs>167</Paragraphs>
  <Slides>27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Segoe UI</vt:lpstr>
      <vt:lpstr>Segoe UI Bold</vt:lpstr>
      <vt:lpstr>Purple slides</vt:lpstr>
      <vt:lpstr>White slides</vt:lpstr>
      <vt:lpstr>Purple product slides</vt:lpstr>
      <vt:lpstr>White product slides</vt:lpstr>
      <vt:lpstr>1_Purple slides</vt:lpstr>
      <vt:lpstr>1_White slides</vt:lpstr>
      <vt:lpstr>2_Purple slides</vt:lpstr>
      <vt:lpstr>1_White product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restaurants</vt:lpstr>
      <vt:lpstr>Hospitality functionality</vt:lpstr>
      <vt:lpstr>Hospitality architecture - SaaS</vt:lpstr>
      <vt:lpstr>Hospitality architecture - Hybrid</vt:lpstr>
      <vt:lpstr>PowerPoint Presentation</vt:lpstr>
      <vt:lpstr>Coursing</vt:lpstr>
      <vt:lpstr>Self-service kiosk</vt:lpstr>
      <vt:lpstr>PowerPoint Presentation</vt:lpstr>
      <vt:lpstr>Customer implementation: Djurs Sommerland </vt:lpstr>
      <vt:lpstr>Customer implementation: Djurs Sommerland </vt:lpstr>
      <vt:lpstr>Kitchen display system</vt:lpstr>
      <vt:lpstr>Introducing online ordering</vt:lpstr>
      <vt:lpstr>PowerPoint Presentation</vt:lpstr>
      <vt:lpstr>PowerPoint Presentation</vt:lpstr>
      <vt:lpstr>PowerPoint Presentation</vt:lpstr>
      <vt:lpstr>Magento UI options</vt:lpstr>
      <vt:lpstr>Magento UI options</vt:lpstr>
      <vt:lpstr>Features</vt:lpstr>
      <vt:lpstr>QR Code ordering process</vt:lpstr>
      <vt:lpstr>Hospitality focus areas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Hordur Olafsson</dc:creator>
  <cp:lastModifiedBy>Bjorn Jonsson</cp:lastModifiedBy>
  <cp:revision>1</cp:revision>
  <dcterms:created xsi:type="dcterms:W3CDTF">2022-09-29T13:32:49Z</dcterms:created>
  <dcterms:modified xsi:type="dcterms:W3CDTF">2022-11-10T13:40:13Z</dcterms:modified>
</cp:coreProperties>
</file>