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5"/>
    <p:sldMasterId id="2147483661" r:id="rId6"/>
    <p:sldMasterId id="2147483666" r:id="rId7"/>
    <p:sldMasterId id="2147483677" r:id="rId8"/>
    <p:sldMasterId id="2147483695" r:id="rId9"/>
    <p:sldMasterId id="2147483713" r:id="rId10"/>
    <p:sldMasterId id="2147483687" r:id="rId11"/>
  </p:sldMasterIdLst>
  <p:notesMasterIdLst>
    <p:notesMasterId r:id="rId31"/>
  </p:notesMasterIdLst>
  <p:handoutMasterIdLst>
    <p:handoutMasterId r:id="rId32"/>
  </p:handoutMasterIdLst>
  <p:sldIdLst>
    <p:sldId id="263" r:id="rId12"/>
    <p:sldId id="334" r:id="rId13"/>
    <p:sldId id="337" r:id="rId14"/>
    <p:sldId id="338" r:id="rId15"/>
    <p:sldId id="336" r:id="rId16"/>
    <p:sldId id="544" r:id="rId17"/>
    <p:sldId id="323" r:id="rId18"/>
    <p:sldId id="288" r:id="rId19"/>
    <p:sldId id="329" r:id="rId20"/>
    <p:sldId id="330" r:id="rId21"/>
    <p:sldId id="333" r:id="rId22"/>
    <p:sldId id="328" r:id="rId23"/>
    <p:sldId id="332" r:id="rId24"/>
    <p:sldId id="289" r:id="rId25"/>
    <p:sldId id="325" r:id="rId26"/>
    <p:sldId id="326" r:id="rId27"/>
    <p:sldId id="327" r:id="rId28"/>
    <p:sldId id="297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BA4260-533A-4742-A8FA-B380CF029357}">
          <p14:sldIdLst>
            <p14:sldId id="263"/>
            <p14:sldId id="334"/>
            <p14:sldId id="337"/>
            <p14:sldId id="338"/>
            <p14:sldId id="336"/>
            <p14:sldId id="544"/>
            <p14:sldId id="323"/>
          </p14:sldIdLst>
        </p14:section>
        <p14:section name="Graphics" id="{D4B251DF-C96A-694C-AA10-D22E09EAE123}">
          <p14:sldIdLst>
            <p14:sldId id="288"/>
            <p14:sldId id="329"/>
            <p14:sldId id="330"/>
            <p14:sldId id="333"/>
            <p14:sldId id="328"/>
            <p14:sldId id="332"/>
            <p14:sldId id="289"/>
            <p14:sldId id="325"/>
            <p14:sldId id="326"/>
            <p14:sldId id="327"/>
            <p14:sldId id="297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D2F"/>
    <a:srgbClr val="0F4A87"/>
    <a:srgbClr val="BECFD4"/>
    <a:srgbClr val="859394"/>
    <a:srgbClr val="004A87"/>
    <a:srgbClr val="5D6567"/>
    <a:srgbClr val="343637"/>
    <a:srgbClr val="F2A35E"/>
    <a:srgbClr val="C76510"/>
    <a:srgbClr val="F4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62950" autoAdjust="0"/>
  </p:normalViewPr>
  <p:slideViewPr>
    <p:cSldViewPr snapToGrid="0" snapToObjects="1">
      <p:cViewPr varScale="1">
        <p:scale>
          <a:sx n="72" d="100"/>
          <a:sy n="72" d="100"/>
        </p:scale>
        <p:origin x="17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day everyone, and welcome to today's webinar on LS Replenishment.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Kerim Karan and I am Functional Consultant here at LS Retail.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&lt;Break&gt;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we get started, You will have the opportunity to ask questions today by typing your questions into the Questions pane in this webinar.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send in your questions at any time during the presentation;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do my best to address these during the Q&amp;A session at the end of today’s webinar or if I do not get to it during the Q&amp;A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answer them afterwards and distribute a pdf with the questions and answers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&lt;Break&gt;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60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today we will be touching on several Replenishment Concepts in the LS Central solution.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be looking at options and solutions for different replenishment types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demonstrate different replenishments rules and calculation methods;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create transfer and purchase order recommendations with the use of automatic replenishment;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use manual replenishment options like buyers push and allocation plans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also and see other options that are available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replenishment?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 the dictionary meaning of replenishment is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act of filling something up again by replacing what has been used.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LS Central this would mean replacing items that had been sold.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 this via Purchase Orders. This is nothing new and retailers have been doing this for centuries.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this is an important thing to do right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if you do not have items; or have too many items; you will reduce profits.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a good replenishment system important?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 show us that up to 43% of consumers when faced with a store being out of stock of an item will go to another store to buy the same item;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up to 25% of consumers will continue shopping in the store but not buy a substitute for their desired purchase.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72% of these stock outs at the store are due to in-store ordering and replenishment practices,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ordering too little or ordering too late.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if we think about the dictionary meaning again - replenishment is the act of filling something up again by replacing what has been used – we need to add to this definition for retail. Replenishment is not only the act of filling something up, but also predicting what we will need ahead of time.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 have 100 items and I can only order every 30 days how many do I need? This is not enough information is it?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if you are to do a manual order with a paper and pen this is all the information that you would have.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72% of stock outs being the due to instore practices… well this can be put down to the store not having the information it needs to do its job correctly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where LS Central can help. By using data in different ways we can suggest an order for you. Not only is this quicker then using a pen and paper, it is also more precise, quicker and easier.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everyone for attending today’s webinar on LS Replenishment.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any other questions, please contact myself at kerimka@lsretail.com.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also receive a follow-up email within the next few days with a link to view a recording of today’s webinar and other material. 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behalf of LS Retail, thank you for joining us today, and have a great rest of your day!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8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0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7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D25242-BF8F-4C46-84E5-B91F7AFA7A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3199167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5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61215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9A0CE94-F18C-944A-8A66-E0F703EA7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91CEE7DD-CC38-A54F-94CC-CA23D057CF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D121BF5-33E4-0343-9894-8BAFFA4FF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2533675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1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A4A2F6C-C380-AB48-B0DF-EBF6ACB41F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3385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F32CF4C-1114-FB47-89F3-B18EDF9B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2FF082-74FA-2146-80DE-BF1355A84A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099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8">
            <a:extLst>
              <a:ext uri="{FF2B5EF4-FFF2-40B4-BE49-F238E27FC236}">
                <a16:creationId xmlns:a16="http://schemas.microsoft.com/office/drawing/2014/main" id="{77A8087C-8ABF-A748-B569-B65DBBB2FCF0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55B28AF-3D4D-E449-9E17-C90886E04C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1084754-F4B7-7946-9BA6-1E3F56EA5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93A4768-1EB5-4545-9A57-1E9B7943B6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0D9C97A-697A-B047-9E12-343C969B65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2372328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5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9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70766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5B31E02-D26F-3E46-B98D-CB10C76CF1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61BF0F2-AFE2-794E-8C7A-4826BD865D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8BACB079-6FC3-5F43-A88F-22EC4C8234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7052171-9CEB-604A-8548-9EDB09D20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2287546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73DD96-392E-A143-8FCA-93D28C88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198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50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170A77-ED91-5D47-8436-D71964512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29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E936B8-2A0D-A54C-B053-EE55995CDE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21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201C87-E621-C14D-9E88-E29FD19EEC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30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2511422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7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3203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D134B853-6838-1F4F-849D-231F50D4AA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E1117A0-355B-B84E-8D1C-DAF4C1C6AA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111935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620406-A3F6-B848-8757-9B4614D382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5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52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2263C8-7F64-0142-986A-E723090114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9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8D7D592-5618-8A44-B93D-E25074C558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0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ACCD64F-95DF-E54E-B16A-585A16D5BA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03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52190"/>
            <a:ext cx="327168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48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2D0B75-B2B9-4348-9B49-616112F51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63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Insert your name here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 dirty="0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photo here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3140378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65F06E-8385-2E41-8877-21D726DF8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5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2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4619C6-0B93-B746-98C3-5B6D8ECFE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91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C02847-E141-C34D-B630-7E367732E8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4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4FA6A3-D6B9-8F43-9F7C-FFDF17DF78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6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Commerce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7AA2A508-B7B7-8D4D-857E-22CC03648402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171" y="445799"/>
            <a:ext cx="3970562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D954AB7-DAF7-D74C-9586-6A2EA491A5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1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35BEFAC2-B8EE-B34A-BB2E-ABC2950EBE7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438487"/>
            <a:ext cx="2227200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496357-6114-F544-A6EE-14E77A774E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0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tivity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8">
            <a:extLst>
              <a:ext uri="{FF2B5EF4-FFF2-40B4-BE49-F238E27FC236}">
                <a16:creationId xmlns:a16="http://schemas.microsoft.com/office/drawing/2014/main" id="{734D9F40-1FFC-884F-8855-5FF0E43583C9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38938"/>
            <a:ext cx="321024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1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Insight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3D879DAC-EE26-784B-BC21-C869F7C6E7FC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8125" y="230132"/>
            <a:ext cx="3993818" cy="100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582F24-7FBA-D54D-896C-B97729A2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0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 Recommend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B55F148D-13E8-AD40-BCD6-28BFEA958617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438066"/>
            <a:ext cx="4216323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582F24-7FBA-D54D-896C-B97729A2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BI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DF5C2128-9B50-B541-A5C6-31AACF2D015E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069" y="452190"/>
            <a:ext cx="1797119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E7B7BB8-F640-2047-9470-7A690A707E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41122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DB3808E-C101-EE42-A658-C03505F3C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5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FD5502-FBB0-BA48-8CD4-E3F693E12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1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CF79F9-240D-4340-BAB9-273E28D0C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27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2C1943-F6DB-0B4D-BFB3-4CBD14E4C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700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DA4370-1F20-4342-9190-05F2C9E4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7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32E50C5-6C4F-9741-BC32-A7BDEA20A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7FA4828-2652-DE41-A996-CEC8B9A1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30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718328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24B7F0-C695-CF44-8DE0-06953239C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0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9C5F12B-E033-0744-950E-765367908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268413"/>
            <a:ext cx="11526838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0EC931C-1DAB-904C-A3EF-88F5F2A9C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729359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34881A-407D-D048-B398-129E2141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F62100-2385-3049-86F9-D75F5CAED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A77E31-90CA-4F4E-879B-ACF1C71AD8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62BFF50-CE8A-4D48-8837-F64011FF6D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8608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DAD5C0F-3672-1447-AFCB-FF36084F3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D1527DF-9688-7F46-BD85-8D3C00815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15468EB-787E-B340-9348-47DFE47A16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07F7A3-B7CF-1941-B95A-7B7DCE3C3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BB6902D1-1294-0E43-A12A-BFDDD90301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78832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1E2E481-058A-004A-BF95-CC4C7C75B2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6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03229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2557200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F4A87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E1ECA2-197D-C944-AC5C-D29A25861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5994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7762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4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729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73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95979"/>
            </a:gs>
            <a:gs pos="100000">
              <a:srgbClr val="13889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6" r:id="rId3"/>
    <p:sldLayoutId id="2147483682" r:id="rId4"/>
    <p:sldLayoutId id="2147483662" r:id="rId5"/>
    <p:sldLayoutId id="2147483665" r:id="rId6"/>
    <p:sldLayoutId id="2147483725" r:id="rId7"/>
    <p:sldLayoutId id="214748372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A381"/>
            </a:gs>
            <a:gs pos="100000">
              <a:srgbClr val="8BCEAB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3" r:id="rId3"/>
    <p:sldLayoutId id="2147483684" r:id="rId4"/>
    <p:sldLayoutId id="2147483669" r:id="rId5"/>
    <p:sldLayoutId id="2147483670" r:id="rId6"/>
    <p:sldLayoutId id="2147483727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23532"/>
            </a:gs>
            <a:gs pos="100000">
              <a:srgbClr val="F4848C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1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5" r:id="rId3"/>
    <p:sldLayoutId id="2147483686" r:id="rId4"/>
    <p:sldLayoutId id="2147483680" r:id="rId5"/>
    <p:sldLayoutId id="2147483681" r:id="rId6"/>
    <p:sldLayoutId id="2147483730" r:id="rId7"/>
    <p:sldLayoutId id="21474837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76510"/>
            </a:gs>
            <a:gs pos="100000">
              <a:srgbClr val="F2A35E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32" r:id="rId7"/>
    <p:sldLayoutId id="214748373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859394"/>
            </a:gs>
            <a:gs pos="100000">
              <a:srgbClr val="BECFD4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8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6" r:id="rId2"/>
    <p:sldLayoutId id="2147483714" r:id="rId3"/>
    <p:sldLayoutId id="2147483715" r:id="rId4"/>
    <p:sldLayoutId id="2147483743" r:id="rId5"/>
    <p:sldLayoutId id="2147483717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36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4" r:id="rId2"/>
    <p:sldLayoutId id="2147483693" r:id="rId3"/>
    <p:sldLayoutId id="2147483689" r:id="rId4"/>
    <p:sldLayoutId id="2147483690" r:id="rId5"/>
    <p:sldLayoutId id="2147483691" r:id="rId6"/>
    <p:sldLayoutId id="2147483692" r:id="rId7"/>
    <p:sldLayoutId id="2147483724" r:id="rId8"/>
    <p:sldLayoutId id="214748373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0.svg"/><Relationship Id="rId21" Type="http://schemas.openxmlformats.org/officeDocument/2006/relationships/image" Target="../media/image74.svg"/><Relationship Id="rId42" Type="http://schemas.openxmlformats.org/officeDocument/2006/relationships/image" Target="../media/image95.png"/><Relationship Id="rId63" Type="http://schemas.openxmlformats.org/officeDocument/2006/relationships/image" Target="../media/image116.svg"/><Relationship Id="rId84" Type="http://schemas.openxmlformats.org/officeDocument/2006/relationships/image" Target="../media/image137.png"/><Relationship Id="rId138" Type="http://schemas.openxmlformats.org/officeDocument/2006/relationships/image" Target="../media/image191.png"/><Relationship Id="rId159" Type="http://schemas.openxmlformats.org/officeDocument/2006/relationships/image" Target="../media/image212.svg"/><Relationship Id="rId170" Type="http://schemas.openxmlformats.org/officeDocument/2006/relationships/image" Target="../media/image223.png"/><Relationship Id="rId191" Type="http://schemas.openxmlformats.org/officeDocument/2006/relationships/image" Target="../media/image244.svg"/><Relationship Id="rId107" Type="http://schemas.openxmlformats.org/officeDocument/2006/relationships/image" Target="../media/image160.svg"/><Relationship Id="rId11" Type="http://schemas.openxmlformats.org/officeDocument/2006/relationships/image" Target="../media/image64.svg"/><Relationship Id="rId32" Type="http://schemas.openxmlformats.org/officeDocument/2006/relationships/image" Target="../media/image85.png"/><Relationship Id="rId53" Type="http://schemas.openxmlformats.org/officeDocument/2006/relationships/image" Target="../media/image106.svg"/><Relationship Id="rId74" Type="http://schemas.openxmlformats.org/officeDocument/2006/relationships/image" Target="../media/image127.png"/><Relationship Id="rId128" Type="http://schemas.openxmlformats.org/officeDocument/2006/relationships/image" Target="../media/image181.png"/><Relationship Id="rId149" Type="http://schemas.openxmlformats.org/officeDocument/2006/relationships/image" Target="../media/image202.svg"/><Relationship Id="rId5" Type="http://schemas.openxmlformats.org/officeDocument/2006/relationships/image" Target="../media/image58.svg"/><Relationship Id="rId95" Type="http://schemas.openxmlformats.org/officeDocument/2006/relationships/image" Target="../media/image148.svg"/><Relationship Id="rId160" Type="http://schemas.openxmlformats.org/officeDocument/2006/relationships/image" Target="../media/image213.png"/><Relationship Id="rId181" Type="http://schemas.openxmlformats.org/officeDocument/2006/relationships/image" Target="../media/image234.svg"/><Relationship Id="rId22" Type="http://schemas.openxmlformats.org/officeDocument/2006/relationships/image" Target="../media/image75.png"/><Relationship Id="rId43" Type="http://schemas.openxmlformats.org/officeDocument/2006/relationships/image" Target="../media/image96.svg"/><Relationship Id="rId64" Type="http://schemas.openxmlformats.org/officeDocument/2006/relationships/image" Target="../media/image117.png"/><Relationship Id="rId118" Type="http://schemas.openxmlformats.org/officeDocument/2006/relationships/image" Target="../media/image171.png"/><Relationship Id="rId139" Type="http://schemas.openxmlformats.org/officeDocument/2006/relationships/image" Target="../media/image192.svg"/><Relationship Id="rId85" Type="http://schemas.openxmlformats.org/officeDocument/2006/relationships/image" Target="../media/image138.svg"/><Relationship Id="rId150" Type="http://schemas.openxmlformats.org/officeDocument/2006/relationships/image" Target="../media/image203.png"/><Relationship Id="rId171" Type="http://schemas.openxmlformats.org/officeDocument/2006/relationships/image" Target="../media/image224.svg"/><Relationship Id="rId192" Type="http://schemas.openxmlformats.org/officeDocument/2006/relationships/image" Target="../media/image245.png"/><Relationship Id="rId12" Type="http://schemas.openxmlformats.org/officeDocument/2006/relationships/image" Target="../media/image65.png"/><Relationship Id="rId33" Type="http://schemas.openxmlformats.org/officeDocument/2006/relationships/image" Target="../media/image86.svg"/><Relationship Id="rId108" Type="http://schemas.openxmlformats.org/officeDocument/2006/relationships/image" Target="../media/image161.png"/><Relationship Id="rId129" Type="http://schemas.openxmlformats.org/officeDocument/2006/relationships/image" Target="../media/image182.svg"/><Relationship Id="rId54" Type="http://schemas.openxmlformats.org/officeDocument/2006/relationships/image" Target="../media/image107.png"/><Relationship Id="rId75" Type="http://schemas.openxmlformats.org/officeDocument/2006/relationships/image" Target="../media/image128.svg"/><Relationship Id="rId96" Type="http://schemas.openxmlformats.org/officeDocument/2006/relationships/image" Target="../media/image149.png"/><Relationship Id="rId140" Type="http://schemas.openxmlformats.org/officeDocument/2006/relationships/image" Target="../media/image193.png"/><Relationship Id="rId161" Type="http://schemas.openxmlformats.org/officeDocument/2006/relationships/image" Target="../media/image214.svg"/><Relationship Id="rId182" Type="http://schemas.openxmlformats.org/officeDocument/2006/relationships/image" Target="../media/image235.png"/><Relationship Id="rId6" Type="http://schemas.openxmlformats.org/officeDocument/2006/relationships/image" Target="../media/image59.png"/><Relationship Id="rId23" Type="http://schemas.openxmlformats.org/officeDocument/2006/relationships/image" Target="../media/image76.svg"/><Relationship Id="rId119" Type="http://schemas.openxmlformats.org/officeDocument/2006/relationships/image" Target="../media/image172.svg"/><Relationship Id="rId44" Type="http://schemas.openxmlformats.org/officeDocument/2006/relationships/image" Target="../media/image97.png"/><Relationship Id="rId65" Type="http://schemas.openxmlformats.org/officeDocument/2006/relationships/image" Target="../media/image118.svg"/><Relationship Id="rId86" Type="http://schemas.openxmlformats.org/officeDocument/2006/relationships/image" Target="../media/image139.png"/><Relationship Id="rId130" Type="http://schemas.openxmlformats.org/officeDocument/2006/relationships/image" Target="../media/image183.png"/><Relationship Id="rId151" Type="http://schemas.openxmlformats.org/officeDocument/2006/relationships/image" Target="../media/image204.svg"/><Relationship Id="rId172" Type="http://schemas.openxmlformats.org/officeDocument/2006/relationships/image" Target="../media/image225.png"/><Relationship Id="rId193" Type="http://schemas.openxmlformats.org/officeDocument/2006/relationships/image" Target="../media/image246.svg"/><Relationship Id="rId13" Type="http://schemas.openxmlformats.org/officeDocument/2006/relationships/image" Target="../media/image66.svg"/><Relationship Id="rId109" Type="http://schemas.openxmlformats.org/officeDocument/2006/relationships/image" Target="../media/image162.svg"/><Relationship Id="rId34" Type="http://schemas.openxmlformats.org/officeDocument/2006/relationships/image" Target="../media/image87.png"/><Relationship Id="rId55" Type="http://schemas.openxmlformats.org/officeDocument/2006/relationships/image" Target="../media/image108.svg"/><Relationship Id="rId76" Type="http://schemas.openxmlformats.org/officeDocument/2006/relationships/image" Target="../media/image129.png"/><Relationship Id="rId97" Type="http://schemas.openxmlformats.org/officeDocument/2006/relationships/image" Target="../media/image150.svg"/><Relationship Id="rId120" Type="http://schemas.openxmlformats.org/officeDocument/2006/relationships/image" Target="../media/image173.png"/><Relationship Id="rId141" Type="http://schemas.openxmlformats.org/officeDocument/2006/relationships/image" Target="../media/image194.svg"/><Relationship Id="rId7" Type="http://schemas.openxmlformats.org/officeDocument/2006/relationships/image" Target="../media/image60.svg"/><Relationship Id="rId71" Type="http://schemas.openxmlformats.org/officeDocument/2006/relationships/image" Target="../media/image124.svg"/><Relationship Id="rId92" Type="http://schemas.openxmlformats.org/officeDocument/2006/relationships/image" Target="../media/image145.png"/><Relationship Id="rId162" Type="http://schemas.openxmlformats.org/officeDocument/2006/relationships/image" Target="../media/image215.png"/><Relationship Id="rId183" Type="http://schemas.openxmlformats.org/officeDocument/2006/relationships/image" Target="../media/image236.svg"/><Relationship Id="rId2" Type="http://schemas.openxmlformats.org/officeDocument/2006/relationships/image" Target="../media/image55.png"/><Relationship Id="rId29" Type="http://schemas.openxmlformats.org/officeDocument/2006/relationships/image" Target="../media/image82.svg"/><Relationship Id="rId24" Type="http://schemas.openxmlformats.org/officeDocument/2006/relationships/image" Target="../media/image77.png"/><Relationship Id="rId40" Type="http://schemas.openxmlformats.org/officeDocument/2006/relationships/image" Target="../media/image93.png"/><Relationship Id="rId45" Type="http://schemas.openxmlformats.org/officeDocument/2006/relationships/image" Target="../media/image98.svg"/><Relationship Id="rId66" Type="http://schemas.openxmlformats.org/officeDocument/2006/relationships/image" Target="../media/image119.png"/><Relationship Id="rId87" Type="http://schemas.openxmlformats.org/officeDocument/2006/relationships/image" Target="../media/image140.svg"/><Relationship Id="rId110" Type="http://schemas.openxmlformats.org/officeDocument/2006/relationships/image" Target="../media/image163.png"/><Relationship Id="rId115" Type="http://schemas.openxmlformats.org/officeDocument/2006/relationships/image" Target="../media/image168.svg"/><Relationship Id="rId131" Type="http://schemas.openxmlformats.org/officeDocument/2006/relationships/image" Target="../media/image184.svg"/><Relationship Id="rId136" Type="http://schemas.openxmlformats.org/officeDocument/2006/relationships/image" Target="../media/image189.png"/><Relationship Id="rId157" Type="http://schemas.openxmlformats.org/officeDocument/2006/relationships/image" Target="../media/image210.svg"/><Relationship Id="rId178" Type="http://schemas.openxmlformats.org/officeDocument/2006/relationships/image" Target="../media/image231.png"/><Relationship Id="rId61" Type="http://schemas.openxmlformats.org/officeDocument/2006/relationships/image" Target="../media/image114.svg"/><Relationship Id="rId82" Type="http://schemas.openxmlformats.org/officeDocument/2006/relationships/image" Target="../media/image135.png"/><Relationship Id="rId152" Type="http://schemas.openxmlformats.org/officeDocument/2006/relationships/image" Target="../media/image205.png"/><Relationship Id="rId173" Type="http://schemas.openxmlformats.org/officeDocument/2006/relationships/image" Target="../media/image226.svg"/><Relationship Id="rId194" Type="http://schemas.openxmlformats.org/officeDocument/2006/relationships/image" Target="../media/image247.png"/><Relationship Id="rId19" Type="http://schemas.openxmlformats.org/officeDocument/2006/relationships/image" Target="../media/image72.svg"/><Relationship Id="rId14" Type="http://schemas.openxmlformats.org/officeDocument/2006/relationships/image" Target="../media/image67.png"/><Relationship Id="rId30" Type="http://schemas.openxmlformats.org/officeDocument/2006/relationships/image" Target="../media/image83.png"/><Relationship Id="rId35" Type="http://schemas.openxmlformats.org/officeDocument/2006/relationships/image" Target="../media/image88.svg"/><Relationship Id="rId56" Type="http://schemas.openxmlformats.org/officeDocument/2006/relationships/image" Target="../media/image109.png"/><Relationship Id="rId77" Type="http://schemas.openxmlformats.org/officeDocument/2006/relationships/image" Target="../media/image130.svg"/><Relationship Id="rId100" Type="http://schemas.openxmlformats.org/officeDocument/2006/relationships/image" Target="../media/image153.png"/><Relationship Id="rId105" Type="http://schemas.openxmlformats.org/officeDocument/2006/relationships/image" Target="../media/image158.svg"/><Relationship Id="rId126" Type="http://schemas.openxmlformats.org/officeDocument/2006/relationships/image" Target="../media/image179.png"/><Relationship Id="rId147" Type="http://schemas.openxmlformats.org/officeDocument/2006/relationships/image" Target="../media/image200.svg"/><Relationship Id="rId168" Type="http://schemas.openxmlformats.org/officeDocument/2006/relationships/image" Target="../media/image221.png"/><Relationship Id="rId8" Type="http://schemas.openxmlformats.org/officeDocument/2006/relationships/image" Target="../media/image61.png"/><Relationship Id="rId51" Type="http://schemas.openxmlformats.org/officeDocument/2006/relationships/image" Target="../media/image104.svg"/><Relationship Id="rId72" Type="http://schemas.openxmlformats.org/officeDocument/2006/relationships/image" Target="../media/image125.png"/><Relationship Id="rId93" Type="http://schemas.openxmlformats.org/officeDocument/2006/relationships/image" Target="../media/image146.svg"/><Relationship Id="rId98" Type="http://schemas.openxmlformats.org/officeDocument/2006/relationships/image" Target="../media/image151.png"/><Relationship Id="rId121" Type="http://schemas.openxmlformats.org/officeDocument/2006/relationships/image" Target="../media/image174.svg"/><Relationship Id="rId142" Type="http://schemas.openxmlformats.org/officeDocument/2006/relationships/image" Target="../media/image195.png"/><Relationship Id="rId163" Type="http://schemas.openxmlformats.org/officeDocument/2006/relationships/image" Target="../media/image216.svg"/><Relationship Id="rId184" Type="http://schemas.openxmlformats.org/officeDocument/2006/relationships/image" Target="../media/image237.png"/><Relationship Id="rId189" Type="http://schemas.openxmlformats.org/officeDocument/2006/relationships/image" Target="../media/image242.svg"/><Relationship Id="rId3" Type="http://schemas.openxmlformats.org/officeDocument/2006/relationships/image" Target="../media/image56.svg"/><Relationship Id="rId25" Type="http://schemas.openxmlformats.org/officeDocument/2006/relationships/image" Target="../media/image78.svg"/><Relationship Id="rId46" Type="http://schemas.openxmlformats.org/officeDocument/2006/relationships/image" Target="../media/image99.png"/><Relationship Id="rId67" Type="http://schemas.openxmlformats.org/officeDocument/2006/relationships/image" Target="../media/image120.svg"/><Relationship Id="rId116" Type="http://schemas.openxmlformats.org/officeDocument/2006/relationships/image" Target="../media/image169.png"/><Relationship Id="rId137" Type="http://schemas.openxmlformats.org/officeDocument/2006/relationships/image" Target="../media/image190.svg"/><Relationship Id="rId158" Type="http://schemas.openxmlformats.org/officeDocument/2006/relationships/image" Target="../media/image211.png"/><Relationship Id="rId20" Type="http://schemas.openxmlformats.org/officeDocument/2006/relationships/image" Target="../media/image73.png"/><Relationship Id="rId41" Type="http://schemas.openxmlformats.org/officeDocument/2006/relationships/image" Target="../media/image94.svg"/><Relationship Id="rId62" Type="http://schemas.openxmlformats.org/officeDocument/2006/relationships/image" Target="../media/image115.png"/><Relationship Id="rId83" Type="http://schemas.openxmlformats.org/officeDocument/2006/relationships/image" Target="../media/image136.svg"/><Relationship Id="rId88" Type="http://schemas.openxmlformats.org/officeDocument/2006/relationships/image" Target="../media/image141.png"/><Relationship Id="rId111" Type="http://schemas.openxmlformats.org/officeDocument/2006/relationships/image" Target="../media/image164.svg"/><Relationship Id="rId132" Type="http://schemas.openxmlformats.org/officeDocument/2006/relationships/image" Target="../media/image185.png"/><Relationship Id="rId153" Type="http://schemas.openxmlformats.org/officeDocument/2006/relationships/image" Target="../media/image206.svg"/><Relationship Id="rId174" Type="http://schemas.openxmlformats.org/officeDocument/2006/relationships/image" Target="../media/image227.png"/><Relationship Id="rId179" Type="http://schemas.openxmlformats.org/officeDocument/2006/relationships/image" Target="../media/image232.svg"/><Relationship Id="rId195" Type="http://schemas.openxmlformats.org/officeDocument/2006/relationships/image" Target="../media/image248.svg"/><Relationship Id="rId190" Type="http://schemas.openxmlformats.org/officeDocument/2006/relationships/image" Target="../media/image243.png"/><Relationship Id="rId15" Type="http://schemas.openxmlformats.org/officeDocument/2006/relationships/image" Target="../media/image68.svg"/><Relationship Id="rId36" Type="http://schemas.openxmlformats.org/officeDocument/2006/relationships/image" Target="../media/image89.png"/><Relationship Id="rId57" Type="http://schemas.openxmlformats.org/officeDocument/2006/relationships/image" Target="../media/image110.svg"/><Relationship Id="rId106" Type="http://schemas.openxmlformats.org/officeDocument/2006/relationships/image" Target="../media/image159.png"/><Relationship Id="rId127" Type="http://schemas.openxmlformats.org/officeDocument/2006/relationships/image" Target="../media/image180.svg"/><Relationship Id="rId10" Type="http://schemas.openxmlformats.org/officeDocument/2006/relationships/image" Target="../media/image63.png"/><Relationship Id="rId31" Type="http://schemas.openxmlformats.org/officeDocument/2006/relationships/image" Target="../media/image84.svg"/><Relationship Id="rId52" Type="http://schemas.openxmlformats.org/officeDocument/2006/relationships/image" Target="../media/image105.png"/><Relationship Id="rId73" Type="http://schemas.openxmlformats.org/officeDocument/2006/relationships/image" Target="../media/image126.svg"/><Relationship Id="rId78" Type="http://schemas.openxmlformats.org/officeDocument/2006/relationships/image" Target="../media/image131.png"/><Relationship Id="rId94" Type="http://schemas.openxmlformats.org/officeDocument/2006/relationships/image" Target="../media/image147.png"/><Relationship Id="rId99" Type="http://schemas.openxmlformats.org/officeDocument/2006/relationships/image" Target="../media/image152.svg"/><Relationship Id="rId101" Type="http://schemas.openxmlformats.org/officeDocument/2006/relationships/image" Target="../media/image154.svg"/><Relationship Id="rId122" Type="http://schemas.openxmlformats.org/officeDocument/2006/relationships/image" Target="../media/image175.png"/><Relationship Id="rId143" Type="http://schemas.openxmlformats.org/officeDocument/2006/relationships/image" Target="../media/image196.svg"/><Relationship Id="rId148" Type="http://schemas.openxmlformats.org/officeDocument/2006/relationships/image" Target="../media/image201.png"/><Relationship Id="rId164" Type="http://schemas.openxmlformats.org/officeDocument/2006/relationships/image" Target="../media/image217.png"/><Relationship Id="rId169" Type="http://schemas.openxmlformats.org/officeDocument/2006/relationships/image" Target="../media/image222.svg"/><Relationship Id="rId185" Type="http://schemas.openxmlformats.org/officeDocument/2006/relationships/image" Target="../media/image23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80" Type="http://schemas.openxmlformats.org/officeDocument/2006/relationships/image" Target="../media/image233.png"/><Relationship Id="rId26" Type="http://schemas.openxmlformats.org/officeDocument/2006/relationships/image" Target="../media/image79.png"/><Relationship Id="rId47" Type="http://schemas.openxmlformats.org/officeDocument/2006/relationships/image" Target="../media/image100.svg"/><Relationship Id="rId68" Type="http://schemas.openxmlformats.org/officeDocument/2006/relationships/image" Target="../media/image121.png"/><Relationship Id="rId89" Type="http://schemas.openxmlformats.org/officeDocument/2006/relationships/image" Target="../media/image142.svg"/><Relationship Id="rId112" Type="http://schemas.openxmlformats.org/officeDocument/2006/relationships/image" Target="../media/image165.png"/><Relationship Id="rId133" Type="http://schemas.openxmlformats.org/officeDocument/2006/relationships/image" Target="../media/image186.svg"/><Relationship Id="rId154" Type="http://schemas.openxmlformats.org/officeDocument/2006/relationships/image" Target="../media/image207.png"/><Relationship Id="rId175" Type="http://schemas.openxmlformats.org/officeDocument/2006/relationships/image" Target="../media/image228.svg"/><Relationship Id="rId196" Type="http://schemas.openxmlformats.org/officeDocument/2006/relationships/image" Target="../media/image249.png"/><Relationship Id="rId16" Type="http://schemas.openxmlformats.org/officeDocument/2006/relationships/image" Target="../media/image69.png"/><Relationship Id="rId37" Type="http://schemas.openxmlformats.org/officeDocument/2006/relationships/image" Target="../media/image90.svg"/><Relationship Id="rId58" Type="http://schemas.openxmlformats.org/officeDocument/2006/relationships/image" Target="../media/image111.png"/><Relationship Id="rId79" Type="http://schemas.openxmlformats.org/officeDocument/2006/relationships/image" Target="../media/image132.svg"/><Relationship Id="rId102" Type="http://schemas.openxmlformats.org/officeDocument/2006/relationships/image" Target="../media/image155.png"/><Relationship Id="rId123" Type="http://schemas.openxmlformats.org/officeDocument/2006/relationships/image" Target="../media/image176.svg"/><Relationship Id="rId144" Type="http://schemas.openxmlformats.org/officeDocument/2006/relationships/image" Target="../media/image197.png"/><Relationship Id="rId90" Type="http://schemas.openxmlformats.org/officeDocument/2006/relationships/image" Target="../media/image143.png"/><Relationship Id="rId165" Type="http://schemas.openxmlformats.org/officeDocument/2006/relationships/image" Target="../media/image218.svg"/><Relationship Id="rId186" Type="http://schemas.openxmlformats.org/officeDocument/2006/relationships/image" Target="../media/image239.png"/><Relationship Id="rId27" Type="http://schemas.openxmlformats.org/officeDocument/2006/relationships/image" Target="../media/image80.svg"/><Relationship Id="rId48" Type="http://schemas.openxmlformats.org/officeDocument/2006/relationships/image" Target="../media/image101.png"/><Relationship Id="rId69" Type="http://schemas.openxmlformats.org/officeDocument/2006/relationships/image" Target="../media/image122.svg"/><Relationship Id="rId113" Type="http://schemas.openxmlformats.org/officeDocument/2006/relationships/image" Target="../media/image166.svg"/><Relationship Id="rId134" Type="http://schemas.openxmlformats.org/officeDocument/2006/relationships/image" Target="../media/image187.png"/><Relationship Id="rId80" Type="http://schemas.openxmlformats.org/officeDocument/2006/relationships/image" Target="../media/image133.png"/><Relationship Id="rId155" Type="http://schemas.openxmlformats.org/officeDocument/2006/relationships/image" Target="../media/image208.svg"/><Relationship Id="rId176" Type="http://schemas.openxmlformats.org/officeDocument/2006/relationships/image" Target="../media/image229.png"/><Relationship Id="rId197" Type="http://schemas.openxmlformats.org/officeDocument/2006/relationships/image" Target="../media/image250.svg"/><Relationship Id="rId17" Type="http://schemas.openxmlformats.org/officeDocument/2006/relationships/image" Target="../media/image70.svg"/><Relationship Id="rId38" Type="http://schemas.openxmlformats.org/officeDocument/2006/relationships/image" Target="../media/image91.png"/><Relationship Id="rId59" Type="http://schemas.openxmlformats.org/officeDocument/2006/relationships/image" Target="../media/image112.svg"/><Relationship Id="rId103" Type="http://schemas.openxmlformats.org/officeDocument/2006/relationships/image" Target="../media/image156.svg"/><Relationship Id="rId124" Type="http://schemas.openxmlformats.org/officeDocument/2006/relationships/image" Target="../media/image177.png"/><Relationship Id="rId70" Type="http://schemas.openxmlformats.org/officeDocument/2006/relationships/image" Target="../media/image123.png"/><Relationship Id="rId91" Type="http://schemas.openxmlformats.org/officeDocument/2006/relationships/image" Target="../media/image144.svg"/><Relationship Id="rId145" Type="http://schemas.openxmlformats.org/officeDocument/2006/relationships/image" Target="../media/image198.svg"/><Relationship Id="rId166" Type="http://schemas.openxmlformats.org/officeDocument/2006/relationships/image" Target="../media/image219.png"/><Relationship Id="rId187" Type="http://schemas.openxmlformats.org/officeDocument/2006/relationships/image" Target="../media/image240.sv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81.png"/><Relationship Id="rId49" Type="http://schemas.openxmlformats.org/officeDocument/2006/relationships/image" Target="../media/image102.svg"/><Relationship Id="rId114" Type="http://schemas.openxmlformats.org/officeDocument/2006/relationships/image" Target="../media/image167.png"/><Relationship Id="rId60" Type="http://schemas.openxmlformats.org/officeDocument/2006/relationships/image" Target="../media/image113.png"/><Relationship Id="rId81" Type="http://schemas.openxmlformats.org/officeDocument/2006/relationships/image" Target="../media/image134.svg"/><Relationship Id="rId135" Type="http://schemas.openxmlformats.org/officeDocument/2006/relationships/image" Target="../media/image188.svg"/><Relationship Id="rId156" Type="http://schemas.openxmlformats.org/officeDocument/2006/relationships/image" Target="../media/image209.png"/><Relationship Id="rId177" Type="http://schemas.openxmlformats.org/officeDocument/2006/relationships/image" Target="../media/image230.svg"/><Relationship Id="rId18" Type="http://schemas.openxmlformats.org/officeDocument/2006/relationships/image" Target="../media/image71.png"/><Relationship Id="rId39" Type="http://schemas.openxmlformats.org/officeDocument/2006/relationships/image" Target="../media/image92.svg"/><Relationship Id="rId50" Type="http://schemas.openxmlformats.org/officeDocument/2006/relationships/image" Target="../media/image103.png"/><Relationship Id="rId104" Type="http://schemas.openxmlformats.org/officeDocument/2006/relationships/image" Target="../media/image157.png"/><Relationship Id="rId125" Type="http://schemas.openxmlformats.org/officeDocument/2006/relationships/image" Target="../media/image178.svg"/><Relationship Id="rId146" Type="http://schemas.openxmlformats.org/officeDocument/2006/relationships/image" Target="../media/image199.png"/><Relationship Id="rId167" Type="http://schemas.openxmlformats.org/officeDocument/2006/relationships/image" Target="../media/image220.svg"/><Relationship Id="rId188" Type="http://schemas.openxmlformats.org/officeDocument/2006/relationships/image" Target="../media/image2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svg"/><Relationship Id="rId13" Type="http://schemas.openxmlformats.org/officeDocument/2006/relationships/image" Target="../media/image262.png"/><Relationship Id="rId18" Type="http://schemas.openxmlformats.org/officeDocument/2006/relationships/image" Target="../media/image267.svg"/><Relationship Id="rId3" Type="http://schemas.openxmlformats.org/officeDocument/2006/relationships/image" Target="../media/image252.png"/><Relationship Id="rId21" Type="http://schemas.openxmlformats.org/officeDocument/2006/relationships/image" Target="../media/image270.png"/><Relationship Id="rId7" Type="http://schemas.openxmlformats.org/officeDocument/2006/relationships/image" Target="../media/image256.png"/><Relationship Id="rId12" Type="http://schemas.openxmlformats.org/officeDocument/2006/relationships/image" Target="../media/image261.svg"/><Relationship Id="rId17" Type="http://schemas.openxmlformats.org/officeDocument/2006/relationships/image" Target="../media/image266.png"/><Relationship Id="rId2" Type="http://schemas.openxmlformats.org/officeDocument/2006/relationships/image" Target="../media/image251.png"/><Relationship Id="rId16" Type="http://schemas.openxmlformats.org/officeDocument/2006/relationships/image" Target="../media/image265.svg"/><Relationship Id="rId20" Type="http://schemas.openxmlformats.org/officeDocument/2006/relationships/image" Target="../media/image269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5.svg"/><Relationship Id="rId11" Type="http://schemas.openxmlformats.org/officeDocument/2006/relationships/image" Target="../media/image260.png"/><Relationship Id="rId24" Type="http://schemas.openxmlformats.org/officeDocument/2006/relationships/image" Target="../media/image273.svg"/><Relationship Id="rId5" Type="http://schemas.openxmlformats.org/officeDocument/2006/relationships/image" Target="../media/image254.png"/><Relationship Id="rId15" Type="http://schemas.openxmlformats.org/officeDocument/2006/relationships/image" Target="../media/image264.png"/><Relationship Id="rId23" Type="http://schemas.openxmlformats.org/officeDocument/2006/relationships/image" Target="../media/image272.png"/><Relationship Id="rId10" Type="http://schemas.openxmlformats.org/officeDocument/2006/relationships/image" Target="../media/image259.svg"/><Relationship Id="rId19" Type="http://schemas.openxmlformats.org/officeDocument/2006/relationships/image" Target="../media/image268.png"/><Relationship Id="rId4" Type="http://schemas.openxmlformats.org/officeDocument/2006/relationships/image" Target="../media/image253.svg"/><Relationship Id="rId9" Type="http://schemas.openxmlformats.org/officeDocument/2006/relationships/image" Target="../media/image258.png"/><Relationship Id="rId14" Type="http://schemas.openxmlformats.org/officeDocument/2006/relationships/image" Target="../media/image263.svg"/><Relationship Id="rId22" Type="http://schemas.openxmlformats.org/officeDocument/2006/relationships/image" Target="../media/image2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5.png"/><Relationship Id="rId18" Type="http://schemas.openxmlformats.org/officeDocument/2006/relationships/image" Target="../media/image290.svg"/><Relationship Id="rId3" Type="http://schemas.openxmlformats.org/officeDocument/2006/relationships/image" Target="../media/image275.svg"/><Relationship Id="rId21" Type="http://schemas.openxmlformats.org/officeDocument/2006/relationships/image" Target="../media/image293.png"/><Relationship Id="rId7" Type="http://schemas.openxmlformats.org/officeDocument/2006/relationships/image" Target="../media/image279.svg"/><Relationship Id="rId12" Type="http://schemas.openxmlformats.org/officeDocument/2006/relationships/image" Target="../media/image284.png"/><Relationship Id="rId17" Type="http://schemas.openxmlformats.org/officeDocument/2006/relationships/image" Target="../media/image289.png"/><Relationship Id="rId2" Type="http://schemas.openxmlformats.org/officeDocument/2006/relationships/image" Target="../media/image274.png"/><Relationship Id="rId16" Type="http://schemas.openxmlformats.org/officeDocument/2006/relationships/image" Target="../media/image288.svg"/><Relationship Id="rId20" Type="http://schemas.openxmlformats.org/officeDocument/2006/relationships/image" Target="../media/image292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8.png"/><Relationship Id="rId11" Type="http://schemas.openxmlformats.org/officeDocument/2006/relationships/image" Target="../media/image283.svg"/><Relationship Id="rId24" Type="http://schemas.openxmlformats.org/officeDocument/2006/relationships/image" Target="../media/image296.svg"/><Relationship Id="rId5" Type="http://schemas.openxmlformats.org/officeDocument/2006/relationships/image" Target="../media/image277.svg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10" Type="http://schemas.openxmlformats.org/officeDocument/2006/relationships/image" Target="../media/image282.png"/><Relationship Id="rId19" Type="http://schemas.openxmlformats.org/officeDocument/2006/relationships/image" Target="../media/image291.png"/><Relationship Id="rId4" Type="http://schemas.openxmlformats.org/officeDocument/2006/relationships/image" Target="../media/image276.png"/><Relationship Id="rId9" Type="http://schemas.openxmlformats.org/officeDocument/2006/relationships/image" Target="../media/image281.svg"/><Relationship Id="rId14" Type="http://schemas.openxmlformats.org/officeDocument/2006/relationships/image" Target="../media/image286.svg"/><Relationship Id="rId22" Type="http://schemas.openxmlformats.org/officeDocument/2006/relationships/image" Target="../media/image2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svg"/><Relationship Id="rId13" Type="http://schemas.openxmlformats.org/officeDocument/2006/relationships/image" Target="../media/image307.png"/><Relationship Id="rId18" Type="http://schemas.openxmlformats.org/officeDocument/2006/relationships/image" Target="../media/image37.svg"/><Relationship Id="rId3" Type="http://schemas.openxmlformats.org/officeDocument/2006/relationships/image" Target="../media/image297.png"/><Relationship Id="rId21" Type="http://schemas.openxmlformats.org/officeDocument/2006/relationships/image" Target="../media/image313.png"/><Relationship Id="rId7" Type="http://schemas.openxmlformats.org/officeDocument/2006/relationships/image" Target="../media/image301.png"/><Relationship Id="rId12" Type="http://schemas.openxmlformats.org/officeDocument/2006/relationships/image" Target="../media/image306.svg"/><Relationship Id="rId17" Type="http://schemas.openxmlformats.org/officeDocument/2006/relationships/image" Target="../media/image36.png"/><Relationship Id="rId2" Type="http://schemas.openxmlformats.org/officeDocument/2006/relationships/image" Target="../media/image251.png"/><Relationship Id="rId16" Type="http://schemas.openxmlformats.org/officeDocument/2006/relationships/image" Target="../media/image310.svg"/><Relationship Id="rId20" Type="http://schemas.openxmlformats.org/officeDocument/2006/relationships/image" Target="../media/image312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00.svg"/><Relationship Id="rId11" Type="http://schemas.openxmlformats.org/officeDocument/2006/relationships/image" Target="../media/image305.png"/><Relationship Id="rId24" Type="http://schemas.openxmlformats.org/officeDocument/2006/relationships/image" Target="../media/image316.svg"/><Relationship Id="rId5" Type="http://schemas.openxmlformats.org/officeDocument/2006/relationships/image" Target="../media/image299.png"/><Relationship Id="rId15" Type="http://schemas.openxmlformats.org/officeDocument/2006/relationships/image" Target="../media/image309.png"/><Relationship Id="rId23" Type="http://schemas.openxmlformats.org/officeDocument/2006/relationships/image" Target="../media/image315.png"/><Relationship Id="rId10" Type="http://schemas.openxmlformats.org/officeDocument/2006/relationships/image" Target="../media/image304.svg"/><Relationship Id="rId19" Type="http://schemas.openxmlformats.org/officeDocument/2006/relationships/image" Target="../media/image311.png"/><Relationship Id="rId4" Type="http://schemas.openxmlformats.org/officeDocument/2006/relationships/image" Target="../media/image298.svg"/><Relationship Id="rId9" Type="http://schemas.openxmlformats.org/officeDocument/2006/relationships/image" Target="../media/image303.png"/><Relationship Id="rId14" Type="http://schemas.openxmlformats.org/officeDocument/2006/relationships/image" Target="../media/image308.svg"/><Relationship Id="rId22" Type="http://schemas.openxmlformats.org/officeDocument/2006/relationships/image" Target="../media/image3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svg"/><Relationship Id="rId13" Type="http://schemas.openxmlformats.org/officeDocument/2006/relationships/image" Target="../media/image327.png"/><Relationship Id="rId18" Type="http://schemas.openxmlformats.org/officeDocument/2006/relationships/image" Target="../media/image332.svg"/><Relationship Id="rId3" Type="http://schemas.openxmlformats.org/officeDocument/2006/relationships/image" Target="../media/image317.png"/><Relationship Id="rId21" Type="http://schemas.openxmlformats.org/officeDocument/2006/relationships/image" Target="../media/image335.png"/><Relationship Id="rId7" Type="http://schemas.openxmlformats.org/officeDocument/2006/relationships/image" Target="../media/image321.png"/><Relationship Id="rId12" Type="http://schemas.openxmlformats.org/officeDocument/2006/relationships/image" Target="../media/image326.svg"/><Relationship Id="rId17" Type="http://schemas.openxmlformats.org/officeDocument/2006/relationships/image" Target="../media/image331.png"/><Relationship Id="rId2" Type="http://schemas.openxmlformats.org/officeDocument/2006/relationships/image" Target="../media/image284.png"/><Relationship Id="rId16" Type="http://schemas.openxmlformats.org/officeDocument/2006/relationships/image" Target="../media/image330.svg"/><Relationship Id="rId20" Type="http://schemas.openxmlformats.org/officeDocument/2006/relationships/image" Target="../media/image334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0.svg"/><Relationship Id="rId11" Type="http://schemas.openxmlformats.org/officeDocument/2006/relationships/image" Target="../media/image325.png"/><Relationship Id="rId24" Type="http://schemas.openxmlformats.org/officeDocument/2006/relationships/image" Target="../media/image338.svg"/><Relationship Id="rId5" Type="http://schemas.openxmlformats.org/officeDocument/2006/relationships/image" Target="../media/image319.png"/><Relationship Id="rId15" Type="http://schemas.openxmlformats.org/officeDocument/2006/relationships/image" Target="../media/image329.png"/><Relationship Id="rId23" Type="http://schemas.openxmlformats.org/officeDocument/2006/relationships/image" Target="../media/image337.png"/><Relationship Id="rId10" Type="http://schemas.openxmlformats.org/officeDocument/2006/relationships/image" Target="../media/image324.svg"/><Relationship Id="rId19" Type="http://schemas.openxmlformats.org/officeDocument/2006/relationships/image" Target="../media/image333.png"/><Relationship Id="rId4" Type="http://schemas.openxmlformats.org/officeDocument/2006/relationships/image" Target="../media/image318.svg"/><Relationship Id="rId9" Type="http://schemas.openxmlformats.org/officeDocument/2006/relationships/image" Target="../media/image323.png"/><Relationship Id="rId14" Type="http://schemas.openxmlformats.org/officeDocument/2006/relationships/image" Target="../media/image328.svg"/><Relationship Id="rId22" Type="http://schemas.openxmlformats.org/officeDocument/2006/relationships/image" Target="../media/image3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image" Target="../media/image350.svg"/><Relationship Id="rId3" Type="http://schemas.openxmlformats.org/officeDocument/2006/relationships/image" Target="../media/image340.png"/><Relationship Id="rId7" Type="http://schemas.openxmlformats.org/officeDocument/2006/relationships/image" Target="../media/image344.svg"/><Relationship Id="rId12" Type="http://schemas.openxmlformats.org/officeDocument/2006/relationships/image" Target="../media/image349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3.png"/><Relationship Id="rId11" Type="http://schemas.openxmlformats.org/officeDocument/2006/relationships/image" Target="../media/image348.svg"/><Relationship Id="rId5" Type="http://schemas.openxmlformats.org/officeDocument/2006/relationships/image" Target="../media/image342.svg"/><Relationship Id="rId15" Type="http://schemas.openxmlformats.org/officeDocument/2006/relationships/image" Target="../media/image352.svg"/><Relationship Id="rId10" Type="http://schemas.openxmlformats.org/officeDocument/2006/relationships/image" Target="../media/image347.png"/><Relationship Id="rId4" Type="http://schemas.openxmlformats.org/officeDocument/2006/relationships/image" Target="../media/image341.png"/><Relationship Id="rId9" Type="http://schemas.openxmlformats.org/officeDocument/2006/relationships/image" Target="../media/image346.svg"/><Relationship Id="rId14" Type="http://schemas.openxmlformats.org/officeDocument/2006/relationships/image" Target="../media/image3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4.svg"/><Relationship Id="rId3" Type="http://schemas.openxmlformats.org/officeDocument/2006/relationships/image" Target="../media/image354.svg"/><Relationship Id="rId7" Type="http://schemas.openxmlformats.org/officeDocument/2006/relationships/image" Target="../media/image358.svg"/><Relationship Id="rId12" Type="http://schemas.openxmlformats.org/officeDocument/2006/relationships/image" Target="../media/image363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7.png"/><Relationship Id="rId11" Type="http://schemas.openxmlformats.org/officeDocument/2006/relationships/image" Target="../media/image362.svg"/><Relationship Id="rId5" Type="http://schemas.openxmlformats.org/officeDocument/2006/relationships/image" Target="../media/image356.svg"/><Relationship Id="rId10" Type="http://schemas.openxmlformats.org/officeDocument/2006/relationships/image" Target="../media/image361.png"/><Relationship Id="rId4" Type="http://schemas.openxmlformats.org/officeDocument/2006/relationships/image" Target="../media/image355.png"/><Relationship Id="rId9" Type="http://schemas.openxmlformats.org/officeDocument/2006/relationships/image" Target="../media/image3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04/05/stock-outs-cause-walkou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82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9C317-2414-044C-8327-871BC0CCC9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94" y="310344"/>
            <a:ext cx="9107024" cy="6237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EDE23-2E58-EB48-959E-A8C512023136}"/>
              </a:ext>
            </a:extLst>
          </p:cNvPr>
          <p:cNvSpPr txBox="1"/>
          <p:nvPr/>
        </p:nvSpPr>
        <p:spPr>
          <a:xfrm>
            <a:off x="249518" y="692696"/>
            <a:ext cx="210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Tablet/</a:t>
            </a:r>
            <a:r>
              <a:rPr lang="en-US" b="1" dirty="0" err="1"/>
              <a:t>surfacePro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4697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5EDE23-2E58-EB48-959E-A8C512023136}"/>
              </a:ext>
            </a:extLst>
          </p:cNvPr>
          <p:cNvSpPr txBox="1"/>
          <p:nvPr/>
        </p:nvSpPr>
        <p:spPr>
          <a:xfrm>
            <a:off x="767408" y="692696"/>
            <a:ext cx="141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Tablet/iPad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EC40D-6E2A-9F4C-AD0B-2593574D5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756" y="287200"/>
            <a:ext cx="8164836" cy="62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5D638A-02D8-C242-A1F3-5A2D00C70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598376"/>
            <a:ext cx="2644262" cy="5661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1822E-01EB-B747-AA04-0B1A5CAC3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920" y="598376"/>
            <a:ext cx="3573769" cy="61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B0095-765E-424C-91FD-52D1F2E0CD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598376"/>
            <a:ext cx="3573770" cy="61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9AF9FE-C54A-EF40-93DF-8DA996767869}"/>
              </a:ext>
            </a:extLst>
          </p:cNvPr>
          <p:cNvSpPr txBox="1"/>
          <p:nvPr/>
        </p:nvSpPr>
        <p:spPr>
          <a:xfrm>
            <a:off x="767408" y="692696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271116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68FE0AA8-E035-B841-88A5-2B75CC6E7C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2584" y="2304534"/>
            <a:ext cx="520289" cy="52028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379EE1-B634-0741-9638-75A644998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767" y="2282705"/>
            <a:ext cx="563946" cy="56394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91C94E3-3E6B-B84B-92C5-FFC4806590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340" y="2282705"/>
            <a:ext cx="563946" cy="56394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8C416A6-E771-EE49-9804-51DDD59E6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5184" y="2282705"/>
            <a:ext cx="563946" cy="56394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5D8A4A2-6204-1843-8104-967E7E5D5B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922" y="2282705"/>
            <a:ext cx="563946" cy="56394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83F737B4-D1A3-3F43-BEF0-A4BCF8DD69C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8884" y="2282705"/>
            <a:ext cx="563946" cy="5639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BE53146-2019-DD42-9E86-3D89BE0B43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93213" y="2329745"/>
            <a:ext cx="469867" cy="469867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CB8BAD6-9524-544A-AFCC-B7D5D7120D5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0504" y="2329745"/>
            <a:ext cx="469867" cy="469867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E63A89A0-49FC-364F-994E-0037E41378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9609" y="2304534"/>
            <a:ext cx="520289" cy="520289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64E08940-E041-3D48-8E9B-5B5268C3F39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42376" y="2329745"/>
            <a:ext cx="469867" cy="46986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02A92F22-E07A-AF48-8697-084295358D5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32627" y="2304533"/>
            <a:ext cx="520290" cy="52029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7DD192EB-CFA5-2549-BE25-68C77AF4AF6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727050" y="2334787"/>
            <a:ext cx="459782" cy="459782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C720163C-C58F-0A47-A762-673CF8F6315F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44170" y="2329745"/>
            <a:ext cx="469867" cy="469867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93529A7-08D8-9C47-BFD4-570DD7899497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336389" y="2329745"/>
            <a:ext cx="469867" cy="4698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F46DD6B-06E8-9F4D-BFC5-DFA29BE76FA0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529045" y="1365125"/>
            <a:ext cx="500118" cy="50011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A117779-6BE0-854D-AB4A-83FC3291AA18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63044" y="1264333"/>
            <a:ext cx="701703" cy="70170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EB41959-71DC-F949-8E99-53BDEE4F1865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81748" y="1336494"/>
            <a:ext cx="557381" cy="55738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15921F4-961A-2F4F-9C9C-298A2977A35C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156131" y="1355040"/>
            <a:ext cx="520289" cy="52028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B9ACE6-E877-2343-951B-E86586D80C89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993421" y="1355040"/>
            <a:ext cx="520289" cy="520289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93FC3DB-9197-C243-83E3-F1970D87BD3E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830712" y="1355040"/>
            <a:ext cx="520289" cy="52028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7A9249B-7D5C-9B41-87C2-00E06EBE876E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017165" y="1355040"/>
            <a:ext cx="520289" cy="52028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FE3CDE6B-D1EE-3A42-BAE7-D568003C7329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68002" y="1355040"/>
            <a:ext cx="520289" cy="52028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4A69C1DC-1590-6E40-B2DC-590FE4440435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505293" y="1355040"/>
            <a:ext cx="520289" cy="52028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572D5B0C-BF83-5B40-9446-7196C19DDBF8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342584" y="1355040"/>
            <a:ext cx="520289" cy="52028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E9711821-6F7E-DE49-B0F4-FE4B4F148F55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179874" y="1355040"/>
            <a:ext cx="520289" cy="52028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72B81DE-0345-0E4D-BDE5-B9E6A8DE9733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854459" y="1355040"/>
            <a:ext cx="520289" cy="52028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1CDC527D-1C97-744D-B18E-96BFD5BCA2D6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691754" y="1355040"/>
            <a:ext cx="520289" cy="520289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FB7A8447-4DF4-574E-93CD-FDA7A7DF518B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344503" y="1380251"/>
            <a:ext cx="469867" cy="4698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D0853FC-6887-264A-93F2-57A6938A907A}"/>
              </a:ext>
            </a:extLst>
          </p:cNvPr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08527" y="386093"/>
            <a:ext cx="410736" cy="4107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B668E9-67ED-6041-B879-9D663262CF2B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 rot="16200000">
            <a:off x="1281749" y="312772"/>
            <a:ext cx="557380" cy="5573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28759B2-7462-984F-8DCD-3D75CC9A2390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0072" y="235259"/>
            <a:ext cx="712404" cy="7124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EB2DA6E-A2D9-9D4D-B409-9FF62BF75D86}"/>
              </a:ext>
            </a:extLst>
          </p:cNvPr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882538" y="235259"/>
            <a:ext cx="712404" cy="71240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1B32CAD4-1C40-C341-A548-157D74104F70}"/>
              </a:ext>
            </a:extLst>
          </p:cNvPr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787055" y="309488"/>
            <a:ext cx="563946" cy="56394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FBC2DE1-2A92-C346-8C14-D45A9F1688E6}"/>
              </a:ext>
            </a:extLst>
          </p:cNvPr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654005" y="356528"/>
            <a:ext cx="469867" cy="46986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213E956-72CD-1C47-87AA-A3C984C921E7}"/>
              </a:ext>
            </a:extLst>
          </p:cNvPr>
          <p:cNvPicPr>
            <a:picLocks noChangeAspect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426875" y="309488"/>
            <a:ext cx="563946" cy="563946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626C4B7-F879-1C40-8908-59A792E97E67}"/>
              </a:ext>
            </a:extLst>
          </p:cNvPr>
          <p:cNvPicPr>
            <a:picLocks noChangeAspect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179874" y="331317"/>
            <a:ext cx="520289" cy="520289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54228C3-E745-2942-8494-B3CFEBAF88CD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8017165" y="331317"/>
            <a:ext cx="520289" cy="52028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4DCFE214-0292-1D48-804F-6F2A454522F9}"/>
              </a:ext>
            </a:extLst>
          </p:cNvPr>
          <p:cNvPicPr>
            <a:picLocks noChangeAspect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832631" y="309488"/>
            <a:ext cx="563946" cy="56394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EC43BFB0-EB1C-9A43-B1E5-C7710707EEE0}"/>
              </a:ext>
            </a:extLst>
          </p:cNvPr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716965" y="356528"/>
            <a:ext cx="469867" cy="469867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25C1D0E2-86E8-584F-8D9A-B4FDF6E4FD09}"/>
              </a:ext>
            </a:extLst>
          </p:cNvPr>
          <p:cNvPicPr>
            <a:picLocks noChangeAspect="1"/>
          </p:cNvPicPr>
          <p:nvPr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07212" y="331317"/>
            <a:ext cx="520289" cy="520289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031D9B28-B3DF-4E40-A767-77C670C319E5}"/>
              </a:ext>
            </a:extLst>
          </p:cNvPr>
          <p:cNvPicPr>
            <a:picLocks noChangeAspect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1344503" y="364642"/>
            <a:ext cx="453639" cy="453639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771853C9-C206-B741-8737-5887C34614F2}"/>
              </a:ext>
            </a:extLst>
          </p:cNvPr>
          <p:cNvPicPr>
            <a:picLocks noChangeAspect="1"/>
          </p:cNvPicPr>
          <p:nvPr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367794" y="356528"/>
            <a:ext cx="469867" cy="469867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B84C0E1D-70A7-1A4C-B7A6-E0B37E451B56}"/>
              </a:ext>
            </a:extLst>
          </p:cNvPr>
          <p:cNvPicPr>
            <a:picLocks noChangeAspect="1"/>
          </p:cNvPicPr>
          <p:nvPr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350413" y="3205686"/>
            <a:ext cx="526962" cy="526962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1C65DF34-F3B1-9C4B-AC0A-4FCB77409778}"/>
              </a:ext>
            </a:extLst>
          </p:cNvPr>
          <p:cNvPicPr>
            <a:picLocks noChangeAspect="1"/>
          </p:cNvPicPr>
          <p:nvPr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51310" y="3163320"/>
            <a:ext cx="611693" cy="61169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B63ABB6B-34FD-1040-B7DD-6F2D0C138301}"/>
              </a:ext>
            </a:extLst>
          </p:cNvPr>
          <p:cNvPicPr>
            <a:picLocks noChangeAspect="1"/>
          </p:cNvPicPr>
          <p:nvPr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156131" y="3226869"/>
            <a:ext cx="484596" cy="484596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001F5706-72BE-C142-B022-EAF9C5F89CCA}"/>
              </a:ext>
            </a:extLst>
          </p:cNvPr>
          <p:cNvPicPr>
            <a:picLocks noChangeAspect="1"/>
          </p:cNvPicPr>
          <p:nvPr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4646640" y="3226869"/>
            <a:ext cx="484596" cy="484596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5CD14F1-F4EC-CE46-A6E7-3C5DCA1F2B7D}"/>
              </a:ext>
            </a:extLst>
          </p:cNvPr>
          <p:cNvPicPr>
            <a:picLocks noChangeAspect="1"/>
          </p:cNvPicPr>
          <p:nvPr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866405" y="3226869"/>
            <a:ext cx="484596" cy="484596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BBD62EB6-C563-0B41-BF7A-B7E7AEA33DBB}"/>
              </a:ext>
            </a:extLst>
          </p:cNvPr>
          <p:cNvPicPr>
            <a:picLocks noChangeAspect="1"/>
          </p:cNvPicPr>
          <p:nvPr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011267" y="3226869"/>
            <a:ext cx="484596" cy="484596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72418155-CA51-9145-B491-9438887496A0}"/>
              </a:ext>
            </a:extLst>
          </p:cNvPr>
          <p:cNvPicPr>
            <a:picLocks noChangeAspect="1"/>
          </p:cNvPicPr>
          <p:nvPr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530504" y="3234233"/>
            <a:ext cx="469867" cy="469867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4F647A0A-9BB1-8244-B2DB-374977D8A74C}"/>
              </a:ext>
            </a:extLst>
          </p:cNvPr>
          <p:cNvPicPr>
            <a:picLocks noChangeAspect="1"/>
          </p:cNvPicPr>
          <p:nvPr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60430" y="3226869"/>
            <a:ext cx="484596" cy="484596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26E1301F-1BDF-6248-AB56-8E79E9F94D41}"/>
              </a:ext>
            </a:extLst>
          </p:cNvPr>
          <p:cNvPicPr>
            <a:picLocks noChangeAspect="1"/>
          </p:cNvPicPr>
          <p:nvPr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179874" y="3209022"/>
            <a:ext cx="520289" cy="520289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C719127A-00E6-574A-9931-2B15E8F7DBC4}"/>
              </a:ext>
            </a:extLst>
          </p:cNvPr>
          <p:cNvPicPr>
            <a:picLocks noChangeAspect="1"/>
          </p:cNvPicPr>
          <p:nvPr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017165" y="3209022"/>
            <a:ext cx="520289" cy="520289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2B6ED85F-F523-1148-9C34-1D2F877406F1}"/>
              </a:ext>
            </a:extLst>
          </p:cNvPr>
          <p:cNvPicPr>
            <a:picLocks noChangeAspect="1"/>
          </p:cNvPicPr>
          <p:nvPr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904882" y="3243824"/>
            <a:ext cx="469867" cy="469867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89FB81EF-A5E2-CD45-9C1A-E4DA5D7A6FFD}"/>
              </a:ext>
            </a:extLst>
          </p:cNvPr>
          <p:cNvPicPr>
            <a:picLocks noChangeAspect="1"/>
          </p:cNvPicPr>
          <p:nvPr/>
        </p:nvPicPr>
        <p:blipFill>
          <a:blip r:embed="rId10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691754" y="3205686"/>
            <a:ext cx="520289" cy="520289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EEA9DB3A-4784-4549-8D42-ACB55004A9A3}"/>
              </a:ext>
            </a:extLst>
          </p:cNvPr>
          <p:cNvPicPr>
            <a:picLocks noChangeAspect="1"/>
          </p:cNvPicPr>
          <p:nvPr/>
        </p:nvPicPr>
        <p:blipFill>
          <a:blip r:embed="rId1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0611552" y="3248052"/>
            <a:ext cx="484596" cy="484596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300E02DC-5E96-C048-853B-D40D60441048}"/>
              </a:ext>
            </a:extLst>
          </p:cNvPr>
          <p:cNvPicPr>
            <a:picLocks noChangeAspect="1"/>
          </p:cNvPicPr>
          <p:nvPr/>
        </p:nvPicPr>
        <p:blipFill>
          <a:blip r:embed="rId1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1344503" y="3234857"/>
            <a:ext cx="469868" cy="469868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2F454F09-2EF6-DB48-A578-65139934BA0C}"/>
              </a:ext>
            </a:extLst>
          </p:cNvPr>
          <p:cNvPicPr>
            <a:picLocks noChangeAspect="1"/>
          </p:cNvPicPr>
          <p:nvPr/>
        </p:nvPicPr>
        <p:blipFill>
          <a:blip r:embed="rId1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344896" y="4112529"/>
            <a:ext cx="537996" cy="537996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3EDF1CBF-6E9A-3046-AA35-6472E7FC1716}"/>
              </a:ext>
            </a:extLst>
          </p:cNvPr>
          <p:cNvPicPr>
            <a:picLocks noChangeAspect="1"/>
          </p:cNvPicPr>
          <p:nvPr/>
        </p:nvPicPr>
        <p:blipFill>
          <a:blip r:embed="rId1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318268" y="4143369"/>
            <a:ext cx="476316" cy="476316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60CFA694-0B12-EE48-B9D5-932CE89975EC}"/>
              </a:ext>
            </a:extLst>
          </p:cNvPr>
          <p:cNvPicPr>
            <a:picLocks noChangeAspect="1"/>
          </p:cNvPicPr>
          <p:nvPr/>
        </p:nvPicPr>
        <p:blipFill>
          <a:blip r:embed="rId1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2140340" y="4157074"/>
            <a:ext cx="448906" cy="448906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80AC7274-2FE9-EA43-A824-E6A1AC3DF343}"/>
              </a:ext>
            </a:extLst>
          </p:cNvPr>
          <p:cNvPicPr>
            <a:picLocks noChangeAspect="1"/>
          </p:cNvPicPr>
          <p:nvPr/>
        </p:nvPicPr>
        <p:blipFill>
          <a:blip r:embed="rId1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011267" y="4138890"/>
            <a:ext cx="485274" cy="485274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49333932-18B3-FA41-A74A-4B5B59BEE31F}"/>
              </a:ext>
            </a:extLst>
          </p:cNvPr>
          <p:cNvPicPr>
            <a:picLocks noChangeAspect="1"/>
          </p:cNvPicPr>
          <p:nvPr/>
        </p:nvPicPr>
        <p:blipFill>
          <a:blip r:embed="rId1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855120" y="4140240"/>
            <a:ext cx="482574" cy="482574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78E726C2-7BA3-5A4E-BFE6-5B6F2BDDF4B9}"/>
              </a:ext>
            </a:extLst>
          </p:cNvPr>
          <p:cNvPicPr>
            <a:picLocks noChangeAspect="1"/>
          </p:cNvPicPr>
          <p:nvPr/>
        </p:nvPicPr>
        <p:blipFill>
          <a:blip r:embed="rId1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693212" y="4146594"/>
            <a:ext cx="469867" cy="469867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9CF0B35D-F1D6-3840-95F7-7E8306AF8F00}"/>
              </a:ext>
            </a:extLst>
          </p:cNvPr>
          <p:cNvPicPr>
            <a:picLocks noChangeAspect="1"/>
          </p:cNvPicPr>
          <p:nvPr/>
        </p:nvPicPr>
        <p:blipFill>
          <a:blip r:embed="rId1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5530504" y="4146594"/>
            <a:ext cx="469867" cy="469867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265BBA75-2E31-024B-B554-E54A29EE3F76}"/>
              </a:ext>
            </a:extLst>
          </p:cNvPr>
          <p:cNvPicPr>
            <a:picLocks noChangeAspect="1"/>
          </p:cNvPicPr>
          <p:nvPr/>
        </p:nvPicPr>
        <p:blipFill>
          <a:blip r:embed="rId1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315693" y="4091682"/>
            <a:ext cx="579691" cy="579691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746EF9DD-46F5-FC4E-B067-0397FFB565D9}"/>
              </a:ext>
            </a:extLst>
          </p:cNvPr>
          <p:cNvPicPr>
            <a:picLocks noChangeAspect="1"/>
          </p:cNvPicPr>
          <p:nvPr/>
        </p:nvPicPr>
        <p:blipFill>
          <a:blip r:embed="rId1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210706" y="4151908"/>
            <a:ext cx="459238" cy="459238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152B69F7-4ECE-9544-84E2-8949EAA02923}"/>
              </a:ext>
            </a:extLst>
          </p:cNvPr>
          <p:cNvPicPr>
            <a:picLocks noChangeAspect="1"/>
          </p:cNvPicPr>
          <p:nvPr/>
        </p:nvPicPr>
        <p:blipFill>
          <a:blip r:embed="rId1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8042376" y="4133988"/>
            <a:ext cx="495078" cy="495078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E0907149-0F65-914C-8989-12FA619FB759}"/>
              </a:ext>
            </a:extLst>
          </p:cNvPr>
          <p:cNvPicPr>
            <a:picLocks noChangeAspect="1"/>
          </p:cNvPicPr>
          <p:nvPr/>
        </p:nvPicPr>
        <p:blipFill>
          <a:blip r:embed="rId1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938725" y="4180438"/>
            <a:ext cx="402179" cy="402179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F6A5C001-2425-4C49-B9A8-7E8B7CE3320A}"/>
              </a:ext>
            </a:extLst>
          </p:cNvPr>
          <p:cNvPicPr>
            <a:picLocks noChangeAspect="1"/>
          </p:cNvPicPr>
          <p:nvPr/>
        </p:nvPicPr>
        <p:blipFill>
          <a:blip r:embed="rId1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684188" y="4105482"/>
            <a:ext cx="552090" cy="552090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E14937CF-EECC-4E4F-9305-27A9AB86D19C}"/>
              </a:ext>
            </a:extLst>
          </p:cNvPr>
          <p:cNvPicPr>
            <a:picLocks noChangeAspect="1"/>
          </p:cNvPicPr>
          <p:nvPr/>
        </p:nvPicPr>
        <p:blipFill>
          <a:blip r:embed="rId1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521480" y="4121383"/>
            <a:ext cx="520289" cy="520289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A89A76F6-C953-5047-A5B5-5A6B1360B3D9}"/>
              </a:ext>
            </a:extLst>
          </p:cNvPr>
          <p:cNvPicPr>
            <a:picLocks noChangeAspect="1"/>
          </p:cNvPicPr>
          <p:nvPr/>
        </p:nvPicPr>
        <p:blipFill>
          <a:blip r:embed="rId1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1344503" y="4146594"/>
            <a:ext cx="469867" cy="469867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CDD1616C-EB66-0943-A82E-F25E87BCCC91}"/>
              </a:ext>
            </a:extLst>
          </p:cNvPr>
          <p:cNvPicPr>
            <a:picLocks noChangeAspect="1"/>
          </p:cNvPicPr>
          <p:nvPr/>
        </p:nvPicPr>
        <p:blipFill>
          <a:blip r:embed="rId1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390358" y="5046479"/>
            <a:ext cx="447072" cy="447072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A11FA49B-9B6A-6C46-92A6-8811B258A8C3}"/>
              </a:ext>
            </a:extLst>
          </p:cNvPr>
          <p:cNvPicPr>
            <a:picLocks noChangeAspect="1"/>
          </p:cNvPicPr>
          <p:nvPr/>
        </p:nvPicPr>
        <p:blipFill>
          <a:blip r:embed="rId1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281748" y="5046479"/>
            <a:ext cx="447072" cy="44707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AB0BA71F-7D91-C140-8A59-7DF603F61497}"/>
              </a:ext>
            </a:extLst>
          </p:cNvPr>
          <p:cNvPicPr>
            <a:picLocks noChangeAspect="1"/>
          </p:cNvPicPr>
          <p:nvPr/>
        </p:nvPicPr>
        <p:blipFill>
          <a:blip r:embed="rId1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2129859" y="5035082"/>
            <a:ext cx="469867" cy="46986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5FA338D5-F5D1-7642-A0A6-B36E1E3C92E2}"/>
              </a:ext>
            </a:extLst>
          </p:cNvPr>
          <p:cNvPicPr>
            <a:picLocks noChangeAspect="1"/>
          </p:cNvPicPr>
          <p:nvPr/>
        </p:nvPicPr>
        <p:blipFill>
          <a:blip r:embed="rId1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3000765" y="5035082"/>
            <a:ext cx="469867" cy="46986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3CA6B311-4215-5042-A360-D8B072D45A4B}"/>
              </a:ext>
            </a:extLst>
          </p:cNvPr>
          <p:cNvPicPr>
            <a:picLocks noChangeAspect="1"/>
          </p:cNvPicPr>
          <p:nvPr/>
        </p:nvPicPr>
        <p:blipFill>
          <a:blip r:embed="rId1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501952" y="4993970"/>
            <a:ext cx="552090" cy="552090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8AE6542B-6127-5343-A6BE-2C9A7731E62F}"/>
              </a:ext>
            </a:extLst>
          </p:cNvPr>
          <p:cNvPicPr>
            <a:picLocks noChangeAspect="1"/>
          </p:cNvPicPr>
          <p:nvPr/>
        </p:nvPicPr>
        <p:blipFill>
          <a:blip r:embed="rId1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9684188" y="4993970"/>
            <a:ext cx="552090" cy="552090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4CEFCBEA-7BD8-CD4F-A135-6E57D579457B}"/>
              </a:ext>
            </a:extLst>
          </p:cNvPr>
          <p:cNvPicPr>
            <a:picLocks noChangeAspect="1"/>
          </p:cNvPicPr>
          <p:nvPr/>
        </p:nvPicPr>
        <p:blipFill>
          <a:blip r:embed="rId1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8860817" y="4988042"/>
            <a:ext cx="563946" cy="563946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B0245CD9-B93C-9844-A65C-887C3E813224}"/>
              </a:ext>
            </a:extLst>
          </p:cNvPr>
          <p:cNvPicPr>
            <a:picLocks noChangeAspect="1"/>
          </p:cNvPicPr>
          <p:nvPr/>
        </p:nvPicPr>
        <p:blipFill>
          <a:blip r:embed="rId1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7989911" y="4988042"/>
            <a:ext cx="563947" cy="563947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27CA505E-B178-AF49-B958-E6F57FA52143}"/>
              </a:ext>
            </a:extLst>
          </p:cNvPr>
          <p:cNvPicPr>
            <a:picLocks noChangeAspect="1"/>
          </p:cNvPicPr>
          <p:nvPr/>
        </p:nvPicPr>
        <p:blipFill>
          <a:blip r:embed="rId15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7186702" y="5020713"/>
            <a:ext cx="498604" cy="498604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DBEEA702-04F8-9440-A96E-DFE5F81F9683}"/>
              </a:ext>
            </a:extLst>
          </p:cNvPr>
          <p:cNvPicPr>
            <a:picLocks noChangeAspect="1"/>
          </p:cNvPicPr>
          <p:nvPr/>
        </p:nvPicPr>
        <p:blipFill>
          <a:blip r:embed="rId16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46422" y="5020713"/>
            <a:ext cx="498604" cy="498604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A044C54E-4395-DC46-8C36-676E3899E07B}"/>
              </a:ext>
            </a:extLst>
          </p:cNvPr>
          <p:cNvPicPr>
            <a:picLocks noChangeAspect="1"/>
          </p:cNvPicPr>
          <p:nvPr/>
        </p:nvPicPr>
        <p:blipFill>
          <a:blip r:embed="rId1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5477871" y="4988042"/>
            <a:ext cx="563946" cy="563946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57AF51D4-18A0-C743-A19F-31D36EC36598}"/>
              </a:ext>
            </a:extLst>
          </p:cNvPr>
          <p:cNvPicPr>
            <a:picLocks noChangeAspect="1"/>
          </p:cNvPicPr>
          <p:nvPr/>
        </p:nvPicPr>
        <p:blipFill>
          <a:blip r:embed="rId1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4606965" y="4988042"/>
            <a:ext cx="563946" cy="563946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14754E12-323A-E144-B779-63BAFECB27E1}"/>
              </a:ext>
            </a:extLst>
          </p:cNvPr>
          <p:cNvPicPr>
            <a:picLocks noChangeAspect="1"/>
          </p:cNvPicPr>
          <p:nvPr/>
        </p:nvPicPr>
        <p:blipFill>
          <a:blip r:embed="rId16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3838690" y="5035082"/>
            <a:ext cx="469867" cy="469867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20384BD2-C19E-1B41-80AB-3645244277DB}"/>
              </a:ext>
            </a:extLst>
          </p:cNvPr>
          <p:cNvPicPr>
            <a:picLocks noChangeAspect="1"/>
          </p:cNvPicPr>
          <p:nvPr/>
        </p:nvPicPr>
        <p:blipFill>
          <a:blip r:embed="rId16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1367298" y="5046479"/>
            <a:ext cx="447072" cy="447072"/>
          </a:xfrm>
          <a:prstGeom prst="rect">
            <a:avLst/>
          </a:prstGeom>
        </p:spPr>
      </p:pic>
      <p:pic>
        <p:nvPicPr>
          <p:cNvPr id="176" name="Graphic 175">
            <a:extLst>
              <a:ext uri="{FF2B5EF4-FFF2-40B4-BE49-F238E27FC236}">
                <a16:creationId xmlns:a16="http://schemas.microsoft.com/office/drawing/2014/main" id="{78116FF8-648F-1842-BD32-738C38C261CE}"/>
              </a:ext>
            </a:extLst>
          </p:cNvPr>
          <p:cNvPicPr>
            <a:picLocks noChangeAspect="1"/>
          </p:cNvPicPr>
          <p:nvPr/>
        </p:nvPicPr>
        <p:blipFill>
          <a:blip r:embed="rId17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390358" y="5884583"/>
            <a:ext cx="447073" cy="447073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9C2A366B-2212-314C-9D05-CD165A98426D}"/>
              </a:ext>
            </a:extLst>
          </p:cNvPr>
          <p:cNvPicPr>
            <a:picLocks noChangeAspect="1"/>
          </p:cNvPicPr>
          <p:nvPr/>
        </p:nvPicPr>
        <p:blipFill>
          <a:blip r:embed="rId17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251310" y="5873186"/>
            <a:ext cx="469867" cy="469867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666C2BE6-6DB8-5F4F-9EA7-66EA1BD25B83}"/>
              </a:ext>
            </a:extLst>
          </p:cNvPr>
          <p:cNvPicPr>
            <a:picLocks noChangeAspect="1"/>
          </p:cNvPicPr>
          <p:nvPr/>
        </p:nvPicPr>
        <p:blipFill>
          <a:blip r:embed="rId17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2140340" y="5848825"/>
            <a:ext cx="518588" cy="518588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253F2236-267D-BA49-83E2-28244CE71BB2}"/>
              </a:ext>
            </a:extLst>
          </p:cNvPr>
          <p:cNvPicPr>
            <a:picLocks noChangeAspect="1"/>
          </p:cNvPicPr>
          <p:nvPr/>
        </p:nvPicPr>
        <p:blipFill>
          <a:blip r:embed="rId17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3010589" y="5865821"/>
            <a:ext cx="484596" cy="484596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52A64677-A6F6-C34B-B93F-7DE947444214}"/>
              </a:ext>
            </a:extLst>
          </p:cNvPr>
          <p:cNvPicPr>
            <a:picLocks noChangeAspect="1"/>
          </p:cNvPicPr>
          <p:nvPr/>
        </p:nvPicPr>
        <p:blipFill>
          <a:blip r:embed="rId1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846846" y="5880269"/>
            <a:ext cx="455700" cy="455700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F9D4EA09-9DEF-F141-A3B7-AF67F8FE0F05}"/>
              </a:ext>
            </a:extLst>
          </p:cNvPr>
          <p:cNvPicPr>
            <a:picLocks noChangeAspect="1"/>
          </p:cNvPicPr>
          <p:nvPr/>
        </p:nvPicPr>
        <p:blipFill>
          <a:blip r:embed="rId1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4627119" y="5846300"/>
            <a:ext cx="523638" cy="523638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F1456146-8536-5049-A10C-8E28E5FDB76B}"/>
              </a:ext>
            </a:extLst>
          </p:cNvPr>
          <p:cNvPicPr>
            <a:picLocks noChangeAspect="1"/>
          </p:cNvPicPr>
          <p:nvPr/>
        </p:nvPicPr>
        <p:blipFill>
          <a:blip r:embed="rId1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5539284" y="5865821"/>
            <a:ext cx="484597" cy="484597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B6F393CD-73EE-934E-B9B2-236A91D592D3}"/>
              </a:ext>
            </a:extLst>
          </p:cNvPr>
          <p:cNvPicPr>
            <a:picLocks noChangeAspect="1"/>
          </p:cNvPicPr>
          <p:nvPr/>
        </p:nvPicPr>
        <p:blipFill>
          <a:blip r:embed="rId1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314856" y="5818273"/>
            <a:ext cx="579692" cy="579692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2EE88073-D2A9-EC48-B7E4-3676DDC024BF}"/>
              </a:ext>
            </a:extLst>
          </p:cNvPr>
          <p:cNvPicPr>
            <a:picLocks noChangeAspect="1"/>
          </p:cNvPicPr>
          <p:nvPr/>
        </p:nvPicPr>
        <p:blipFill>
          <a:blip r:embed="rId18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7146158" y="5818273"/>
            <a:ext cx="579692" cy="579692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2972CA64-69AB-EA41-8EE8-9849A340DF2F}"/>
              </a:ext>
            </a:extLst>
          </p:cNvPr>
          <p:cNvPicPr>
            <a:picLocks noChangeAspect="1"/>
          </p:cNvPicPr>
          <p:nvPr/>
        </p:nvPicPr>
        <p:blipFill>
          <a:blip r:embed="rId18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7989911" y="5826146"/>
            <a:ext cx="563947" cy="563947"/>
          </a:xfrm>
          <a:prstGeom prst="rect">
            <a:avLst/>
          </a:prstGeom>
        </p:spPr>
      </p:pic>
      <p:pic>
        <p:nvPicPr>
          <p:cNvPr id="206" name="Graphic 205">
            <a:extLst>
              <a:ext uri="{FF2B5EF4-FFF2-40B4-BE49-F238E27FC236}">
                <a16:creationId xmlns:a16="http://schemas.microsoft.com/office/drawing/2014/main" id="{9ED6318D-50A3-A94D-93BC-843B102684E9}"/>
              </a:ext>
            </a:extLst>
          </p:cNvPr>
          <p:cNvPicPr>
            <a:picLocks noChangeAspect="1"/>
          </p:cNvPicPr>
          <p:nvPr/>
        </p:nvPicPr>
        <p:blipFill>
          <a:blip r:embed="rId19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8860817" y="5826146"/>
            <a:ext cx="563946" cy="563946"/>
          </a:xfrm>
          <a:prstGeom prst="rect">
            <a:avLst/>
          </a:prstGeom>
        </p:spPr>
      </p:pic>
      <p:pic>
        <p:nvPicPr>
          <p:cNvPr id="208" name="Graphic 207">
            <a:extLst>
              <a:ext uri="{FF2B5EF4-FFF2-40B4-BE49-F238E27FC236}">
                <a16:creationId xmlns:a16="http://schemas.microsoft.com/office/drawing/2014/main" id="{F5E92E99-C9E3-4549-809C-FA54DBCD5979}"/>
              </a:ext>
            </a:extLst>
          </p:cNvPr>
          <p:cNvPicPr>
            <a:picLocks noChangeAspect="1"/>
          </p:cNvPicPr>
          <p:nvPr/>
        </p:nvPicPr>
        <p:blipFill>
          <a:blip r:embed="rId19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9727050" y="5868655"/>
            <a:ext cx="478929" cy="478929"/>
          </a:xfrm>
          <a:prstGeom prst="rect">
            <a:avLst/>
          </a:prstGeom>
        </p:spPr>
      </p:pic>
      <p:pic>
        <p:nvPicPr>
          <p:cNvPr id="216" name="Graphic 215">
            <a:extLst>
              <a:ext uri="{FF2B5EF4-FFF2-40B4-BE49-F238E27FC236}">
                <a16:creationId xmlns:a16="http://schemas.microsoft.com/office/drawing/2014/main" id="{70DCFB37-6741-E641-A299-E34FE8715C3F}"/>
              </a:ext>
            </a:extLst>
          </p:cNvPr>
          <p:cNvPicPr>
            <a:picLocks noChangeAspect="1"/>
          </p:cNvPicPr>
          <p:nvPr/>
        </p:nvPicPr>
        <p:blipFill>
          <a:blip r:embed="rId19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10495073" y="5846300"/>
            <a:ext cx="579692" cy="579692"/>
          </a:xfrm>
          <a:prstGeom prst="rect">
            <a:avLst/>
          </a:prstGeom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5E522E59-801B-1441-A94D-1C3BDC3371B3}"/>
              </a:ext>
            </a:extLst>
          </p:cNvPr>
          <p:cNvPicPr>
            <a:picLocks noChangeAspect="1"/>
          </p:cNvPicPr>
          <p:nvPr/>
        </p:nvPicPr>
        <p:blipFill>
          <a:blip r:embed="rId19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11276289" y="5818273"/>
            <a:ext cx="579692" cy="5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3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0261BFA-05DA-A849-872C-1931B1B0AD3C}"/>
              </a:ext>
            </a:extLst>
          </p:cNvPr>
          <p:cNvSpPr/>
          <p:nvPr/>
        </p:nvSpPr>
        <p:spPr>
          <a:xfrm>
            <a:off x="0" y="4752496"/>
            <a:ext cx="12192000" cy="2105503"/>
          </a:xfrm>
          <a:prstGeom prst="rect">
            <a:avLst/>
          </a:prstGeom>
          <a:solidFill>
            <a:srgbClr val="23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E633334-7E8F-FE42-ADA5-75ED85833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558" y="5229225"/>
            <a:ext cx="3056962" cy="9541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D676F75-BF05-8347-BC33-E94754DE2F43}"/>
              </a:ext>
            </a:extLst>
          </p:cNvPr>
          <p:cNvSpPr txBox="1"/>
          <p:nvPr/>
        </p:nvSpPr>
        <p:spPr>
          <a:xfrm>
            <a:off x="6715295" y="5229225"/>
            <a:ext cx="2331743" cy="954107"/>
          </a:xfrm>
          <a:prstGeom prst="rect">
            <a:avLst/>
          </a:prstGeom>
          <a:solidFill>
            <a:srgbClr val="9134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width of the logo “box” and the logo ‘S’ mark the minimum space required around the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09D9D-0A09-5B4C-B95F-5A6310EFC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507" y="977344"/>
            <a:ext cx="2382546" cy="574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5D580D-A0AF-7348-8B68-5170FA56DD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2053" y="979258"/>
            <a:ext cx="1903730" cy="5711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A5DC91-31A1-EA45-AA5E-E9ED4CD577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3679" y="979580"/>
            <a:ext cx="1906984" cy="5707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060E67-FCA1-874C-9825-91A275EA8E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7409" y="979504"/>
            <a:ext cx="1985084" cy="570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F316D8-B72B-9E44-90B3-CC65890FC4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85783" y="981339"/>
            <a:ext cx="2417896" cy="5709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B3CD45-21DE-B24C-8AA5-298E2CDF897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57017" y="3193478"/>
            <a:ext cx="1588069" cy="5711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2AEDE9-84AE-A74F-A6CC-983262C4800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45086" y="3193303"/>
            <a:ext cx="2954848" cy="571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4A201B2-7194-CA4F-A792-5CB19143BAF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2066" y="3193012"/>
            <a:ext cx="2264951" cy="57165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8EA83B-6633-D346-AF90-0393CAECAE6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70179" y="2087370"/>
            <a:ext cx="1835389" cy="572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EF38757-BAEB-5C44-9A93-89F1457EE50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05569" y="2090490"/>
            <a:ext cx="2388611" cy="571189"/>
          </a:xfrm>
          <a:prstGeom prst="rect">
            <a:avLst/>
          </a:prstGeom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id="{C4CFF4F8-7DD8-974C-9D97-18B66EA605D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94179" y="2085678"/>
            <a:ext cx="282764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7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9E6B6D6-0D60-2E44-982E-50F2AA31F4C5}"/>
              </a:ext>
            </a:extLst>
          </p:cNvPr>
          <p:cNvSpPr/>
          <p:nvPr/>
        </p:nvSpPr>
        <p:spPr>
          <a:xfrm>
            <a:off x="0" y="0"/>
            <a:ext cx="2567608" cy="6858000"/>
          </a:xfrm>
          <a:prstGeom prst="rect">
            <a:avLst/>
          </a:prstGeom>
          <a:solidFill>
            <a:srgbClr val="23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B2C5D-E349-F04B-B9DC-38B892FB5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357" y="1032573"/>
            <a:ext cx="1976170" cy="1436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FF654-74D4-1B4A-BE71-71A6DFA8A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3527" y="1034527"/>
            <a:ext cx="1523810" cy="1432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D6D6-3E40-0542-993C-915D8BD3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1147" y="1036793"/>
            <a:ext cx="1600000" cy="1427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523F36-3CBF-2944-868D-904AD7E15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71147" y="1036317"/>
            <a:ext cx="2026667" cy="14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AB17AA-6DAF-5E48-83F4-5CCFB9AA3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7337" y="1034527"/>
            <a:ext cx="1523810" cy="14323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C3AA095-1B15-514F-A9DE-DF20221F74A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645024"/>
            <a:ext cx="1855110" cy="166983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25616CB-1451-5944-9DEE-EB1112468A84}"/>
              </a:ext>
            </a:extLst>
          </p:cNvPr>
          <p:cNvSpPr txBox="1"/>
          <p:nvPr/>
        </p:nvSpPr>
        <p:spPr>
          <a:xfrm>
            <a:off x="334962" y="5491018"/>
            <a:ext cx="1855111" cy="1169551"/>
          </a:xfrm>
          <a:prstGeom prst="rect">
            <a:avLst/>
          </a:prstGeom>
          <a:solidFill>
            <a:srgbClr val="9134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width of the logo “box” marks the minimum space required around the logo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5FCB9A-ED61-9349-87C5-C8F6474265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37796" y="2709000"/>
            <a:ext cx="1215319" cy="14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2D0D9D-1267-1040-B5AA-F3833D6FB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3120" y="2710946"/>
            <a:ext cx="1884255" cy="1436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F7213E-3050-B04F-A176-7351BC7966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55668" y="2709000"/>
            <a:ext cx="2563404" cy="14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079DC-5A63-5148-9B35-92AF51FF7E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54865" y="4390967"/>
            <a:ext cx="2006809" cy="14363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4074BB-662E-4546-8890-F95AAA2C22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387621" y="4389139"/>
            <a:ext cx="1460425" cy="1440000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9B533240-1FC1-5A41-9570-7B8563C7BA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61674" y="4388665"/>
            <a:ext cx="2495875" cy="1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0261BFA-05DA-A849-872C-1931B1B0AD3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3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E633334-7E8F-FE42-ADA5-75ED85833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558" y="5229225"/>
            <a:ext cx="3056962" cy="9541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D676F75-BF05-8347-BC33-E94754DE2F43}"/>
              </a:ext>
            </a:extLst>
          </p:cNvPr>
          <p:cNvSpPr txBox="1"/>
          <p:nvPr/>
        </p:nvSpPr>
        <p:spPr>
          <a:xfrm>
            <a:off x="6715295" y="5229225"/>
            <a:ext cx="2331743" cy="954107"/>
          </a:xfrm>
          <a:prstGeom prst="rect">
            <a:avLst/>
          </a:prstGeom>
          <a:solidFill>
            <a:srgbClr val="9134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width of the logo “box” and the logo ‘S’ mark the minimum space required around the logo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F5B28F81-F347-2941-83C4-00A57DC29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507" y="1199881"/>
            <a:ext cx="2382545" cy="57494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AFA39E18-4E10-A54A-9FD0-BC3D476625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2053" y="1201795"/>
            <a:ext cx="1903730" cy="571119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6E74D0D9-7B9C-B245-AC85-F8AFD3835B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3681" y="1202117"/>
            <a:ext cx="1906980" cy="570797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BAAC02C6-525C-3A43-A1BE-87335C95E92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7410" y="1202041"/>
            <a:ext cx="1985081" cy="570873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184909DE-794A-974F-8881-8CD58B04AF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85783" y="1203876"/>
            <a:ext cx="2417895" cy="570952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417628EC-2C85-8D4C-9565-00F072C974A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57018" y="3416015"/>
            <a:ext cx="1588067" cy="571185"/>
          </a:xfrm>
          <a:prstGeom prst="rect">
            <a:avLst/>
          </a:prstGeom>
        </p:spPr>
      </p:pic>
      <p:pic>
        <p:nvPicPr>
          <p:cNvPr id="31" name="Picture 34">
            <a:extLst>
              <a:ext uri="{FF2B5EF4-FFF2-40B4-BE49-F238E27FC236}">
                <a16:creationId xmlns:a16="http://schemas.microsoft.com/office/drawing/2014/main" id="{BBCE5274-3A12-D046-91AE-888883EE37D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45088" y="3415840"/>
            <a:ext cx="2954844" cy="571068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15DCE800-3B84-9E41-8D38-902A9A7EB09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2066" y="3415549"/>
            <a:ext cx="2264950" cy="571651"/>
          </a:xfrm>
          <a:prstGeom prst="rect">
            <a:avLst/>
          </a:prstGeom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2A6FDEE3-6D7B-A247-84C2-202B65DFADE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70185" y="2309842"/>
            <a:ext cx="1835387" cy="572745"/>
          </a:xfrm>
          <a:prstGeom prst="rect">
            <a:avLst/>
          </a:prstGeom>
        </p:spPr>
      </p:pic>
      <p:pic>
        <p:nvPicPr>
          <p:cNvPr id="40" name="Picture 41">
            <a:extLst>
              <a:ext uri="{FF2B5EF4-FFF2-40B4-BE49-F238E27FC236}">
                <a16:creationId xmlns:a16="http://schemas.microsoft.com/office/drawing/2014/main" id="{247DA8E4-A9E9-844F-B14F-BEEBECA6A48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05572" y="2313027"/>
            <a:ext cx="2388608" cy="571189"/>
          </a:xfrm>
          <a:prstGeom prst="rect">
            <a:avLst/>
          </a:prstGeom>
        </p:spPr>
      </p:pic>
      <p:pic>
        <p:nvPicPr>
          <p:cNvPr id="49" name="Picture 41">
            <a:extLst>
              <a:ext uri="{FF2B5EF4-FFF2-40B4-BE49-F238E27FC236}">
                <a16:creationId xmlns:a16="http://schemas.microsoft.com/office/drawing/2014/main" id="{B90A41AA-4B36-114F-8323-3109F76E8C7A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94180" y="2308215"/>
            <a:ext cx="282763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9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9E6B6D6-0D60-2E44-982E-50F2AA31F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2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C3AA095-1B15-514F-A9DE-DF20221F74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645024"/>
            <a:ext cx="1855110" cy="166983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25616CB-1451-5944-9DEE-EB1112468A84}"/>
              </a:ext>
            </a:extLst>
          </p:cNvPr>
          <p:cNvSpPr txBox="1"/>
          <p:nvPr/>
        </p:nvSpPr>
        <p:spPr>
          <a:xfrm>
            <a:off x="334962" y="5491018"/>
            <a:ext cx="1855111" cy="1169551"/>
          </a:xfrm>
          <a:prstGeom prst="rect">
            <a:avLst/>
          </a:prstGeom>
          <a:solidFill>
            <a:srgbClr val="9134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width of the logo “box” marks the minimum space required around the logo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D59CA30-D5E0-D540-A0AC-2F48FA50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7357" y="991604"/>
            <a:ext cx="1976169" cy="143628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37A289D-836D-7A40-96A6-8A887422C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3527" y="991604"/>
            <a:ext cx="1523809" cy="1432381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060996A1-BD33-0547-9007-9B471069F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1147" y="993870"/>
            <a:ext cx="1599999" cy="142784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41197CC3-C263-8543-AD05-BE2106F06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71147" y="993394"/>
            <a:ext cx="2026666" cy="1428800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18B8EE58-AF32-8541-B6F7-D967A73209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47337" y="991604"/>
            <a:ext cx="1523809" cy="143238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31E38D79-DCD1-514A-85A3-1EEECC547F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37796" y="2668031"/>
            <a:ext cx="1215319" cy="1439999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254A2E82-882C-274D-A35B-1168265637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3121" y="2669977"/>
            <a:ext cx="1884253" cy="1436107"/>
          </a:xfrm>
          <a:prstGeom prst="rect">
            <a:avLst/>
          </a:prstGeom>
        </p:spPr>
      </p:pic>
      <p:pic>
        <p:nvPicPr>
          <p:cNvPr id="28" name="Picture 33">
            <a:extLst>
              <a:ext uri="{FF2B5EF4-FFF2-40B4-BE49-F238E27FC236}">
                <a16:creationId xmlns:a16="http://schemas.microsoft.com/office/drawing/2014/main" id="{1889214E-9A2E-6643-8E83-31856D2409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55668" y="2668031"/>
            <a:ext cx="2563404" cy="1439999"/>
          </a:xfrm>
          <a:prstGeom prst="rect">
            <a:avLst/>
          </a:prstGeom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3B0B1E6B-3CB0-C24E-A482-8A5DCBE8B9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54867" y="4349998"/>
            <a:ext cx="2006808" cy="1436345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A2B7ACA5-44D3-2146-B4E6-F45E5E1ECD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387623" y="4348170"/>
            <a:ext cx="1460425" cy="1439999"/>
          </a:xfrm>
          <a:prstGeom prst="rect">
            <a:avLst/>
          </a:prstGeom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2F1FD328-7A59-8746-A9B9-008DD87701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61675" y="4349969"/>
            <a:ext cx="2495872" cy="1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4356768"/>
            <a:ext cx="4679950" cy="1735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4356767"/>
            <a:ext cx="2238239" cy="17352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76320" y="5168700"/>
            <a:ext cx="2808312" cy="923330"/>
          </a:xfrm>
          <a:prstGeom prst="rect">
            <a:avLst/>
          </a:prstGeom>
          <a:solidFill>
            <a:srgbClr val="91343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logo ‘R’ marks the minimum space required around the logo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5705D6-AF16-1D44-BB2B-63F1C6D181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5" y="2713009"/>
            <a:ext cx="3873882" cy="1431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BDA74-9E55-3541-AF76-6689338F50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1425185"/>
            <a:ext cx="3873882" cy="1431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E05295-8B9F-AD42-ABE0-E075EAFEB9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325" y="137361"/>
            <a:ext cx="3873882" cy="1431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D4D7C-0393-9244-A037-D225180ED8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23690" y="2135361"/>
            <a:ext cx="1830000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0F69C9-2D0D-AD45-9182-AF15DDF66C3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5926" y="2135361"/>
            <a:ext cx="1830000" cy="14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0E8594-ED97-7F4C-87D7-61BDEDB7BF8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5926" y="701175"/>
            <a:ext cx="183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6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4644" y="4056717"/>
            <a:ext cx="1111250" cy="127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9285" y="4066736"/>
            <a:ext cx="1111950" cy="127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42388" y="1516717"/>
            <a:ext cx="111125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8487" y="1516717"/>
            <a:ext cx="1111250" cy="1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74644" y="1516717"/>
            <a:ext cx="1111250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D2C72-8B8D-A44A-9831-242EEDE08B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34397" y="1515917"/>
            <a:ext cx="1118304" cy="12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1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0CB31-1A4B-C64F-AA95-4FBDB8138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Replenishment Overview</a:t>
            </a: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11DDA19C-9D76-9F4B-A877-40DE6E33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Kerim Karan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B14E72B-940F-E74E-90F4-DA79A0D7A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Functional Consultant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1F69F72-4026-DD43-8A94-12F2D2792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kerimka@lsretail.com</a:t>
            </a:r>
          </a:p>
        </p:txBody>
      </p:sp>
      <p:pic>
        <p:nvPicPr>
          <p:cNvPr id="7" name="Picture Placeholder 6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DFA2FC10-786D-40EA-84E9-51461187A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719" r="167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2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D00F61-AB91-4DE4-AC80-D16EC16D3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Replenishment Setup(Item, Store, Warehouse)</a:t>
            </a:r>
          </a:p>
          <a:p>
            <a:r>
              <a:rPr lang="en-GB" dirty="0"/>
              <a:t>Replenishment Rules and Methods</a:t>
            </a:r>
          </a:p>
          <a:p>
            <a:r>
              <a:rPr lang="en-GB" dirty="0"/>
              <a:t>Automatic Transfers and Purchase Orders</a:t>
            </a:r>
          </a:p>
          <a:p>
            <a:r>
              <a:rPr lang="en-GB" dirty="0"/>
              <a:t>Buyers push and allocations</a:t>
            </a:r>
            <a:endParaRPr lang="en-AU" dirty="0"/>
          </a:p>
        </p:txBody>
      </p:sp>
      <p:pic>
        <p:nvPicPr>
          <p:cNvPr id="6" name="Picture Placeholder 5" descr="A picture containing person, indoor, holding, pizza&#10;&#10;Description automatically generated">
            <a:extLst>
              <a:ext uri="{FF2B5EF4-FFF2-40B4-BE49-F238E27FC236}">
                <a16:creationId xmlns:a16="http://schemas.microsoft.com/office/drawing/2014/main" id="{127AE249-E3B4-4A3A-8AF7-F0A2DA548E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792" b="3792"/>
          <a:stretch>
            <a:fillRect/>
          </a:stretch>
        </p:blipFill>
        <p:spPr>
          <a:xfrm>
            <a:off x="5366307" y="553524"/>
            <a:ext cx="6825693" cy="630807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B6B82-C7AA-4D06-89F0-C63DB623A6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Overview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042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food, sitting, laying&#10;&#10;Description automatically generated">
            <a:extLst>
              <a:ext uri="{FF2B5EF4-FFF2-40B4-BE49-F238E27FC236}">
                <a16:creationId xmlns:a16="http://schemas.microsoft.com/office/drawing/2014/main" id="{139448CD-7786-4145-892B-6538D7A1A0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810" r="981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92AF8-72BC-4114-A7DD-FC7B8DCBF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  <a:p>
            <a:endParaRPr lang="en-AU" dirty="0"/>
          </a:p>
          <a:p>
            <a:endParaRPr lang="en-AU" dirty="0"/>
          </a:p>
          <a:p>
            <a:r>
              <a:rPr lang="en-US" dirty="0"/>
              <a:t>“Replenishment is the act of filling something up again by replacing what has been used.”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B3A67-BBBB-4AEE-B233-2DFDAD77C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is Replenishment?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163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FEDF5-26AE-4E0C-B4FA-9AB0CA2523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Out of Stock</a:t>
            </a:r>
          </a:p>
          <a:p>
            <a:r>
              <a:rPr lang="en-AU" dirty="0"/>
              <a:t>Up to 43% will shop someplace else</a:t>
            </a:r>
          </a:p>
          <a:p>
            <a:r>
              <a:rPr lang="en-AU" dirty="0"/>
              <a:t>Up to 25% will not purchase substitute</a:t>
            </a:r>
          </a:p>
          <a:p>
            <a:r>
              <a:rPr lang="en-AU" dirty="0"/>
              <a:t>72% of stockouts are due to inadequate instore replenishment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Overstock</a:t>
            </a:r>
          </a:p>
          <a:p>
            <a:r>
              <a:rPr lang="en-AU" dirty="0"/>
              <a:t>Every $ of stock is less in the bank. </a:t>
            </a:r>
          </a:p>
          <a:p>
            <a:endParaRPr lang="en-AU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https://hbr.org/2004/05/stock-outs-cause-walkouts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3568-DFC7-41AE-A304-46949635C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Why is replenishment important?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114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396DAD-41CD-46BA-A826-F610C4C4E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62"/>
          <a:stretch/>
        </p:blipFill>
        <p:spPr>
          <a:xfrm>
            <a:off x="3044031" y="1457740"/>
            <a:ext cx="6103937" cy="5061832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D65B946-D558-436D-8413-DDA362601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3237" y="660276"/>
            <a:ext cx="10165523" cy="585429"/>
          </a:xfrm>
        </p:spPr>
        <p:txBody>
          <a:bodyPr/>
          <a:lstStyle/>
          <a:p>
            <a:pPr algn="ctr"/>
            <a:r>
              <a:rPr lang="en-US" dirty="0"/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61817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82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A1F7B6-BFFE-8D4F-90F9-7D300F4B7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407797"/>
            <a:ext cx="9077302" cy="6042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B6F16-55CE-0D4E-98A1-AF6A79A91AEC}"/>
              </a:ext>
            </a:extLst>
          </p:cNvPr>
          <p:cNvSpPr txBox="1"/>
          <p:nvPr/>
        </p:nvSpPr>
        <p:spPr>
          <a:xfrm>
            <a:off x="767408" y="692696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Desktop/POS</a:t>
            </a:r>
          </a:p>
        </p:txBody>
      </p:sp>
    </p:spTree>
    <p:extLst>
      <p:ext uri="{BB962C8B-B14F-4D97-AF65-F5344CB8AC3E}">
        <p14:creationId xmlns:p14="http://schemas.microsoft.com/office/powerpoint/2010/main" val="575637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59F8C-9B54-234E-A7F0-5E5A71CA5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636429"/>
            <a:ext cx="9077302" cy="5585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5A95D-C2D6-D944-B595-0E8032A79ACC}"/>
              </a:ext>
            </a:extLst>
          </p:cNvPr>
          <p:cNvSpPr txBox="1"/>
          <p:nvPr/>
        </p:nvSpPr>
        <p:spPr>
          <a:xfrm>
            <a:off x="767408" y="692696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POS/Tablet</a:t>
            </a:r>
          </a:p>
        </p:txBody>
      </p:sp>
    </p:spTree>
    <p:extLst>
      <p:ext uri="{BB962C8B-B14F-4D97-AF65-F5344CB8AC3E}">
        <p14:creationId xmlns:p14="http://schemas.microsoft.com/office/powerpoint/2010/main" val="789193744"/>
      </p:ext>
    </p:extLst>
  </p:cSld>
  <p:clrMapOvr>
    <a:masterClrMapping/>
  </p:clrMapOvr>
</p:sld>
</file>

<file path=ppt/theme/theme1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6CE4CC94-BC5D-E440-8FEC-E2F576F3903C}"/>
    </a:ext>
  </a:extLst>
</a:theme>
</file>

<file path=ppt/theme/theme2.xml><?xml version="1.0" encoding="utf-8"?>
<a:theme xmlns:a="http://schemas.openxmlformats.org/drawingml/2006/main" name="LS Cent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8CF856A1-7680-EE46-A20C-87555A58F338}"/>
    </a:ext>
  </a:extLst>
</a:theme>
</file>

<file path=ppt/theme/theme3.xml><?xml version="1.0" encoding="utf-8"?>
<a:theme xmlns:a="http://schemas.openxmlformats.org/drawingml/2006/main" name="LS 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9CCD6DE9-D8FF-4043-8B7B-80B6659E9108}"/>
    </a:ext>
  </a:extLst>
</a:theme>
</file>

<file path=ppt/theme/theme4.xml><?xml version="1.0" encoding="utf-8"?>
<a:theme xmlns:a="http://schemas.openxmlformats.org/drawingml/2006/main" name="LS Fir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0BA2E6E4-37B3-214B-9F62-BDCB94BBA55F}"/>
    </a:ext>
  </a:extLst>
</a:theme>
</file>

<file path=ppt/theme/theme5.xml><?xml version="1.0" encoding="utf-8"?>
<a:theme xmlns:a="http://schemas.openxmlformats.org/drawingml/2006/main" name="LS Expr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1658C033-DBBC-4444-8EB9-F9FC1F9E149C}"/>
    </a:ext>
  </a:extLst>
</a:theme>
</file>

<file path=ppt/theme/theme6.xml><?xml version="1.0" encoding="utf-8"?>
<a:theme xmlns:a="http://schemas.openxmlformats.org/drawingml/2006/main" name="Software enhanc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4D642FB5-F1FB-7F48-A1D7-60A3C72993FA}"/>
    </a:ext>
  </a:extLst>
</a:theme>
</file>

<file path=ppt/theme/theme7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700522FD-E20D-D34A-9266-B9B667D1A49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FF97E45FD39F42AA68682384B3994C" ma:contentTypeVersion="11" ma:contentTypeDescription="Create a new document." ma:contentTypeScope="" ma:versionID="1e1c341e79922d9ac017ab1750591d9a">
  <xsd:schema xmlns:xsd="http://www.w3.org/2001/XMLSchema" xmlns:xs="http://www.w3.org/2001/XMLSchema" xmlns:p="http://schemas.microsoft.com/office/2006/metadata/properties" xmlns:ns2="acf25cb7-9084-42fe-9524-b43709e95519" targetNamespace="http://schemas.microsoft.com/office/2006/metadata/properties" ma:root="true" ma:fieldsID="1fce284a3c95e1a66f12a57ae0ab136f" ns2:_="">
    <xsd:import namespace="acf25cb7-9084-42fe-9524-b43709e955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ject_x0020_Manager" minOccurs="0"/>
                <xsd:element ref="ns2:LS_x0020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25cb7-9084-42fe-9524-b43709e955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ct_x0020_Manager" ma:index="11" nillable="true" ma:displayName="LS Project Manager" ma:list="UserInfo" ma:SharePointGroup="0" ma:internalName="Project_x0020_Manag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S_x0020_Status" ma:index="12" nillable="true" ma:displayName="LS Status" ma:default="Not Started" ma:description="Displays document status" ma:format="Dropdown" ma:internalName="LS_x0020_Status" ma:readOnly="false">
      <xsd:simpleType>
        <xsd:restriction base="dms:Choice">
          <xsd:enumeration value="Not Started"/>
          <xsd:enumeration value="In Process"/>
          <xsd:enumeration value="In Review"/>
          <xsd:enumeration value="Finish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S_x0020_Status xmlns="acf25cb7-9084-42fe-9524-b43709e95519">Not Started</LS_x0020_Status>
    <Project_x0020_Manager xmlns="acf25cb7-9084-42fe-9524-b43709e95519">
      <UserInfo>
        <DisplayName/>
        <AccountId xsi:nil="true"/>
        <AccountType/>
      </UserInfo>
    </Project_x0020_Manager>
    <_dlc_DocId xmlns="acf25cb7-9084-42fe-9524-b43709e95519">LSR0-552-51</_dlc_DocId>
    <_dlc_DocIdUrl xmlns="acf25cb7-9084-42fe-9524-b43709e95519">
      <Url>https://mosfell.lsretail.com/sm/presentations/_layouts/15/DocIdRedir.aspx?ID=LSR0-552-51</Url>
      <Description>LSR0-552-51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D0B1A6B-C8FB-4268-A7AE-2AD449DDE4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f25cb7-9084-42fe-9524-b43709e955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8C9E97-1455-4A63-ABF0-85E5DC4D143D}">
  <ds:schemaRefs>
    <ds:schemaRef ds:uri="http://schemas.microsoft.com/office/2006/metadata/properties"/>
    <ds:schemaRef ds:uri="http://schemas.microsoft.com/office/infopath/2007/PartnerControls"/>
    <ds:schemaRef ds:uri="acf25cb7-9084-42fe-9524-b43709e95519"/>
  </ds:schemaRefs>
</ds:datastoreItem>
</file>

<file path=customXml/itemProps3.xml><?xml version="1.0" encoding="utf-8"?>
<ds:datastoreItem xmlns:ds="http://schemas.openxmlformats.org/officeDocument/2006/customXml" ds:itemID="{03AD9A12-0F28-442A-9B1F-D0623319366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5EF819D-EB46-4666-95CC-13ABD05213F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4058</TotalTime>
  <Words>874</Words>
  <Application>Microsoft Office PowerPoint</Application>
  <PresentationFormat>Widescreen</PresentationFormat>
  <Paragraphs>99</Paragraphs>
  <Slides>19</Slides>
  <Notes>11</Notes>
  <HiddenSlides>12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Segoe UI</vt:lpstr>
      <vt:lpstr>Segoe UI Bold</vt:lpstr>
      <vt:lpstr>Blue</vt:lpstr>
      <vt:lpstr>LS Central</vt:lpstr>
      <vt:lpstr>LS One</vt:lpstr>
      <vt:lpstr>LS First</vt:lpstr>
      <vt:lpstr>LS Express</vt:lpstr>
      <vt:lpstr>Software enhancers</vt:lpstr>
      <vt:lpstr>White slides</vt:lpstr>
      <vt:lpstr>PowerPoint Presentation</vt:lpstr>
      <vt:lpstr>Kerim Karan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Kerim Karan</dc:creator>
  <cp:lastModifiedBy>Kerim Karan</cp:lastModifiedBy>
  <cp:revision>5</cp:revision>
  <dcterms:created xsi:type="dcterms:W3CDTF">2020-05-22T05:17:56Z</dcterms:created>
  <dcterms:modified xsi:type="dcterms:W3CDTF">2020-05-27T22:22:20Z</dcterms:modified>
</cp:coreProperties>
</file>