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14" r:id="rId5"/>
    <p:sldMasterId id="2147483681" r:id="rId6"/>
    <p:sldMasterId id="2147483668" r:id="rId7"/>
    <p:sldMasterId id="2147483692" r:id="rId8"/>
  </p:sldMasterIdLst>
  <p:notesMasterIdLst>
    <p:notesMasterId r:id="rId28"/>
  </p:notesMasterIdLst>
  <p:sldIdLst>
    <p:sldId id="2146845890" r:id="rId9"/>
    <p:sldId id="2146845891" r:id="rId10"/>
    <p:sldId id="2146845889" r:id="rId11"/>
    <p:sldId id="2146845892" r:id="rId12"/>
    <p:sldId id="296" r:id="rId13"/>
    <p:sldId id="2146845873" r:id="rId14"/>
    <p:sldId id="2146845875" r:id="rId15"/>
    <p:sldId id="2146845887" r:id="rId16"/>
    <p:sldId id="2146845888" r:id="rId17"/>
    <p:sldId id="2146845880" r:id="rId18"/>
    <p:sldId id="2146845885" r:id="rId19"/>
    <p:sldId id="2146845877" r:id="rId20"/>
    <p:sldId id="2146845886" r:id="rId21"/>
    <p:sldId id="2146845879" r:id="rId22"/>
    <p:sldId id="286" r:id="rId23"/>
    <p:sldId id="287" r:id="rId24"/>
    <p:sldId id="295" r:id="rId25"/>
    <p:sldId id="256" r:id="rId26"/>
    <p:sldId id="257" r:id="rId27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neXion APAC" id="{14A6AC8A-1EFD-D846-9112-80B3CB1086BC}">
          <p14:sldIdLst>
            <p14:sldId id="2146845890"/>
            <p14:sldId id="2146845891"/>
          </p14:sldIdLst>
        </p14:section>
        <p14:section name="Default" id="{1717138E-E308-C940-A345-391241ED4264}">
          <p14:sldIdLst>
            <p14:sldId id="2146845889"/>
            <p14:sldId id="2146845892"/>
            <p14:sldId id="296"/>
            <p14:sldId id="2146845873"/>
            <p14:sldId id="2146845875"/>
            <p14:sldId id="2146845887"/>
            <p14:sldId id="2146845888"/>
            <p14:sldId id="2146845880"/>
            <p14:sldId id="2146845885"/>
            <p14:sldId id="2146845877"/>
            <p14:sldId id="2146845886"/>
            <p14:sldId id="2146845879"/>
            <p14:sldId id="286"/>
            <p14:sldId id="287"/>
            <p14:sldId id="295"/>
            <p14:sldId id="256"/>
            <p14:sldId id="2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8890"/>
    <a:srgbClr val="361D5C"/>
    <a:srgbClr val="29B4A9"/>
    <a:srgbClr val="F6C36F"/>
    <a:srgbClr val="338E87"/>
    <a:srgbClr val="D3A04A"/>
    <a:srgbClr val="938BE7"/>
    <a:srgbClr val="200C3B"/>
    <a:srgbClr val="323133"/>
    <a:srgbClr val="9432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4EB6D8-A560-41F6-ABD8-8CC99787D51D}" v="20" dt="2023-05-05T16:53:19.684"/>
    <p1510:client id="{E4A17EA5-054E-4FF7-B994-7220A06AC930}" v="699" dt="2023-05-05T14:39:14.8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97"/>
    <p:restoredTop sz="96327"/>
  </p:normalViewPr>
  <p:slideViewPr>
    <p:cSldViewPr snapToGrid="0" snapToObjects="1">
      <p:cViewPr varScale="1">
        <p:scale>
          <a:sx n="114" d="100"/>
          <a:sy n="114" d="100"/>
        </p:scale>
        <p:origin x="6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nnar Orn Thorsteinsson" userId="6ff5e4af-0863-4080-9179-e09f07ef459c" providerId="ADAL" clId="{B64EB6D8-A560-41F6-ABD8-8CC99787D51D}"/>
    <pc:docChg chg="addSld delSld modSld modSection">
      <pc:chgData name="Gunnar Orn Thorsteinsson" userId="6ff5e4af-0863-4080-9179-e09f07ef459c" providerId="ADAL" clId="{B64EB6D8-A560-41F6-ABD8-8CC99787D51D}" dt="2023-05-05T16:53:19.684" v="99" actId="12100"/>
      <pc:docMkLst>
        <pc:docMk/>
      </pc:docMkLst>
      <pc:sldChg chg="addSp modSp mod">
        <pc:chgData name="Gunnar Orn Thorsteinsson" userId="6ff5e4af-0863-4080-9179-e09f07ef459c" providerId="ADAL" clId="{B64EB6D8-A560-41F6-ABD8-8CC99787D51D}" dt="2023-05-05T16:53:19.684" v="99" actId="12100"/>
        <pc:sldMkLst>
          <pc:docMk/>
          <pc:sldMk cId="1164014432" sldId="295"/>
        </pc:sldMkLst>
        <pc:spChg chg="add mod">
          <ac:chgData name="Gunnar Orn Thorsteinsson" userId="6ff5e4af-0863-4080-9179-e09f07ef459c" providerId="ADAL" clId="{B64EB6D8-A560-41F6-ABD8-8CC99787D51D}" dt="2023-05-05T16:48:18.738" v="92" actId="404"/>
          <ac:spMkLst>
            <pc:docMk/>
            <pc:sldMk cId="1164014432" sldId="295"/>
            <ac:spMk id="2" creationId="{940A8D4B-CCF4-A380-B4EB-358006D36D43}"/>
          </ac:spMkLst>
        </pc:spChg>
        <pc:graphicFrameChg chg="mod">
          <ac:chgData name="Gunnar Orn Thorsteinsson" userId="6ff5e4af-0863-4080-9179-e09f07ef459c" providerId="ADAL" clId="{B64EB6D8-A560-41F6-ABD8-8CC99787D51D}" dt="2023-05-05T16:53:19.684" v="99" actId="12100"/>
          <ac:graphicFrameMkLst>
            <pc:docMk/>
            <pc:sldMk cId="1164014432" sldId="295"/>
            <ac:graphicFrameMk id="7" creationId="{7EBE82DF-40B4-F60E-055D-8D81C1F2BFA3}"/>
          </ac:graphicFrameMkLst>
        </pc:graphicFrameChg>
      </pc:sldChg>
      <pc:sldChg chg="modSp">
        <pc:chgData name="Gunnar Orn Thorsteinsson" userId="6ff5e4af-0863-4080-9179-e09f07ef459c" providerId="ADAL" clId="{B64EB6D8-A560-41F6-ABD8-8CC99787D51D}" dt="2023-05-05T16:40:44.786" v="66" actId="20577"/>
        <pc:sldMkLst>
          <pc:docMk/>
          <pc:sldMk cId="4255164336" sldId="296"/>
        </pc:sldMkLst>
        <pc:graphicFrameChg chg="mod">
          <ac:chgData name="Gunnar Orn Thorsteinsson" userId="6ff5e4af-0863-4080-9179-e09f07ef459c" providerId="ADAL" clId="{B64EB6D8-A560-41F6-ABD8-8CC99787D51D}" dt="2023-05-05T16:40:44.786" v="66" actId="20577"/>
          <ac:graphicFrameMkLst>
            <pc:docMk/>
            <pc:sldMk cId="4255164336" sldId="296"/>
            <ac:graphicFrameMk id="27" creationId="{179CC842-2BD5-CF3F-B9E3-A07B5BD11917}"/>
          </ac:graphicFrameMkLst>
        </pc:graphicFrameChg>
      </pc:sldChg>
      <pc:sldChg chg="del">
        <pc:chgData name="Gunnar Orn Thorsteinsson" userId="6ff5e4af-0863-4080-9179-e09f07ef459c" providerId="ADAL" clId="{B64EB6D8-A560-41F6-ABD8-8CC99787D51D}" dt="2023-05-05T16:43:08.527" v="68" actId="47"/>
        <pc:sldMkLst>
          <pc:docMk/>
          <pc:sldMk cId="1832993096" sldId="5169"/>
        </pc:sldMkLst>
      </pc:sldChg>
      <pc:sldChg chg="del">
        <pc:chgData name="Gunnar Orn Thorsteinsson" userId="6ff5e4af-0863-4080-9179-e09f07ef459c" providerId="ADAL" clId="{B64EB6D8-A560-41F6-ABD8-8CC99787D51D}" dt="2023-05-05T16:52:10.538" v="93" actId="47"/>
        <pc:sldMkLst>
          <pc:docMk/>
          <pc:sldMk cId="53244710" sldId="5180"/>
        </pc:sldMkLst>
      </pc:sldChg>
      <pc:sldChg chg="addSp delSp modSp mod">
        <pc:chgData name="Gunnar Orn Thorsteinsson" userId="6ff5e4af-0863-4080-9179-e09f07ef459c" providerId="ADAL" clId="{B64EB6D8-A560-41F6-ABD8-8CC99787D51D}" dt="2023-05-05T16:32:36.204" v="58" actId="6549"/>
        <pc:sldMkLst>
          <pc:docMk/>
          <pc:sldMk cId="3843377428" sldId="2146845891"/>
        </pc:sldMkLst>
        <pc:spChg chg="add mod">
          <ac:chgData name="Gunnar Orn Thorsteinsson" userId="6ff5e4af-0863-4080-9179-e09f07ef459c" providerId="ADAL" clId="{B64EB6D8-A560-41F6-ABD8-8CC99787D51D}" dt="2023-05-05T16:32:22.534" v="46" actId="1076"/>
          <ac:spMkLst>
            <pc:docMk/>
            <pc:sldMk cId="3843377428" sldId="2146845891"/>
            <ac:spMk id="4" creationId="{55C2930B-9BD4-A1BD-5BCE-6E634F6383ED}"/>
          </ac:spMkLst>
        </pc:spChg>
        <pc:spChg chg="add mod">
          <ac:chgData name="Gunnar Orn Thorsteinsson" userId="6ff5e4af-0863-4080-9179-e09f07ef459c" providerId="ADAL" clId="{B64EB6D8-A560-41F6-ABD8-8CC99787D51D}" dt="2023-05-05T16:32:22.534" v="46" actId="1076"/>
          <ac:spMkLst>
            <pc:docMk/>
            <pc:sldMk cId="3843377428" sldId="2146845891"/>
            <ac:spMk id="5" creationId="{B83606EF-A7FC-FDFE-C757-DD5DECD11DC9}"/>
          </ac:spMkLst>
        </pc:spChg>
        <pc:spChg chg="add del mod">
          <ac:chgData name="Gunnar Orn Thorsteinsson" userId="6ff5e4af-0863-4080-9179-e09f07ef459c" providerId="ADAL" clId="{B64EB6D8-A560-41F6-ABD8-8CC99787D51D}" dt="2023-05-05T16:31:45.279" v="2"/>
          <ac:spMkLst>
            <pc:docMk/>
            <pc:sldMk cId="3843377428" sldId="2146845891"/>
            <ac:spMk id="8" creationId="{EED4E5F9-DD13-F392-6026-62BA388AFD85}"/>
          </ac:spMkLst>
        </pc:spChg>
        <pc:spChg chg="add del mod">
          <ac:chgData name="Gunnar Orn Thorsteinsson" userId="6ff5e4af-0863-4080-9179-e09f07ef459c" providerId="ADAL" clId="{B64EB6D8-A560-41F6-ABD8-8CC99787D51D}" dt="2023-05-05T16:31:45.279" v="2"/>
          <ac:spMkLst>
            <pc:docMk/>
            <pc:sldMk cId="3843377428" sldId="2146845891"/>
            <ac:spMk id="9" creationId="{11884CA2-89ED-E5DA-2ECB-5AFFB5D9724B}"/>
          </ac:spMkLst>
        </pc:spChg>
        <pc:spChg chg="add mod">
          <ac:chgData name="Gunnar Orn Thorsteinsson" userId="6ff5e4af-0863-4080-9179-e09f07ef459c" providerId="ADAL" clId="{B64EB6D8-A560-41F6-ABD8-8CC99787D51D}" dt="2023-05-05T16:32:33.062" v="57" actId="20577"/>
          <ac:spMkLst>
            <pc:docMk/>
            <pc:sldMk cId="3843377428" sldId="2146845891"/>
            <ac:spMk id="10" creationId="{D64D1B16-3043-87C8-04B8-ECF53717AE9D}"/>
          </ac:spMkLst>
        </pc:spChg>
        <pc:spChg chg="add mod">
          <ac:chgData name="Gunnar Orn Thorsteinsson" userId="6ff5e4af-0863-4080-9179-e09f07ef459c" providerId="ADAL" clId="{B64EB6D8-A560-41F6-ABD8-8CC99787D51D}" dt="2023-05-05T16:32:36.204" v="58" actId="6549"/>
          <ac:spMkLst>
            <pc:docMk/>
            <pc:sldMk cId="3843377428" sldId="2146845891"/>
            <ac:spMk id="11" creationId="{092B0548-38DF-5B08-13A5-889AB79C1EAF}"/>
          </ac:spMkLst>
        </pc:spChg>
      </pc:sldChg>
      <pc:sldChg chg="add">
        <pc:chgData name="Gunnar Orn Thorsteinsson" userId="6ff5e4af-0863-4080-9179-e09f07ef459c" providerId="ADAL" clId="{B64EB6D8-A560-41F6-ABD8-8CC99787D51D}" dt="2023-05-05T16:43:04.053" v="67"/>
        <pc:sldMkLst>
          <pc:docMk/>
          <pc:sldMk cId="3989555057" sldId="2146845892"/>
        </pc:sldMkLst>
      </pc:sldChg>
    </pc:docChg>
  </pc:docChgLst>
  <pc:docChgLst>
    <pc:chgData name="Gunnar Orn Thorsteinsson" userId="6ff5e4af-0863-4080-9179-e09f07ef459c" providerId="ADAL" clId="{BBF6E8AE-FD9A-4D85-8BEB-365675E22012}"/>
    <pc:docChg chg="undo custSel modSld">
      <pc:chgData name="Gunnar Orn Thorsteinsson" userId="6ff5e4af-0863-4080-9179-e09f07ef459c" providerId="ADAL" clId="{BBF6E8AE-FD9A-4D85-8BEB-365675E22012}" dt="2023-02-10T16:49:42.954" v="17" actId="20577"/>
      <pc:docMkLst>
        <pc:docMk/>
      </pc:docMkLst>
      <pc:sldChg chg="modSp mod">
        <pc:chgData name="Gunnar Orn Thorsteinsson" userId="6ff5e4af-0863-4080-9179-e09f07ef459c" providerId="ADAL" clId="{BBF6E8AE-FD9A-4D85-8BEB-365675E22012}" dt="2023-02-10T16:49:42.954" v="17" actId="20577"/>
        <pc:sldMkLst>
          <pc:docMk/>
          <pc:sldMk cId="4065417948" sldId="285"/>
        </pc:sldMkLst>
        <pc:spChg chg="mod">
          <ac:chgData name="Gunnar Orn Thorsteinsson" userId="6ff5e4af-0863-4080-9179-e09f07ef459c" providerId="ADAL" clId="{BBF6E8AE-FD9A-4D85-8BEB-365675E22012}" dt="2023-02-10T16:49:42.954" v="17" actId="20577"/>
          <ac:spMkLst>
            <pc:docMk/>
            <pc:sldMk cId="4065417948" sldId="285"/>
            <ac:spMk id="3" creationId="{F62246C9-3751-3E22-D968-AA6EF3CD6B89}"/>
          </ac:spMkLst>
        </pc:spChg>
      </pc:sldChg>
      <pc:sldChg chg="modSp mod">
        <pc:chgData name="Gunnar Orn Thorsteinsson" userId="6ff5e4af-0863-4080-9179-e09f07ef459c" providerId="ADAL" clId="{BBF6E8AE-FD9A-4D85-8BEB-365675E22012}" dt="2023-02-10T16:02:36.818" v="8" actId="1076"/>
        <pc:sldMkLst>
          <pc:docMk/>
          <pc:sldMk cId="1685677741" sldId="5170"/>
        </pc:sldMkLst>
        <pc:spChg chg="mod">
          <ac:chgData name="Gunnar Orn Thorsteinsson" userId="6ff5e4af-0863-4080-9179-e09f07ef459c" providerId="ADAL" clId="{BBF6E8AE-FD9A-4D85-8BEB-365675E22012}" dt="2023-02-10T16:02:36.818" v="8" actId="1076"/>
          <ac:spMkLst>
            <pc:docMk/>
            <pc:sldMk cId="1685677741" sldId="5170"/>
            <ac:spMk id="7" creationId="{9EB40B90-BAE8-6459-8264-4D9F47F99DAE}"/>
          </ac:spMkLst>
        </pc:spChg>
        <pc:spChg chg="mod">
          <ac:chgData name="Gunnar Orn Thorsteinsson" userId="6ff5e4af-0863-4080-9179-e09f07ef459c" providerId="ADAL" clId="{BBF6E8AE-FD9A-4D85-8BEB-365675E22012}" dt="2023-02-10T16:02:22.509" v="2" actId="403"/>
          <ac:spMkLst>
            <pc:docMk/>
            <pc:sldMk cId="1685677741" sldId="5170"/>
            <ac:spMk id="9" creationId="{EAC314C4-190E-41D7-61BE-A208861355BF}"/>
          </ac:spMkLst>
        </pc:spChg>
      </pc:sldChg>
    </pc:docChg>
  </pc:docChgLst>
  <pc:docChgLst>
    <pc:chgData name="Gunnar Orn Thorsteinsson" userId="6ff5e4af-0863-4080-9179-e09f07ef459c" providerId="ADAL" clId="{BDDE6384-4A56-474A-91AC-9E6EA9FECF30}"/>
    <pc:docChg chg="modSld">
      <pc:chgData name="Gunnar Orn Thorsteinsson" userId="6ff5e4af-0863-4080-9179-e09f07ef459c" providerId="ADAL" clId="{BDDE6384-4A56-474A-91AC-9E6EA9FECF30}" dt="2023-03-02T10:28:37.480" v="11" actId="108"/>
      <pc:docMkLst>
        <pc:docMk/>
      </pc:docMkLst>
      <pc:sldChg chg="modSp">
        <pc:chgData name="Gunnar Orn Thorsteinsson" userId="6ff5e4af-0863-4080-9179-e09f07ef459c" providerId="ADAL" clId="{BDDE6384-4A56-474A-91AC-9E6EA9FECF30}" dt="2023-03-02T10:28:37.480" v="11" actId="108"/>
        <pc:sldMkLst>
          <pc:docMk/>
          <pc:sldMk cId="53244710" sldId="5180"/>
        </pc:sldMkLst>
        <pc:graphicFrameChg chg="mod">
          <ac:chgData name="Gunnar Orn Thorsteinsson" userId="6ff5e4af-0863-4080-9179-e09f07ef459c" providerId="ADAL" clId="{BDDE6384-4A56-474A-91AC-9E6EA9FECF30}" dt="2023-03-02T10:28:37.480" v="11" actId="108"/>
          <ac:graphicFrameMkLst>
            <pc:docMk/>
            <pc:sldMk cId="53244710" sldId="5180"/>
            <ac:graphicFrameMk id="7" creationId="{E1899D0F-55CD-7072-53CB-A242AC134A66}"/>
          </ac:graphicFrameMkLst>
        </pc:graphicFrameChg>
      </pc:sldChg>
    </pc:docChg>
  </pc:docChgLst>
  <pc:docChgLst>
    <pc:chgData name="Gunnar Orn Thorsteinsson" userId="6ff5e4af-0863-4080-9179-e09f07ef459c" providerId="ADAL" clId="{E4A17EA5-054E-4FF7-B994-7220A06AC930}"/>
    <pc:docChg chg="custSel addSld modSld sldOrd">
      <pc:chgData name="Gunnar Orn Thorsteinsson" userId="6ff5e4af-0863-4080-9179-e09f07ef459c" providerId="ADAL" clId="{E4A17EA5-054E-4FF7-B994-7220A06AC930}" dt="2023-05-05T14:39:14.827" v="833" actId="20577"/>
      <pc:docMkLst>
        <pc:docMk/>
      </pc:docMkLst>
      <pc:sldChg chg="modSp add mod">
        <pc:chgData name="Gunnar Orn Thorsteinsson" userId="6ff5e4af-0863-4080-9179-e09f07ef459c" providerId="ADAL" clId="{E4A17EA5-054E-4FF7-B994-7220A06AC930}" dt="2023-05-05T14:39:14.827" v="833" actId="20577"/>
        <pc:sldMkLst>
          <pc:docMk/>
          <pc:sldMk cId="1164014432" sldId="295"/>
        </pc:sldMkLst>
        <pc:spChg chg="mod">
          <ac:chgData name="Gunnar Orn Thorsteinsson" userId="6ff5e4af-0863-4080-9179-e09f07ef459c" providerId="ADAL" clId="{E4A17EA5-054E-4FF7-B994-7220A06AC930}" dt="2023-05-02T20:09:05.354" v="623" actId="6549"/>
          <ac:spMkLst>
            <pc:docMk/>
            <pc:sldMk cId="1164014432" sldId="295"/>
            <ac:spMk id="3" creationId="{84A1728D-B0FD-6043-60C7-29D24B5A6548}"/>
          </ac:spMkLst>
        </pc:spChg>
        <pc:graphicFrameChg chg="mod">
          <ac:chgData name="Gunnar Orn Thorsteinsson" userId="6ff5e4af-0863-4080-9179-e09f07ef459c" providerId="ADAL" clId="{E4A17EA5-054E-4FF7-B994-7220A06AC930}" dt="2023-05-05T14:39:14.827" v="833" actId="20577"/>
          <ac:graphicFrameMkLst>
            <pc:docMk/>
            <pc:sldMk cId="1164014432" sldId="295"/>
            <ac:graphicFrameMk id="7" creationId="{7EBE82DF-40B4-F60E-055D-8D81C1F2BFA3}"/>
          </ac:graphicFrameMkLst>
        </pc:graphicFrameChg>
      </pc:sldChg>
      <pc:sldChg chg="modSp mod">
        <pc:chgData name="Gunnar Orn Thorsteinsson" userId="6ff5e4af-0863-4080-9179-e09f07ef459c" providerId="ADAL" clId="{E4A17EA5-054E-4FF7-B994-7220A06AC930}" dt="2023-05-05T14:33:02.139" v="683" actId="20577"/>
        <pc:sldMkLst>
          <pc:docMk/>
          <pc:sldMk cId="3799354792" sldId="2146845875"/>
        </pc:sldMkLst>
        <pc:spChg chg="mod">
          <ac:chgData name="Gunnar Orn Thorsteinsson" userId="6ff5e4af-0863-4080-9179-e09f07ef459c" providerId="ADAL" clId="{E4A17EA5-054E-4FF7-B994-7220A06AC930}" dt="2023-05-05T14:33:02.139" v="683" actId="20577"/>
          <ac:spMkLst>
            <pc:docMk/>
            <pc:sldMk cId="3799354792" sldId="2146845875"/>
            <ac:spMk id="4" creationId="{E824F4D5-15F2-83BE-8BD3-624F40115671}"/>
          </ac:spMkLst>
        </pc:spChg>
      </pc:sldChg>
      <pc:sldChg chg="modSp mod">
        <pc:chgData name="Gunnar Orn Thorsteinsson" userId="6ff5e4af-0863-4080-9179-e09f07ef459c" providerId="ADAL" clId="{E4A17EA5-054E-4FF7-B994-7220A06AC930}" dt="2023-05-05T14:35:24.372" v="720" actId="108"/>
        <pc:sldMkLst>
          <pc:docMk/>
          <pc:sldMk cId="627933525" sldId="2146845887"/>
        </pc:sldMkLst>
        <pc:spChg chg="mod">
          <ac:chgData name="Gunnar Orn Thorsteinsson" userId="6ff5e4af-0863-4080-9179-e09f07ef459c" providerId="ADAL" clId="{E4A17EA5-054E-4FF7-B994-7220A06AC930}" dt="2023-05-05T14:35:24.372" v="720" actId="108"/>
          <ac:spMkLst>
            <pc:docMk/>
            <pc:sldMk cId="627933525" sldId="2146845887"/>
            <ac:spMk id="4" creationId="{E824F4D5-15F2-83BE-8BD3-624F40115671}"/>
          </ac:spMkLst>
        </pc:spChg>
      </pc:sldChg>
      <pc:sldChg chg="ord">
        <pc:chgData name="Gunnar Orn Thorsteinsson" userId="6ff5e4af-0863-4080-9179-e09f07ef459c" providerId="ADAL" clId="{E4A17EA5-054E-4FF7-B994-7220A06AC930}" dt="2023-05-05T14:35:44.428" v="722"/>
        <pc:sldMkLst>
          <pc:docMk/>
          <pc:sldMk cId="3932151934" sldId="2146845888"/>
        </pc:sldMkLst>
      </pc:sldChg>
      <pc:sldChg chg="ord">
        <pc:chgData name="Gunnar Orn Thorsteinsson" userId="6ff5e4af-0863-4080-9179-e09f07ef459c" providerId="ADAL" clId="{E4A17EA5-054E-4FF7-B994-7220A06AC930}" dt="2023-05-02T17:23:32.884" v="1"/>
        <pc:sldMkLst>
          <pc:docMk/>
          <pc:sldMk cId="3112137970" sldId="2146845889"/>
        </pc:sldMkLst>
      </pc:sldChg>
    </pc:docChg>
  </pc:docChgLst>
  <pc:docChgLst>
    <pc:chgData name="Gunnar Orn Thorsteinsson" userId="S::gunnarth@lsretail.com::6ff5e4af-0863-4080-9179-e09f07ef459c" providerId="AD" clId="Web-{6E3F4428-9B50-428B-87BD-5F91F0F5E3B2}"/>
    <pc:docChg chg="modSld">
      <pc:chgData name="Gunnar Orn Thorsteinsson" userId="S::gunnarth@lsretail.com::6ff5e4af-0863-4080-9179-e09f07ef459c" providerId="AD" clId="Web-{6E3F4428-9B50-428B-87BD-5F91F0F5E3B2}" dt="2023-05-05T17:16:59.954" v="73" actId="20577"/>
      <pc:docMkLst>
        <pc:docMk/>
      </pc:docMkLst>
      <pc:sldChg chg="modSp">
        <pc:chgData name="Gunnar Orn Thorsteinsson" userId="S::gunnarth@lsretail.com::6ff5e4af-0863-4080-9179-e09f07ef459c" providerId="AD" clId="Web-{6E3F4428-9B50-428B-87BD-5F91F0F5E3B2}" dt="2023-05-05T17:16:59.954" v="73" actId="20577"/>
        <pc:sldMkLst>
          <pc:docMk/>
          <pc:sldMk cId="1164014432" sldId="295"/>
        </pc:sldMkLst>
        <pc:graphicFrameChg chg="modGraphic">
          <ac:chgData name="Gunnar Orn Thorsteinsson" userId="S::gunnarth@lsretail.com::6ff5e4af-0863-4080-9179-e09f07ef459c" providerId="AD" clId="Web-{6E3F4428-9B50-428B-87BD-5F91F0F5E3B2}" dt="2023-05-05T17:16:59.954" v="73" actId="20577"/>
          <ac:graphicFrameMkLst>
            <pc:docMk/>
            <pc:sldMk cId="1164014432" sldId="295"/>
            <ac:graphicFrameMk id="7" creationId="{7EBE82DF-40B4-F60E-055D-8D81C1F2BFA3}"/>
          </ac:graphicFrameMkLst>
        </pc:graphicFrameChg>
      </pc:sldChg>
    </pc:docChg>
  </pc:docChgLst>
  <pc:docChgLst>
    <pc:chgData name="Elias Johann Jonsson" userId="b5c5b07b-0736-4128-9608-921222621f08" providerId="ADAL" clId="{F9145F8A-1F71-F446-A821-44493367D8D1}"/>
    <pc:docChg chg="undo custSel addSld delSld modSld modSection">
      <pc:chgData name="Elias Johann Jonsson" userId="b5c5b07b-0736-4128-9608-921222621f08" providerId="ADAL" clId="{F9145F8A-1F71-F446-A821-44493367D8D1}" dt="2023-02-28T14:04:48.356" v="453" actId="1035"/>
      <pc:docMkLst>
        <pc:docMk/>
      </pc:docMkLst>
      <pc:sldChg chg="delSp modSp mod">
        <pc:chgData name="Elias Johann Jonsson" userId="b5c5b07b-0736-4128-9608-921222621f08" providerId="ADAL" clId="{F9145F8A-1F71-F446-A821-44493367D8D1}" dt="2023-02-22T13:37:14.572" v="4" actId="1076"/>
        <pc:sldMkLst>
          <pc:docMk/>
          <pc:sldMk cId="1874870390" sldId="281"/>
        </pc:sldMkLst>
        <pc:spChg chg="mod">
          <ac:chgData name="Elias Johann Jonsson" userId="b5c5b07b-0736-4128-9608-921222621f08" providerId="ADAL" clId="{F9145F8A-1F71-F446-A821-44493367D8D1}" dt="2023-02-22T13:37:05.974" v="1" actId="1076"/>
          <ac:spMkLst>
            <pc:docMk/>
            <pc:sldMk cId="1874870390" sldId="281"/>
            <ac:spMk id="2" creationId="{BA979E06-AFC7-CE68-D3FF-87D8352AD2F1}"/>
          </ac:spMkLst>
        </pc:spChg>
        <pc:spChg chg="del">
          <ac:chgData name="Elias Johann Jonsson" userId="b5c5b07b-0736-4128-9608-921222621f08" providerId="ADAL" clId="{F9145F8A-1F71-F446-A821-44493367D8D1}" dt="2023-02-22T13:37:02.654" v="0" actId="478"/>
          <ac:spMkLst>
            <pc:docMk/>
            <pc:sldMk cId="1874870390" sldId="281"/>
            <ac:spMk id="4" creationId="{11E71BB8-9594-5376-6127-42A140041C69}"/>
          </ac:spMkLst>
        </pc:spChg>
        <pc:spChg chg="mod">
          <ac:chgData name="Elias Johann Jonsson" userId="b5c5b07b-0736-4128-9608-921222621f08" providerId="ADAL" clId="{F9145F8A-1F71-F446-A821-44493367D8D1}" dt="2023-02-22T13:37:14.572" v="4" actId="1076"/>
          <ac:spMkLst>
            <pc:docMk/>
            <pc:sldMk cId="1874870390" sldId="281"/>
            <ac:spMk id="5" creationId="{E46AA7C5-8B12-DEFD-E337-94698AEADA6F}"/>
          </ac:spMkLst>
        </pc:spChg>
        <pc:spChg chg="mod">
          <ac:chgData name="Elias Johann Jonsson" userId="b5c5b07b-0736-4128-9608-921222621f08" providerId="ADAL" clId="{F9145F8A-1F71-F446-A821-44493367D8D1}" dt="2023-02-22T13:37:14.572" v="4" actId="1076"/>
          <ac:spMkLst>
            <pc:docMk/>
            <pc:sldMk cId="1874870390" sldId="281"/>
            <ac:spMk id="6" creationId="{6F1F48B8-0224-37FC-F01F-23D3D79CCD8A}"/>
          </ac:spMkLst>
        </pc:spChg>
      </pc:sldChg>
      <pc:sldChg chg="modSp mod">
        <pc:chgData name="Elias Johann Jonsson" userId="b5c5b07b-0736-4128-9608-921222621f08" providerId="ADAL" clId="{F9145F8A-1F71-F446-A821-44493367D8D1}" dt="2023-02-28T14:04:48.356" v="453" actId="1035"/>
        <pc:sldMkLst>
          <pc:docMk/>
          <pc:sldMk cId="1139301337" sldId="282"/>
        </pc:sldMkLst>
        <pc:picChg chg="mod">
          <ac:chgData name="Elias Johann Jonsson" userId="b5c5b07b-0736-4128-9608-921222621f08" providerId="ADAL" clId="{F9145F8A-1F71-F446-A821-44493367D8D1}" dt="2023-02-28T14:04:48.356" v="453" actId="1035"/>
          <ac:picMkLst>
            <pc:docMk/>
            <pc:sldMk cId="1139301337" sldId="282"/>
            <ac:picMk id="3" creationId="{5B311577-B682-143A-BE5A-411A21CE4D97}"/>
          </ac:picMkLst>
        </pc:picChg>
      </pc:sldChg>
      <pc:sldChg chg="mod modShow">
        <pc:chgData name="Elias Johann Jonsson" userId="b5c5b07b-0736-4128-9608-921222621f08" providerId="ADAL" clId="{F9145F8A-1F71-F446-A821-44493367D8D1}" dt="2023-02-22T13:37:36.236" v="6" actId="729"/>
        <pc:sldMkLst>
          <pc:docMk/>
          <pc:sldMk cId="154315528" sldId="283"/>
        </pc:sldMkLst>
      </pc:sldChg>
      <pc:sldChg chg="mod modShow">
        <pc:chgData name="Elias Johann Jonsson" userId="b5c5b07b-0736-4128-9608-921222621f08" providerId="ADAL" clId="{F9145F8A-1F71-F446-A821-44493367D8D1}" dt="2023-02-22T13:37:32.399" v="5" actId="729"/>
        <pc:sldMkLst>
          <pc:docMk/>
          <pc:sldMk cId="1365881434" sldId="284"/>
        </pc:sldMkLst>
      </pc:sldChg>
      <pc:sldChg chg="modSp mod">
        <pc:chgData name="Elias Johann Jonsson" userId="b5c5b07b-0736-4128-9608-921222621f08" providerId="ADAL" clId="{F9145F8A-1F71-F446-A821-44493367D8D1}" dt="2023-02-22T14:35:49.286" v="231"/>
        <pc:sldMkLst>
          <pc:docMk/>
          <pc:sldMk cId="1832993096" sldId="5169"/>
        </pc:sldMkLst>
        <pc:spChg chg="mod">
          <ac:chgData name="Elias Johann Jonsson" userId="b5c5b07b-0736-4128-9608-921222621f08" providerId="ADAL" clId="{F9145F8A-1F71-F446-A821-44493367D8D1}" dt="2023-02-22T14:35:38.396" v="227"/>
          <ac:spMkLst>
            <pc:docMk/>
            <pc:sldMk cId="1832993096" sldId="5169"/>
            <ac:spMk id="5" creationId="{2F3968BD-0B4A-F394-815F-2E16F3C516B9}"/>
          </ac:spMkLst>
        </pc:spChg>
        <pc:spChg chg="mod">
          <ac:chgData name="Elias Johann Jonsson" userId="b5c5b07b-0736-4128-9608-921222621f08" providerId="ADAL" clId="{F9145F8A-1F71-F446-A821-44493367D8D1}" dt="2023-02-22T14:35:41.802" v="228"/>
          <ac:spMkLst>
            <pc:docMk/>
            <pc:sldMk cId="1832993096" sldId="5169"/>
            <ac:spMk id="10" creationId="{00F26548-FDD7-CE34-3CF6-7BD9FA24B3B8}"/>
          </ac:spMkLst>
        </pc:spChg>
        <pc:spChg chg="mod">
          <ac:chgData name="Elias Johann Jonsson" userId="b5c5b07b-0736-4128-9608-921222621f08" providerId="ADAL" clId="{F9145F8A-1F71-F446-A821-44493367D8D1}" dt="2023-02-22T14:35:44.508" v="229"/>
          <ac:spMkLst>
            <pc:docMk/>
            <pc:sldMk cId="1832993096" sldId="5169"/>
            <ac:spMk id="11" creationId="{8A61E4BC-E1C9-E1F4-DF19-1AE13319E99D}"/>
          </ac:spMkLst>
        </pc:spChg>
        <pc:spChg chg="mod">
          <ac:chgData name="Elias Johann Jonsson" userId="b5c5b07b-0736-4128-9608-921222621f08" providerId="ADAL" clId="{F9145F8A-1F71-F446-A821-44493367D8D1}" dt="2023-02-22T14:35:47.197" v="230"/>
          <ac:spMkLst>
            <pc:docMk/>
            <pc:sldMk cId="1832993096" sldId="5169"/>
            <ac:spMk id="13" creationId="{D2BA8A4F-2C5F-3248-004D-99F76B9DA547}"/>
          </ac:spMkLst>
        </pc:spChg>
        <pc:spChg chg="mod">
          <ac:chgData name="Elias Johann Jonsson" userId="b5c5b07b-0736-4128-9608-921222621f08" providerId="ADAL" clId="{F9145F8A-1F71-F446-A821-44493367D8D1}" dt="2023-02-22T14:35:49.286" v="231"/>
          <ac:spMkLst>
            <pc:docMk/>
            <pc:sldMk cId="1832993096" sldId="5169"/>
            <ac:spMk id="14" creationId="{36F98A0E-0407-4D4E-F818-54E31A81C7D7}"/>
          </ac:spMkLst>
        </pc:spChg>
      </pc:sldChg>
      <pc:sldChg chg="addSp delSp modSp mod modShow">
        <pc:chgData name="Elias Johann Jonsson" userId="b5c5b07b-0736-4128-9608-921222621f08" providerId="ADAL" clId="{F9145F8A-1F71-F446-A821-44493367D8D1}" dt="2023-02-22T14:35:26.921" v="226" actId="729"/>
        <pc:sldMkLst>
          <pc:docMk/>
          <pc:sldMk cId="1685677741" sldId="5170"/>
        </pc:sldMkLst>
        <pc:spChg chg="add del mod">
          <ac:chgData name="Elias Johann Jonsson" userId="b5c5b07b-0736-4128-9608-921222621f08" providerId="ADAL" clId="{F9145F8A-1F71-F446-A821-44493367D8D1}" dt="2023-02-22T13:38:31.810" v="8" actId="478"/>
          <ac:spMkLst>
            <pc:docMk/>
            <pc:sldMk cId="1685677741" sldId="5170"/>
            <ac:spMk id="2" creationId="{5D65E02A-E0BF-CDCC-B3E8-5DDD63766CB8}"/>
          </ac:spMkLst>
        </pc:spChg>
      </pc:sldChg>
      <pc:sldChg chg="modSp mod">
        <pc:chgData name="Elias Johann Jonsson" userId="b5c5b07b-0736-4128-9608-921222621f08" providerId="ADAL" clId="{F9145F8A-1F71-F446-A821-44493367D8D1}" dt="2023-02-22T14:41:31.111" v="297" actId="404"/>
        <pc:sldMkLst>
          <pc:docMk/>
          <pc:sldMk cId="53244710" sldId="5180"/>
        </pc:sldMkLst>
        <pc:graphicFrameChg chg="mod modGraphic">
          <ac:chgData name="Elias Johann Jonsson" userId="b5c5b07b-0736-4128-9608-921222621f08" providerId="ADAL" clId="{F9145F8A-1F71-F446-A821-44493367D8D1}" dt="2023-02-22T14:41:31.111" v="297" actId="404"/>
          <ac:graphicFrameMkLst>
            <pc:docMk/>
            <pc:sldMk cId="53244710" sldId="5180"/>
            <ac:graphicFrameMk id="7" creationId="{E1899D0F-55CD-7072-53CB-A242AC134A66}"/>
          </ac:graphicFrameMkLst>
        </pc:graphicFrameChg>
      </pc:sldChg>
      <pc:sldChg chg="modSp mod">
        <pc:chgData name="Elias Johann Jonsson" userId="b5c5b07b-0736-4128-9608-921222621f08" providerId="ADAL" clId="{F9145F8A-1F71-F446-A821-44493367D8D1}" dt="2023-02-22T14:39:24.096" v="282" actId="207"/>
        <pc:sldMkLst>
          <pc:docMk/>
          <pc:sldMk cId="2876494626" sldId="2146845873"/>
        </pc:sldMkLst>
        <pc:spChg chg="mod">
          <ac:chgData name="Elias Johann Jonsson" userId="b5c5b07b-0736-4128-9608-921222621f08" providerId="ADAL" clId="{F9145F8A-1F71-F446-A821-44493367D8D1}" dt="2023-02-22T14:36:09.461" v="235" actId="207"/>
          <ac:spMkLst>
            <pc:docMk/>
            <pc:sldMk cId="2876494626" sldId="2146845873"/>
            <ac:spMk id="18" creationId="{A3948B06-05E0-2A5A-4C61-BE995F668921}"/>
          </ac:spMkLst>
        </pc:spChg>
        <pc:spChg chg="mod">
          <ac:chgData name="Elias Johann Jonsson" userId="b5c5b07b-0736-4128-9608-921222621f08" providerId="ADAL" clId="{F9145F8A-1F71-F446-A821-44493367D8D1}" dt="2023-02-22T14:39:24.096" v="282" actId="207"/>
          <ac:spMkLst>
            <pc:docMk/>
            <pc:sldMk cId="2876494626" sldId="2146845873"/>
            <ac:spMk id="19" creationId="{5A1B439C-1299-A752-1694-508844848C76}"/>
          </ac:spMkLst>
        </pc:spChg>
        <pc:picChg chg="mod modCrop">
          <ac:chgData name="Elias Johann Jonsson" userId="b5c5b07b-0736-4128-9608-921222621f08" providerId="ADAL" clId="{F9145F8A-1F71-F446-A821-44493367D8D1}" dt="2023-02-22T14:36:58.584" v="250" actId="1076"/>
          <ac:picMkLst>
            <pc:docMk/>
            <pc:sldMk cId="2876494626" sldId="2146845873"/>
            <ac:picMk id="3" creationId="{9605C6F0-0AD5-0793-E7C2-4BD6C4757923}"/>
          </ac:picMkLst>
        </pc:picChg>
      </pc:sldChg>
      <pc:sldChg chg="modSp mod modClrScheme chgLayout">
        <pc:chgData name="Elias Johann Jonsson" userId="b5c5b07b-0736-4128-9608-921222621f08" providerId="ADAL" clId="{F9145F8A-1F71-F446-A821-44493367D8D1}" dt="2023-02-22T14:37:38.420" v="262" actId="2711"/>
        <pc:sldMkLst>
          <pc:docMk/>
          <pc:sldMk cId="3799354792" sldId="2146845875"/>
        </pc:sldMkLst>
        <pc:spChg chg="mod ord">
          <ac:chgData name="Elias Johann Jonsson" userId="b5c5b07b-0736-4128-9608-921222621f08" providerId="ADAL" clId="{F9145F8A-1F71-F446-A821-44493367D8D1}" dt="2023-02-22T14:37:23.519" v="259" actId="1076"/>
          <ac:spMkLst>
            <pc:docMk/>
            <pc:sldMk cId="3799354792" sldId="2146845875"/>
            <ac:spMk id="3" creationId="{2F9F4883-DA6D-ED0D-5E4A-B2ADC1589E93}"/>
          </ac:spMkLst>
        </pc:spChg>
        <pc:spChg chg="mod ord">
          <ac:chgData name="Elias Johann Jonsson" userId="b5c5b07b-0736-4128-9608-921222621f08" providerId="ADAL" clId="{F9145F8A-1F71-F446-A821-44493367D8D1}" dt="2023-02-22T14:37:38.420" v="262" actId="2711"/>
          <ac:spMkLst>
            <pc:docMk/>
            <pc:sldMk cId="3799354792" sldId="2146845875"/>
            <ac:spMk id="4" creationId="{E824F4D5-15F2-83BE-8BD3-624F40115671}"/>
          </ac:spMkLst>
        </pc:spChg>
        <pc:picChg chg="mod ord">
          <ac:chgData name="Elias Johann Jonsson" userId="b5c5b07b-0736-4128-9608-921222621f08" providerId="ADAL" clId="{F9145F8A-1F71-F446-A821-44493367D8D1}" dt="2023-02-22T14:37:17.691" v="256" actId="1076"/>
          <ac:picMkLst>
            <pc:docMk/>
            <pc:sldMk cId="3799354792" sldId="2146845875"/>
            <ac:picMk id="5" creationId="{569C0E5B-75A0-C0FF-C67F-26F0A7C87788}"/>
          </ac:picMkLst>
        </pc:picChg>
      </pc:sldChg>
      <pc:sldChg chg="delSp modSp">
        <pc:chgData name="Elias Johann Jonsson" userId="b5c5b07b-0736-4128-9608-921222621f08" providerId="ADAL" clId="{F9145F8A-1F71-F446-A821-44493367D8D1}" dt="2023-02-22T14:44:10.071" v="303" actId="14100"/>
        <pc:sldMkLst>
          <pc:docMk/>
          <pc:sldMk cId="856511541" sldId="2146845880"/>
        </pc:sldMkLst>
        <pc:picChg chg="mod">
          <ac:chgData name="Elias Johann Jonsson" userId="b5c5b07b-0736-4128-9608-921222621f08" providerId="ADAL" clId="{F9145F8A-1F71-F446-A821-44493367D8D1}" dt="2023-02-22T14:44:05.815" v="301" actId="1076"/>
          <ac:picMkLst>
            <pc:docMk/>
            <pc:sldMk cId="856511541" sldId="2146845880"/>
            <ac:picMk id="2" creationId="{0A9D5264-7BA5-7B56-4B41-49EF57D4BD93}"/>
          </ac:picMkLst>
        </pc:picChg>
        <pc:picChg chg="mod">
          <ac:chgData name="Elias Johann Jonsson" userId="b5c5b07b-0736-4128-9608-921222621f08" providerId="ADAL" clId="{F9145F8A-1F71-F446-A821-44493367D8D1}" dt="2023-02-22T14:44:10.071" v="303" actId="14100"/>
          <ac:picMkLst>
            <pc:docMk/>
            <pc:sldMk cId="856511541" sldId="2146845880"/>
            <ac:picMk id="5" creationId="{9A35957F-0EB2-C9C5-B0BD-4E3763A4D8C3}"/>
          </ac:picMkLst>
        </pc:picChg>
        <pc:picChg chg="del mod">
          <ac:chgData name="Elias Johann Jonsson" userId="b5c5b07b-0736-4128-9608-921222621f08" providerId="ADAL" clId="{F9145F8A-1F71-F446-A821-44493367D8D1}" dt="2023-02-22T14:44:01.195" v="299" actId="478"/>
          <ac:picMkLst>
            <pc:docMk/>
            <pc:sldMk cId="856511541" sldId="2146845880"/>
            <ac:picMk id="6" creationId="{7AB952A7-01D8-133B-5184-3A59C5D799D0}"/>
          </ac:picMkLst>
        </pc:picChg>
        <pc:picChg chg="del">
          <ac:chgData name="Elias Johann Jonsson" userId="b5c5b07b-0736-4128-9608-921222621f08" providerId="ADAL" clId="{F9145F8A-1F71-F446-A821-44493367D8D1}" dt="2023-02-22T14:44:02.770" v="300" actId="478"/>
          <ac:picMkLst>
            <pc:docMk/>
            <pc:sldMk cId="856511541" sldId="2146845880"/>
            <ac:picMk id="7" creationId="{EF68A776-5A82-74E7-7C95-7B726D7C692C}"/>
          </ac:picMkLst>
        </pc:picChg>
      </pc:sldChg>
      <pc:sldChg chg="modSp mod">
        <pc:chgData name="Elias Johann Jonsson" userId="b5c5b07b-0736-4128-9608-921222621f08" providerId="ADAL" clId="{F9145F8A-1F71-F446-A821-44493367D8D1}" dt="2023-02-22T14:39:16.105" v="280" actId="207"/>
        <pc:sldMkLst>
          <pc:docMk/>
          <pc:sldMk cId="627933525" sldId="2146845887"/>
        </pc:sldMkLst>
        <pc:spChg chg="mod">
          <ac:chgData name="Elias Johann Jonsson" userId="b5c5b07b-0736-4128-9608-921222621f08" providerId="ADAL" clId="{F9145F8A-1F71-F446-A821-44493367D8D1}" dt="2023-02-22T14:39:16.105" v="280" actId="207"/>
          <ac:spMkLst>
            <pc:docMk/>
            <pc:sldMk cId="627933525" sldId="2146845887"/>
            <ac:spMk id="4" creationId="{E824F4D5-15F2-83BE-8BD3-624F40115671}"/>
          </ac:spMkLst>
        </pc:spChg>
        <pc:picChg chg="mod">
          <ac:chgData name="Elias Johann Jonsson" userId="b5c5b07b-0736-4128-9608-921222621f08" providerId="ADAL" clId="{F9145F8A-1F71-F446-A821-44493367D8D1}" dt="2023-02-22T14:38:53.965" v="274" actId="1076"/>
          <ac:picMkLst>
            <pc:docMk/>
            <pc:sldMk cId="627933525" sldId="2146845887"/>
            <ac:picMk id="12" creationId="{BA64DC0F-5EDE-8043-DFDE-7C23F7DC3582}"/>
          </ac:picMkLst>
        </pc:picChg>
      </pc:sldChg>
      <pc:sldChg chg="addSp delSp modSp mod">
        <pc:chgData name="Elias Johann Jonsson" userId="b5c5b07b-0736-4128-9608-921222621f08" providerId="ADAL" clId="{F9145F8A-1F71-F446-A821-44493367D8D1}" dt="2023-02-22T14:47:52.478" v="447" actId="207"/>
        <pc:sldMkLst>
          <pc:docMk/>
          <pc:sldMk cId="3932151934" sldId="2146845888"/>
        </pc:sldMkLst>
        <pc:spChg chg="mod">
          <ac:chgData name="Elias Johann Jonsson" userId="b5c5b07b-0736-4128-9608-921222621f08" providerId="ADAL" clId="{F9145F8A-1F71-F446-A821-44493367D8D1}" dt="2023-02-22T14:46:31.892" v="360" actId="1076"/>
          <ac:spMkLst>
            <pc:docMk/>
            <pc:sldMk cId="3932151934" sldId="2146845888"/>
            <ac:spMk id="3" creationId="{2F9F4883-DA6D-ED0D-5E4A-B2ADC1589E93}"/>
          </ac:spMkLst>
        </pc:spChg>
        <pc:spChg chg="add mod">
          <ac:chgData name="Elias Johann Jonsson" userId="b5c5b07b-0736-4128-9608-921222621f08" providerId="ADAL" clId="{F9145F8A-1F71-F446-A821-44493367D8D1}" dt="2023-02-22T14:47:52.478" v="447" actId="207"/>
          <ac:spMkLst>
            <pc:docMk/>
            <pc:sldMk cId="3932151934" sldId="2146845888"/>
            <ac:spMk id="5" creationId="{E8F26144-B13F-943C-6C23-E9BBB43B24C9}"/>
          </ac:spMkLst>
        </pc:spChg>
        <pc:spChg chg="mod">
          <ac:chgData name="Elias Johann Jonsson" userId="b5c5b07b-0736-4128-9608-921222621f08" providerId="ADAL" clId="{F9145F8A-1F71-F446-A821-44493367D8D1}" dt="2023-02-22T14:47:48.468" v="385" actId="207"/>
          <ac:spMkLst>
            <pc:docMk/>
            <pc:sldMk cId="3932151934" sldId="2146845888"/>
            <ac:spMk id="8" creationId="{1B47584B-63DA-276E-DB41-013231B05BDC}"/>
          </ac:spMkLst>
        </pc:spChg>
        <pc:spChg chg="mod">
          <ac:chgData name="Elias Johann Jonsson" userId="b5c5b07b-0736-4128-9608-921222621f08" providerId="ADAL" clId="{F9145F8A-1F71-F446-A821-44493367D8D1}" dt="2023-02-22T14:47:45.803" v="384" actId="207"/>
          <ac:spMkLst>
            <pc:docMk/>
            <pc:sldMk cId="3932151934" sldId="2146845888"/>
            <ac:spMk id="9" creationId="{B7F9455E-4ACE-378C-3D4D-9C05A1067440}"/>
          </ac:spMkLst>
        </pc:spChg>
        <pc:spChg chg="add mod">
          <ac:chgData name="Elias Johann Jonsson" userId="b5c5b07b-0736-4128-9608-921222621f08" providerId="ADAL" clId="{F9145F8A-1F71-F446-A821-44493367D8D1}" dt="2023-02-22T14:47:52.478" v="447" actId="207"/>
          <ac:spMkLst>
            <pc:docMk/>
            <pc:sldMk cId="3932151934" sldId="2146845888"/>
            <ac:spMk id="10" creationId="{556804E8-2B4D-BF7B-3FD4-CD6012F4EA0B}"/>
          </ac:spMkLst>
        </pc:spChg>
        <pc:picChg chg="add mod">
          <ac:chgData name="Elias Johann Jonsson" userId="b5c5b07b-0736-4128-9608-921222621f08" providerId="ADAL" clId="{F9145F8A-1F71-F446-A821-44493367D8D1}" dt="2023-02-22T14:46:42.116" v="363" actId="167"/>
          <ac:picMkLst>
            <pc:docMk/>
            <pc:sldMk cId="3932151934" sldId="2146845888"/>
            <ac:picMk id="2" creationId="{2EE98A49-95DD-10AB-83FE-E29CC172EBEB}"/>
          </ac:picMkLst>
        </pc:picChg>
        <pc:picChg chg="add mod">
          <ac:chgData name="Elias Johann Jonsson" userId="b5c5b07b-0736-4128-9608-921222621f08" providerId="ADAL" clId="{F9145F8A-1F71-F446-A821-44493367D8D1}" dt="2023-02-22T14:47:24.082" v="376" actId="167"/>
          <ac:picMkLst>
            <pc:docMk/>
            <pc:sldMk cId="3932151934" sldId="2146845888"/>
            <ac:picMk id="4" creationId="{65929AF8-A4EF-6613-6F88-9EE0A5CF0326}"/>
          </ac:picMkLst>
        </pc:picChg>
        <pc:picChg chg="del mod">
          <ac:chgData name="Elias Johann Jonsson" userId="b5c5b07b-0736-4128-9608-921222621f08" providerId="ADAL" clId="{F9145F8A-1F71-F446-A821-44493367D8D1}" dt="2023-02-22T14:45:47.261" v="321" actId="478"/>
          <ac:picMkLst>
            <pc:docMk/>
            <pc:sldMk cId="3932151934" sldId="2146845888"/>
            <ac:picMk id="6" creationId="{7AB952A7-01D8-133B-5184-3A59C5D799D0}"/>
          </ac:picMkLst>
        </pc:picChg>
        <pc:picChg chg="del">
          <ac:chgData name="Elias Johann Jonsson" userId="b5c5b07b-0736-4128-9608-921222621f08" providerId="ADAL" clId="{F9145F8A-1F71-F446-A821-44493367D8D1}" dt="2023-02-22T14:45:48.515" v="322" actId="478"/>
          <ac:picMkLst>
            <pc:docMk/>
            <pc:sldMk cId="3932151934" sldId="2146845888"/>
            <ac:picMk id="7" creationId="{EF68A776-5A82-74E7-7C95-7B726D7C692C}"/>
          </ac:picMkLst>
        </pc:picChg>
      </pc:sldChg>
      <pc:sldChg chg="new del">
        <pc:chgData name="Elias Johann Jonsson" userId="b5c5b07b-0736-4128-9608-921222621f08" providerId="ADAL" clId="{F9145F8A-1F71-F446-A821-44493367D8D1}" dt="2023-02-22T13:38:57.551" v="10" actId="2696"/>
        <pc:sldMkLst>
          <pc:docMk/>
          <pc:sldMk cId="1768799331" sldId="2146845889"/>
        </pc:sldMkLst>
      </pc:sldChg>
      <pc:sldChg chg="new del">
        <pc:chgData name="Elias Johann Jonsson" userId="b5c5b07b-0736-4128-9608-921222621f08" providerId="ADAL" clId="{F9145F8A-1F71-F446-A821-44493367D8D1}" dt="2023-02-22T13:39:03.291" v="12" actId="680"/>
        <pc:sldMkLst>
          <pc:docMk/>
          <pc:sldMk cId="2477234358" sldId="2146845889"/>
        </pc:sldMkLst>
      </pc:sldChg>
      <pc:sldChg chg="new del">
        <pc:chgData name="Elias Johann Jonsson" userId="b5c5b07b-0736-4128-9608-921222621f08" providerId="ADAL" clId="{F9145F8A-1F71-F446-A821-44493367D8D1}" dt="2023-02-22T13:39:06.268" v="14" actId="680"/>
        <pc:sldMkLst>
          <pc:docMk/>
          <pc:sldMk cId="3032689045" sldId="2146845889"/>
        </pc:sldMkLst>
      </pc:sldChg>
      <pc:sldChg chg="addSp delSp modSp add mod">
        <pc:chgData name="Elias Johann Jonsson" userId="b5c5b07b-0736-4128-9608-921222621f08" providerId="ADAL" clId="{F9145F8A-1F71-F446-A821-44493367D8D1}" dt="2023-02-22T14:35:23.247" v="225" actId="1076"/>
        <pc:sldMkLst>
          <pc:docMk/>
          <pc:sldMk cId="3112137970" sldId="2146845889"/>
        </pc:sldMkLst>
        <pc:spChg chg="del">
          <ac:chgData name="Elias Johann Jonsson" userId="b5c5b07b-0736-4128-9608-921222621f08" providerId="ADAL" clId="{F9145F8A-1F71-F446-A821-44493367D8D1}" dt="2023-02-22T14:32:40.863" v="16" actId="478"/>
          <ac:spMkLst>
            <pc:docMk/>
            <pc:sldMk cId="3112137970" sldId="2146845889"/>
            <ac:spMk id="5" creationId="{57651E5C-9A91-279E-3D87-236F90AF9E15}"/>
          </ac:spMkLst>
        </pc:spChg>
        <pc:spChg chg="del mod">
          <ac:chgData name="Elias Johann Jonsson" userId="b5c5b07b-0736-4128-9608-921222621f08" providerId="ADAL" clId="{F9145F8A-1F71-F446-A821-44493367D8D1}" dt="2023-02-22T14:32:43.681" v="21" actId="478"/>
          <ac:spMkLst>
            <pc:docMk/>
            <pc:sldMk cId="3112137970" sldId="2146845889"/>
            <ac:spMk id="6" creationId="{BAA6FC05-BFF0-971C-2208-3F1846CA6942}"/>
          </ac:spMkLst>
        </pc:spChg>
        <pc:spChg chg="del mod">
          <ac:chgData name="Elias Johann Jonsson" userId="b5c5b07b-0736-4128-9608-921222621f08" providerId="ADAL" clId="{F9145F8A-1F71-F446-A821-44493367D8D1}" dt="2023-02-22T14:32:43.122" v="20" actId="478"/>
          <ac:spMkLst>
            <pc:docMk/>
            <pc:sldMk cId="3112137970" sldId="2146845889"/>
            <ac:spMk id="7" creationId="{9EB40B90-BAE8-6459-8264-4D9F47F99DAE}"/>
          </ac:spMkLst>
        </pc:spChg>
        <pc:spChg chg="del">
          <ac:chgData name="Elias Johann Jonsson" userId="b5c5b07b-0736-4128-9608-921222621f08" providerId="ADAL" clId="{F9145F8A-1F71-F446-A821-44493367D8D1}" dt="2023-02-22T14:32:45.605" v="24" actId="478"/>
          <ac:spMkLst>
            <pc:docMk/>
            <pc:sldMk cId="3112137970" sldId="2146845889"/>
            <ac:spMk id="8" creationId="{8CA98D2B-9A68-294E-9E11-5F499FF0DBA0}"/>
          </ac:spMkLst>
        </pc:spChg>
        <pc:spChg chg="del">
          <ac:chgData name="Elias Johann Jonsson" userId="b5c5b07b-0736-4128-9608-921222621f08" providerId="ADAL" clId="{F9145F8A-1F71-F446-A821-44493367D8D1}" dt="2023-02-22T14:32:44.329" v="22" actId="478"/>
          <ac:spMkLst>
            <pc:docMk/>
            <pc:sldMk cId="3112137970" sldId="2146845889"/>
            <ac:spMk id="9" creationId="{EAC314C4-190E-41D7-61BE-A208861355BF}"/>
          </ac:spMkLst>
        </pc:spChg>
        <pc:spChg chg="mod">
          <ac:chgData name="Elias Johann Jonsson" userId="b5c5b07b-0736-4128-9608-921222621f08" providerId="ADAL" clId="{F9145F8A-1F71-F446-A821-44493367D8D1}" dt="2023-02-22T14:33:06.811" v="30" actId="1076"/>
          <ac:spMkLst>
            <pc:docMk/>
            <pc:sldMk cId="3112137970" sldId="2146845889"/>
            <ac:spMk id="10" creationId="{E3F0B547-A465-256D-9951-C33E776BF616}"/>
          </ac:spMkLst>
        </pc:spChg>
        <pc:spChg chg="add mod">
          <ac:chgData name="Elias Johann Jonsson" userId="b5c5b07b-0736-4128-9608-921222621f08" providerId="ADAL" clId="{F9145F8A-1F71-F446-A821-44493367D8D1}" dt="2023-02-22T14:33:40.130" v="66" actId="1038"/>
          <ac:spMkLst>
            <pc:docMk/>
            <pc:sldMk cId="3112137970" sldId="2146845889"/>
            <ac:spMk id="11" creationId="{68399D5F-1A84-8032-7C95-7C46079141D0}"/>
          </ac:spMkLst>
        </pc:spChg>
        <pc:spChg chg="del">
          <ac:chgData name="Elias Johann Jonsson" userId="b5c5b07b-0736-4128-9608-921222621f08" providerId="ADAL" clId="{F9145F8A-1F71-F446-A821-44493367D8D1}" dt="2023-02-22T14:32:44.818" v="23" actId="478"/>
          <ac:spMkLst>
            <pc:docMk/>
            <pc:sldMk cId="3112137970" sldId="2146845889"/>
            <ac:spMk id="12" creationId="{527ADF68-7AC0-4149-7191-9C508923703F}"/>
          </ac:spMkLst>
        </pc:spChg>
        <pc:spChg chg="del">
          <ac:chgData name="Elias Johann Jonsson" userId="b5c5b07b-0736-4128-9608-921222621f08" providerId="ADAL" clId="{F9145F8A-1F71-F446-A821-44493367D8D1}" dt="2023-02-22T14:32:41.229" v="17" actId="478"/>
          <ac:spMkLst>
            <pc:docMk/>
            <pc:sldMk cId="3112137970" sldId="2146845889"/>
            <ac:spMk id="13" creationId="{7A82648E-3CB8-8DBE-AA5D-CF5D211DBA43}"/>
          </ac:spMkLst>
        </pc:spChg>
        <pc:spChg chg="add mod">
          <ac:chgData name="Elias Johann Jonsson" userId="b5c5b07b-0736-4128-9608-921222621f08" providerId="ADAL" clId="{F9145F8A-1F71-F446-A821-44493367D8D1}" dt="2023-02-22T14:33:57.771" v="84" actId="20577"/>
          <ac:spMkLst>
            <pc:docMk/>
            <pc:sldMk cId="3112137970" sldId="2146845889"/>
            <ac:spMk id="15" creationId="{EC0C4A84-ED30-F54D-00CB-A41692296D55}"/>
          </ac:spMkLst>
        </pc:spChg>
        <pc:spChg chg="add mod">
          <ac:chgData name="Elias Johann Jonsson" userId="b5c5b07b-0736-4128-9608-921222621f08" providerId="ADAL" clId="{F9145F8A-1F71-F446-A821-44493367D8D1}" dt="2023-02-22T14:34:14.813" v="102" actId="1037"/>
          <ac:spMkLst>
            <pc:docMk/>
            <pc:sldMk cId="3112137970" sldId="2146845889"/>
            <ac:spMk id="16" creationId="{5D37BE11-7A6D-5155-EB61-77806CAB0682}"/>
          </ac:spMkLst>
        </pc:spChg>
        <pc:spChg chg="add mod">
          <ac:chgData name="Elias Johann Jonsson" userId="b5c5b07b-0736-4128-9608-921222621f08" providerId="ADAL" clId="{F9145F8A-1F71-F446-A821-44493367D8D1}" dt="2023-02-22T14:34:24.665" v="126" actId="1038"/>
          <ac:spMkLst>
            <pc:docMk/>
            <pc:sldMk cId="3112137970" sldId="2146845889"/>
            <ac:spMk id="17" creationId="{88B92A3C-7970-A16F-2B42-D0644F5ED4A8}"/>
          </ac:spMkLst>
        </pc:spChg>
        <pc:spChg chg="add mod">
          <ac:chgData name="Elias Johann Jonsson" userId="b5c5b07b-0736-4128-9608-921222621f08" providerId="ADAL" clId="{F9145F8A-1F71-F446-A821-44493367D8D1}" dt="2023-02-22T14:34:46.480" v="170" actId="1036"/>
          <ac:spMkLst>
            <pc:docMk/>
            <pc:sldMk cId="3112137970" sldId="2146845889"/>
            <ac:spMk id="18" creationId="{E43CA941-B05A-1B50-340E-FF0EA55D27E1}"/>
          </ac:spMkLst>
        </pc:spChg>
        <pc:spChg chg="add mod">
          <ac:chgData name="Elias Johann Jonsson" userId="b5c5b07b-0736-4128-9608-921222621f08" providerId="ADAL" clId="{F9145F8A-1F71-F446-A821-44493367D8D1}" dt="2023-02-22T14:35:08.476" v="211" actId="1037"/>
          <ac:spMkLst>
            <pc:docMk/>
            <pc:sldMk cId="3112137970" sldId="2146845889"/>
            <ac:spMk id="19" creationId="{F468674C-83E8-661A-9E1B-48DBF9E4B9AC}"/>
          </ac:spMkLst>
        </pc:spChg>
        <pc:spChg chg="add mod">
          <ac:chgData name="Elias Johann Jonsson" userId="b5c5b07b-0736-4128-9608-921222621f08" providerId="ADAL" clId="{F9145F8A-1F71-F446-A821-44493367D8D1}" dt="2023-02-22T14:35:23.247" v="225" actId="1076"/>
          <ac:spMkLst>
            <pc:docMk/>
            <pc:sldMk cId="3112137970" sldId="2146845889"/>
            <ac:spMk id="20" creationId="{6701B6F0-3155-A654-73B4-4F0E06BDA5A8}"/>
          </ac:spMkLst>
        </pc:spChg>
        <pc:picChg chg="add mod">
          <ac:chgData name="Elias Johann Jonsson" userId="b5c5b07b-0736-4128-9608-921222621f08" providerId="ADAL" clId="{F9145F8A-1F71-F446-A821-44493367D8D1}" dt="2023-02-22T14:33:03.107" v="29" actId="167"/>
          <ac:picMkLst>
            <pc:docMk/>
            <pc:sldMk cId="3112137970" sldId="2146845889"/>
            <ac:picMk id="3" creationId="{C9AAFB15-CE89-0DAE-7C2E-3D9588956EE1}"/>
          </ac:picMkLst>
        </pc:picChg>
        <pc:picChg chg="add mod">
          <ac:chgData name="Elias Johann Jonsson" userId="b5c5b07b-0736-4128-9608-921222621f08" providerId="ADAL" clId="{F9145F8A-1F71-F446-A821-44493367D8D1}" dt="2023-02-22T14:33:48.863" v="68" actId="571"/>
          <ac:picMkLst>
            <pc:docMk/>
            <pc:sldMk cId="3112137970" sldId="2146845889"/>
            <ac:picMk id="14" creationId="{18ED6F51-81AA-56FA-BED6-C5ECB0AE5790}"/>
          </ac:picMkLst>
        </pc:picChg>
      </pc:sldChg>
    </pc:docChg>
  </pc:docChgLst>
  <pc:docChgLst>
    <pc:chgData name="Gunnar Orn Thorsteinsson" userId="S::gunnarth@lsretail.com::6ff5e4af-0863-4080-9179-e09f07ef459c" providerId="AD" clId="Web-{1612AD4F-D61E-4CB2-BC0B-BA8AF722A9C4}"/>
    <pc:docChg chg="modSld">
      <pc:chgData name="Gunnar Orn Thorsteinsson" userId="S::gunnarth@lsretail.com::6ff5e4af-0863-4080-9179-e09f07ef459c" providerId="AD" clId="Web-{1612AD4F-D61E-4CB2-BC0B-BA8AF722A9C4}" dt="2023-03-02T10:26:07.793" v="2" actId="20577"/>
      <pc:docMkLst>
        <pc:docMk/>
      </pc:docMkLst>
      <pc:sldChg chg="modSp">
        <pc:chgData name="Gunnar Orn Thorsteinsson" userId="S::gunnarth@lsretail.com::6ff5e4af-0863-4080-9179-e09f07ef459c" providerId="AD" clId="Web-{1612AD4F-D61E-4CB2-BC0B-BA8AF722A9C4}" dt="2023-03-02T10:26:07.793" v="2" actId="20577"/>
        <pc:sldMkLst>
          <pc:docMk/>
          <pc:sldMk cId="3932151934" sldId="2146845888"/>
        </pc:sldMkLst>
        <pc:spChg chg="mod">
          <ac:chgData name="Gunnar Orn Thorsteinsson" userId="S::gunnarth@lsretail.com::6ff5e4af-0863-4080-9179-e09f07ef459c" providerId="AD" clId="Web-{1612AD4F-D61E-4CB2-BC0B-BA8AF722A9C4}" dt="2023-03-02T10:26:07.793" v="2" actId="20577"/>
          <ac:spMkLst>
            <pc:docMk/>
            <pc:sldMk cId="3932151934" sldId="2146845888"/>
            <ac:spMk id="9" creationId="{B7F9455E-4ACE-378C-3D4D-9C05A1067440}"/>
          </ac:spMkLst>
        </pc:spChg>
      </pc:sldChg>
    </pc:docChg>
  </pc:docChgLst>
  <pc:docChgLst>
    <pc:chgData name="Gunnar Orn Thorsteinsson" userId="6ff5e4af-0863-4080-9179-e09f07ef459c" providerId="ADAL" clId="{FC0A8914-ECD7-40C5-B504-BC7FE7693CB9}"/>
    <pc:docChg chg="delSld sldOrd modSection">
      <pc:chgData name="Gunnar Orn Thorsteinsson" userId="6ff5e4af-0863-4080-9179-e09f07ef459c" providerId="ADAL" clId="{FC0A8914-ECD7-40C5-B504-BC7FE7693CB9}" dt="2023-03-08T06:32:17.378" v="4" actId="47"/>
      <pc:docMkLst>
        <pc:docMk/>
      </pc:docMkLst>
      <pc:sldChg chg="del">
        <pc:chgData name="Gunnar Orn Thorsteinsson" userId="6ff5e4af-0863-4080-9179-e09f07ef459c" providerId="ADAL" clId="{FC0A8914-ECD7-40C5-B504-BC7FE7693CB9}" dt="2023-03-08T06:32:12.582" v="3" actId="47"/>
        <pc:sldMkLst>
          <pc:docMk/>
          <pc:sldMk cId="1874870390" sldId="281"/>
        </pc:sldMkLst>
      </pc:sldChg>
      <pc:sldChg chg="del">
        <pc:chgData name="Gunnar Orn Thorsteinsson" userId="6ff5e4af-0863-4080-9179-e09f07ef459c" providerId="ADAL" clId="{FC0A8914-ECD7-40C5-B504-BC7FE7693CB9}" dt="2023-03-08T06:32:02.425" v="2" actId="47"/>
        <pc:sldMkLst>
          <pc:docMk/>
          <pc:sldMk cId="154315528" sldId="283"/>
        </pc:sldMkLst>
      </pc:sldChg>
      <pc:sldChg chg="del">
        <pc:chgData name="Gunnar Orn Thorsteinsson" userId="6ff5e4af-0863-4080-9179-e09f07ef459c" providerId="ADAL" clId="{FC0A8914-ECD7-40C5-B504-BC7FE7693CB9}" dt="2023-03-08T06:32:17.378" v="4" actId="47"/>
        <pc:sldMkLst>
          <pc:docMk/>
          <pc:sldMk cId="1365881434" sldId="284"/>
        </pc:sldMkLst>
      </pc:sldChg>
      <pc:sldChg chg="del">
        <pc:chgData name="Gunnar Orn Thorsteinsson" userId="6ff5e4af-0863-4080-9179-e09f07ef459c" providerId="ADAL" clId="{FC0A8914-ECD7-40C5-B504-BC7FE7693CB9}" dt="2023-03-08T06:31:56.166" v="1" actId="47"/>
        <pc:sldMkLst>
          <pc:docMk/>
          <pc:sldMk cId="1685677741" sldId="5170"/>
        </pc:sldMkLst>
      </pc:sldChg>
      <pc:sldChg chg="ord">
        <pc:chgData name="Gunnar Orn Thorsteinsson" userId="6ff5e4af-0863-4080-9179-e09f07ef459c" providerId="ADAL" clId="{FC0A8914-ECD7-40C5-B504-BC7FE7693CB9}" dt="2023-03-08T02:28:35.706" v="0" actId="20578"/>
        <pc:sldMkLst>
          <pc:docMk/>
          <pc:sldMk cId="3112137970" sldId="2146845889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6A4340-6D79-4CEC-AFE3-4051954D9397}" type="doc">
      <dgm:prSet loTypeId="urn:microsoft.com/office/officeart/2005/8/layout/radial6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55433C6-1BFB-47BA-9B29-41D7786B9455}">
      <dgm:prSet custT="1"/>
      <dgm:spPr>
        <a:solidFill>
          <a:srgbClr val="338E87"/>
        </a:solidFill>
      </dgm:spPr>
      <dgm:t>
        <a:bodyPr/>
        <a:lstStyle/>
        <a:p>
          <a:r>
            <a:rPr lang="en-US" sz="1600" b="1" dirty="0">
              <a:latin typeface="+mj-lt"/>
            </a:rPr>
            <a:t>LS Central</a:t>
          </a:r>
          <a:endParaRPr lang="en-US" sz="1600" b="1" dirty="0"/>
        </a:p>
      </dgm:t>
    </dgm:pt>
    <dgm:pt modelId="{DFA59050-7E60-4CE0-9186-345D9D3B8284}" type="parTrans" cxnId="{89FD48C6-08EE-42BA-954D-7EEF7CAF2580}">
      <dgm:prSet/>
      <dgm:spPr/>
      <dgm:t>
        <a:bodyPr/>
        <a:lstStyle/>
        <a:p>
          <a:endParaRPr lang="en-US"/>
        </a:p>
      </dgm:t>
    </dgm:pt>
    <dgm:pt modelId="{F6B8D418-4944-4B2E-8745-E65BA498AFC7}" type="sibTrans" cxnId="{89FD48C6-08EE-42BA-954D-7EEF7CAF2580}">
      <dgm:prSet/>
      <dgm:spPr/>
      <dgm:t>
        <a:bodyPr/>
        <a:lstStyle/>
        <a:p>
          <a:endParaRPr lang="en-US"/>
        </a:p>
      </dgm:t>
    </dgm:pt>
    <dgm:pt modelId="{A4B1391E-02EE-46BD-AE54-BD914EFE5483}">
      <dgm:prSet custT="1"/>
      <dgm:spPr>
        <a:solidFill>
          <a:srgbClr val="361D5C"/>
        </a:solidFill>
      </dgm:spPr>
      <dgm:t>
        <a:bodyPr/>
        <a:lstStyle/>
        <a:p>
          <a:r>
            <a:rPr lang="en-US" sz="1400" dirty="0"/>
            <a:t>Food &amp; Beverage</a:t>
          </a:r>
        </a:p>
      </dgm:t>
    </dgm:pt>
    <dgm:pt modelId="{598283A3-1478-4BDC-83AA-D737227E7007}" type="parTrans" cxnId="{58D82156-B279-4306-A394-9691EAD0CD5C}">
      <dgm:prSet/>
      <dgm:spPr/>
      <dgm:t>
        <a:bodyPr/>
        <a:lstStyle/>
        <a:p>
          <a:endParaRPr lang="en-US"/>
        </a:p>
      </dgm:t>
    </dgm:pt>
    <dgm:pt modelId="{94120730-930C-434D-A94C-944E8CB11E9D}" type="sibTrans" cxnId="{58D82156-B279-4306-A394-9691EAD0CD5C}">
      <dgm:prSet/>
      <dgm:spPr/>
      <dgm:t>
        <a:bodyPr/>
        <a:lstStyle/>
        <a:p>
          <a:endParaRPr lang="en-US"/>
        </a:p>
      </dgm:t>
    </dgm:pt>
    <dgm:pt modelId="{DB846AF8-66F4-4963-ADA5-98C030AEAB23}">
      <dgm:prSet custT="1"/>
      <dgm:spPr>
        <a:solidFill>
          <a:srgbClr val="361D5C"/>
        </a:solidFill>
      </dgm:spPr>
      <dgm:t>
        <a:bodyPr/>
        <a:lstStyle/>
        <a:p>
          <a:r>
            <a:rPr lang="en-US" sz="1400" dirty="0"/>
            <a:t>Bookings</a:t>
          </a:r>
        </a:p>
      </dgm:t>
    </dgm:pt>
    <dgm:pt modelId="{26A3E750-0ECB-4396-81AF-3A2C30617F82}" type="parTrans" cxnId="{9EB25EE2-1D96-4E74-B9B0-22C6EA148591}">
      <dgm:prSet/>
      <dgm:spPr/>
      <dgm:t>
        <a:bodyPr/>
        <a:lstStyle/>
        <a:p>
          <a:endParaRPr lang="en-US"/>
        </a:p>
      </dgm:t>
    </dgm:pt>
    <dgm:pt modelId="{8B524952-4621-4C2A-8FE3-18F614E5FD3D}" type="sibTrans" cxnId="{9EB25EE2-1D96-4E74-B9B0-22C6EA148591}">
      <dgm:prSet/>
      <dgm:spPr/>
      <dgm:t>
        <a:bodyPr/>
        <a:lstStyle/>
        <a:p>
          <a:endParaRPr lang="en-US"/>
        </a:p>
      </dgm:t>
    </dgm:pt>
    <dgm:pt modelId="{7AF233D2-D392-456C-9B81-B0A2CE62A886}">
      <dgm:prSet custT="1"/>
      <dgm:spPr>
        <a:solidFill>
          <a:srgbClr val="361D5C"/>
        </a:solidFill>
      </dgm:spPr>
      <dgm:t>
        <a:bodyPr/>
        <a:lstStyle/>
        <a:p>
          <a:r>
            <a:rPr lang="en-US" sz="1400" dirty="0"/>
            <a:t>Staff </a:t>
          </a:r>
          <a:r>
            <a:rPr lang="en-US" sz="1400" dirty="0" err="1"/>
            <a:t>Mgmt</a:t>
          </a:r>
          <a:endParaRPr lang="en-US" sz="1400" dirty="0"/>
        </a:p>
      </dgm:t>
    </dgm:pt>
    <dgm:pt modelId="{B7477AA7-CA57-4CAA-A4BC-5302E39FF133}" type="parTrans" cxnId="{18228282-DEF5-446C-A447-7671EF50B65D}">
      <dgm:prSet/>
      <dgm:spPr/>
      <dgm:t>
        <a:bodyPr/>
        <a:lstStyle/>
        <a:p>
          <a:endParaRPr lang="en-US"/>
        </a:p>
      </dgm:t>
    </dgm:pt>
    <dgm:pt modelId="{A45180C0-FB50-44F6-8F42-30BF3DFFB9AB}" type="sibTrans" cxnId="{18228282-DEF5-446C-A447-7671EF50B65D}">
      <dgm:prSet/>
      <dgm:spPr/>
      <dgm:t>
        <a:bodyPr/>
        <a:lstStyle/>
        <a:p>
          <a:endParaRPr lang="en-US"/>
        </a:p>
      </dgm:t>
    </dgm:pt>
    <dgm:pt modelId="{EA963B5A-6A0C-4B4C-B06C-864013F64CE7}">
      <dgm:prSet custT="1"/>
      <dgm:spPr>
        <a:solidFill>
          <a:srgbClr val="361D5C"/>
        </a:solidFill>
      </dgm:spPr>
      <dgm:t>
        <a:bodyPr/>
        <a:lstStyle/>
        <a:p>
          <a:r>
            <a:rPr lang="en-US" sz="1400"/>
            <a:t>KDS</a:t>
          </a:r>
          <a:endParaRPr lang="en-US" sz="1400" dirty="0"/>
        </a:p>
      </dgm:t>
    </dgm:pt>
    <dgm:pt modelId="{551E261F-FAA6-4F34-93D1-C7A82CDF8C88}" type="parTrans" cxnId="{3BF351E0-932A-42B7-B1C5-FFEDB8FD3081}">
      <dgm:prSet/>
      <dgm:spPr/>
      <dgm:t>
        <a:bodyPr/>
        <a:lstStyle/>
        <a:p>
          <a:endParaRPr lang="en-US"/>
        </a:p>
      </dgm:t>
    </dgm:pt>
    <dgm:pt modelId="{A27330BD-45C9-4443-B2E3-595527CB490B}" type="sibTrans" cxnId="{3BF351E0-932A-42B7-B1C5-FFEDB8FD3081}">
      <dgm:prSet/>
      <dgm:spPr/>
      <dgm:t>
        <a:bodyPr/>
        <a:lstStyle/>
        <a:p>
          <a:endParaRPr lang="en-US"/>
        </a:p>
      </dgm:t>
    </dgm:pt>
    <dgm:pt modelId="{B5C10ECE-1593-4C1A-963C-F54B50F5D2C8}">
      <dgm:prSet custT="1"/>
      <dgm:spPr>
        <a:solidFill>
          <a:srgbClr val="361D5C"/>
        </a:solidFill>
      </dgm:spPr>
      <dgm:t>
        <a:bodyPr/>
        <a:lstStyle/>
        <a:p>
          <a:r>
            <a:rPr lang="en-US" sz="1400"/>
            <a:t>Hotels</a:t>
          </a:r>
          <a:endParaRPr lang="en-US" sz="1400" dirty="0"/>
        </a:p>
      </dgm:t>
    </dgm:pt>
    <dgm:pt modelId="{25D166BD-CE2A-4CE2-91D7-0EDD0559EA8E}" type="parTrans" cxnId="{94620A66-09B1-434E-9021-AEE7660D0AFD}">
      <dgm:prSet/>
      <dgm:spPr/>
      <dgm:t>
        <a:bodyPr/>
        <a:lstStyle/>
        <a:p>
          <a:endParaRPr lang="en-US"/>
        </a:p>
      </dgm:t>
    </dgm:pt>
    <dgm:pt modelId="{DF5D6B2B-EAE1-4AFD-AF9D-685A89490C04}" type="sibTrans" cxnId="{94620A66-09B1-434E-9021-AEE7660D0AFD}">
      <dgm:prSet/>
      <dgm:spPr/>
      <dgm:t>
        <a:bodyPr/>
        <a:lstStyle/>
        <a:p>
          <a:endParaRPr lang="en-US"/>
        </a:p>
      </dgm:t>
    </dgm:pt>
    <dgm:pt modelId="{59497913-FD82-4EE2-8CFB-4DB9961F8638}" type="pres">
      <dgm:prSet presAssocID="{B06A4340-6D79-4CEC-AFE3-4051954D9397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39488F5-F1D7-4E6F-94E5-F64EB6042597}" type="pres">
      <dgm:prSet presAssocID="{955433C6-1BFB-47BA-9B29-41D7786B9455}" presName="centerShape" presStyleLbl="node0" presStyleIdx="0" presStyleCnt="1"/>
      <dgm:spPr/>
    </dgm:pt>
    <dgm:pt modelId="{52BED40B-A563-4EED-ABBC-4CCC3F22FBAF}" type="pres">
      <dgm:prSet presAssocID="{A4B1391E-02EE-46BD-AE54-BD914EFE5483}" presName="node" presStyleLbl="node1" presStyleIdx="0" presStyleCnt="5">
        <dgm:presLayoutVars>
          <dgm:bulletEnabled val="1"/>
        </dgm:presLayoutVars>
      </dgm:prSet>
      <dgm:spPr/>
    </dgm:pt>
    <dgm:pt modelId="{2F798EB1-C165-42AE-BD55-5BFA34B89AD8}" type="pres">
      <dgm:prSet presAssocID="{A4B1391E-02EE-46BD-AE54-BD914EFE5483}" presName="dummy" presStyleCnt="0"/>
      <dgm:spPr/>
    </dgm:pt>
    <dgm:pt modelId="{A7221DD0-373A-4D0F-93B3-279DBBAC457A}" type="pres">
      <dgm:prSet presAssocID="{94120730-930C-434D-A94C-944E8CB11E9D}" presName="sibTrans" presStyleLbl="sibTrans2D1" presStyleIdx="0" presStyleCnt="5"/>
      <dgm:spPr/>
    </dgm:pt>
    <dgm:pt modelId="{711984DE-A85A-4D77-B73C-9E21ACD4F6D6}" type="pres">
      <dgm:prSet presAssocID="{DB846AF8-66F4-4963-ADA5-98C030AEAB23}" presName="node" presStyleLbl="node1" presStyleIdx="1" presStyleCnt="5">
        <dgm:presLayoutVars>
          <dgm:bulletEnabled val="1"/>
        </dgm:presLayoutVars>
      </dgm:prSet>
      <dgm:spPr/>
    </dgm:pt>
    <dgm:pt modelId="{21082B4D-1910-4BBC-91C2-B881C89A063D}" type="pres">
      <dgm:prSet presAssocID="{DB846AF8-66F4-4963-ADA5-98C030AEAB23}" presName="dummy" presStyleCnt="0"/>
      <dgm:spPr/>
    </dgm:pt>
    <dgm:pt modelId="{9758C118-260F-4F77-B0A7-23CB99D836ED}" type="pres">
      <dgm:prSet presAssocID="{8B524952-4621-4C2A-8FE3-18F614E5FD3D}" presName="sibTrans" presStyleLbl="sibTrans2D1" presStyleIdx="1" presStyleCnt="5"/>
      <dgm:spPr/>
    </dgm:pt>
    <dgm:pt modelId="{1EF3C074-8452-4FF3-BA16-816C66B943FE}" type="pres">
      <dgm:prSet presAssocID="{7AF233D2-D392-456C-9B81-B0A2CE62A886}" presName="node" presStyleLbl="node1" presStyleIdx="2" presStyleCnt="5">
        <dgm:presLayoutVars>
          <dgm:bulletEnabled val="1"/>
        </dgm:presLayoutVars>
      </dgm:prSet>
      <dgm:spPr/>
    </dgm:pt>
    <dgm:pt modelId="{1712CA94-5D2E-4375-8FF2-0EE99675502B}" type="pres">
      <dgm:prSet presAssocID="{7AF233D2-D392-456C-9B81-B0A2CE62A886}" presName="dummy" presStyleCnt="0"/>
      <dgm:spPr/>
    </dgm:pt>
    <dgm:pt modelId="{AF294F8A-5BED-4F70-9B4B-C9912CE54C3F}" type="pres">
      <dgm:prSet presAssocID="{A45180C0-FB50-44F6-8F42-30BF3DFFB9AB}" presName="sibTrans" presStyleLbl="sibTrans2D1" presStyleIdx="2" presStyleCnt="5"/>
      <dgm:spPr/>
    </dgm:pt>
    <dgm:pt modelId="{BF007073-981A-49E7-A778-3CAFFC53EF83}" type="pres">
      <dgm:prSet presAssocID="{B5C10ECE-1593-4C1A-963C-F54B50F5D2C8}" presName="node" presStyleLbl="node1" presStyleIdx="3" presStyleCnt="5">
        <dgm:presLayoutVars>
          <dgm:bulletEnabled val="1"/>
        </dgm:presLayoutVars>
      </dgm:prSet>
      <dgm:spPr/>
    </dgm:pt>
    <dgm:pt modelId="{D9598783-0E45-496D-8EF5-5C7F72DCED41}" type="pres">
      <dgm:prSet presAssocID="{B5C10ECE-1593-4C1A-963C-F54B50F5D2C8}" presName="dummy" presStyleCnt="0"/>
      <dgm:spPr/>
    </dgm:pt>
    <dgm:pt modelId="{9FC5A299-FEC0-4AA1-B404-CEFDA45B9130}" type="pres">
      <dgm:prSet presAssocID="{DF5D6B2B-EAE1-4AFD-AF9D-685A89490C04}" presName="sibTrans" presStyleLbl="sibTrans2D1" presStyleIdx="3" presStyleCnt="5"/>
      <dgm:spPr/>
    </dgm:pt>
    <dgm:pt modelId="{6F69DE66-D65C-4C72-988B-B88C7FAFFDF3}" type="pres">
      <dgm:prSet presAssocID="{EA963B5A-6A0C-4B4C-B06C-864013F64CE7}" presName="node" presStyleLbl="node1" presStyleIdx="4" presStyleCnt="5">
        <dgm:presLayoutVars>
          <dgm:bulletEnabled val="1"/>
        </dgm:presLayoutVars>
      </dgm:prSet>
      <dgm:spPr/>
    </dgm:pt>
    <dgm:pt modelId="{0DBD1544-92D8-4B6B-92B7-55FBEF8C3441}" type="pres">
      <dgm:prSet presAssocID="{EA963B5A-6A0C-4B4C-B06C-864013F64CE7}" presName="dummy" presStyleCnt="0"/>
      <dgm:spPr/>
    </dgm:pt>
    <dgm:pt modelId="{E25A7421-772F-4F40-99F1-626E657A89A2}" type="pres">
      <dgm:prSet presAssocID="{A27330BD-45C9-4443-B2E3-595527CB490B}" presName="sibTrans" presStyleLbl="sibTrans2D1" presStyleIdx="4" presStyleCnt="5"/>
      <dgm:spPr/>
    </dgm:pt>
  </dgm:ptLst>
  <dgm:cxnLst>
    <dgm:cxn modelId="{27FFF007-52FA-4DC3-B9AB-4C0DF9C2F73B}" type="presOf" srcId="{A27330BD-45C9-4443-B2E3-595527CB490B}" destId="{E25A7421-772F-4F40-99F1-626E657A89A2}" srcOrd="0" destOrd="0" presId="urn:microsoft.com/office/officeart/2005/8/layout/radial6"/>
    <dgm:cxn modelId="{F0288929-8804-40A8-9A82-5AF5BD57615B}" type="presOf" srcId="{7AF233D2-D392-456C-9B81-B0A2CE62A886}" destId="{1EF3C074-8452-4FF3-BA16-816C66B943FE}" srcOrd="0" destOrd="0" presId="urn:microsoft.com/office/officeart/2005/8/layout/radial6"/>
    <dgm:cxn modelId="{2543C82B-0FC4-47C0-95A4-B333F9319145}" type="presOf" srcId="{B06A4340-6D79-4CEC-AFE3-4051954D9397}" destId="{59497913-FD82-4EE2-8CFB-4DB9961F8638}" srcOrd="0" destOrd="0" presId="urn:microsoft.com/office/officeart/2005/8/layout/radial6"/>
    <dgm:cxn modelId="{F545A42F-5F67-4304-90A1-B7FE1A79DABD}" type="presOf" srcId="{A4B1391E-02EE-46BD-AE54-BD914EFE5483}" destId="{52BED40B-A563-4EED-ABBC-4CCC3F22FBAF}" srcOrd="0" destOrd="0" presId="urn:microsoft.com/office/officeart/2005/8/layout/radial6"/>
    <dgm:cxn modelId="{7D44245C-DC7D-4A62-8EEC-10810FDD389A}" type="presOf" srcId="{DB846AF8-66F4-4963-ADA5-98C030AEAB23}" destId="{711984DE-A85A-4D77-B73C-9E21ACD4F6D6}" srcOrd="0" destOrd="0" presId="urn:microsoft.com/office/officeart/2005/8/layout/radial6"/>
    <dgm:cxn modelId="{94620A66-09B1-434E-9021-AEE7660D0AFD}" srcId="{955433C6-1BFB-47BA-9B29-41D7786B9455}" destId="{B5C10ECE-1593-4C1A-963C-F54B50F5D2C8}" srcOrd="3" destOrd="0" parTransId="{25D166BD-CE2A-4CE2-91D7-0EDD0559EA8E}" sibTransId="{DF5D6B2B-EAE1-4AFD-AF9D-685A89490C04}"/>
    <dgm:cxn modelId="{D9E44973-144B-43E4-83C6-04C728EF2EC8}" type="presOf" srcId="{A45180C0-FB50-44F6-8F42-30BF3DFFB9AB}" destId="{AF294F8A-5BED-4F70-9B4B-C9912CE54C3F}" srcOrd="0" destOrd="0" presId="urn:microsoft.com/office/officeart/2005/8/layout/radial6"/>
    <dgm:cxn modelId="{58D82156-B279-4306-A394-9691EAD0CD5C}" srcId="{955433C6-1BFB-47BA-9B29-41D7786B9455}" destId="{A4B1391E-02EE-46BD-AE54-BD914EFE5483}" srcOrd="0" destOrd="0" parTransId="{598283A3-1478-4BDC-83AA-D737227E7007}" sibTransId="{94120730-930C-434D-A94C-944E8CB11E9D}"/>
    <dgm:cxn modelId="{18228282-DEF5-446C-A447-7671EF50B65D}" srcId="{955433C6-1BFB-47BA-9B29-41D7786B9455}" destId="{7AF233D2-D392-456C-9B81-B0A2CE62A886}" srcOrd="2" destOrd="0" parTransId="{B7477AA7-CA57-4CAA-A4BC-5302E39FF133}" sibTransId="{A45180C0-FB50-44F6-8F42-30BF3DFFB9AB}"/>
    <dgm:cxn modelId="{03DF1A9C-4FC6-4E6E-B8C8-D0A58DB8D980}" type="presOf" srcId="{94120730-930C-434D-A94C-944E8CB11E9D}" destId="{A7221DD0-373A-4D0F-93B3-279DBBAC457A}" srcOrd="0" destOrd="0" presId="urn:microsoft.com/office/officeart/2005/8/layout/radial6"/>
    <dgm:cxn modelId="{78BF3D9D-8888-439A-9641-5885F530C096}" type="presOf" srcId="{8B524952-4621-4C2A-8FE3-18F614E5FD3D}" destId="{9758C118-260F-4F77-B0A7-23CB99D836ED}" srcOrd="0" destOrd="0" presId="urn:microsoft.com/office/officeart/2005/8/layout/radial6"/>
    <dgm:cxn modelId="{F30A9D9E-60F4-47C1-8CF1-3C7D28D2D79B}" type="presOf" srcId="{DF5D6B2B-EAE1-4AFD-AF9D-685A89490C04}" destId="{9FC5A299-FEC0-4AA1-B404-CEFDA45B9130}" srcOrd="0" destOrd="0" presId="urn:microsoft.com/office/officeart/2005/8/layout/radial6"/>
    <dgm:cxn modelId="{9C7936BF-CC80-4EA7-B808-65DD8A89EF70}" type="presOf" srcId="{955433C6-1BFB-47BA-9B29-41D7786B9455}" destId="{C39488F5-F1D7-4E6F-94E5-F64EB6042597}" srcOrd="0" destOrd="0" presId="urn:microsoft.com/office/officeart/2005/8/layout/radial6"/>
    <dgm:cxn modelId="{89FD48C6-08EE-42BA-954D-7EEF7CAF2580}" srcId="{B06A4340-6D79-4CEC-AFE3-4051954D9397}" destId="{955433C6-1BFB-47BA-9B29-41D7786B9455}" srcOrd="0" destOrd="0" parTransId="{DFA59050-7E60-4CE0-9186-345D9D3B8284}" sibTransId="{F6B8D418-4944-4B2E-8745-E65BA498AFC7}"/>
    <dgm:cxn modelId="{3BF351E0-932A-42B7-B1C5-FFEDB8FD3081}" srcId="{955433C6-1BFB-47BA-9B29-41D7786B9455}" destId="{EA963B5A-6A0C-4B4C-B06C-864013F64CE7}" srcOrd="4" destOrd="0" parTransId="{551E261F-FAA6-4F34-93D1-C7A82CDF8C88}" sibTransId="{A27330BD-45C9-4443-B2E3-595527CB490B}"/>
    <dgm:cxn modelId="{9EB25EE2-1D96-4E74-B9B0-22C6EA148591}" srcId="{955433C6-1BFB-47BA-9B29-41D7786B9455}" destId="{DB846AF8-66F4-4963-ADA5-98C030AEAB23}" srcOrd="1" destOrd="0" parTransId="{26A3E750-0ECB-4396-81AF-3A2C30617F82}" sibTransId="{8B524952-4621-4C2A-8FE3-18F614E5FD3D}"/>
    <dgm:cxn modelId="{615C39F2-BA30-4793-9535-FFD4842425B5}" type="presOf" srcId="{B5C10ECE-1593-4C1A-963C-F54B50F5D2C8}" destId="{BF007073-981A-49E7-A778-3CAFFC53EF83}" srcOrd="0" destOrd="0" presId="urn:microsoft.com/office/officeart/2005/8/layout/radial6"/>
    <dgm:cxn modelId="{034023F6-6CB8-48AC-8F22-45465827887E}" type="presOf" srcId="{EA963B5A-6A0C-4B4C-B06C-864013F64CE7}" destId="{6F69DE66-D65C-4C72-988B-B88C7FAFFDF3}" srcOrd="0" destOrd="0" presId="urn:microsoft.com/office/officeart/2005/8/layout/radial6"/>
    <dgm:cxn modelId="{73429499-663D-4FF5-8C8C-9333E808C5A0}" type="presParOf" srcId="{59497913-FD82-4EE2-8CFB-4DB9961F8638}" destId="{C39488F5-F1D7-4E6F-94E5-F64EB6042597}" srcOrd="0" destOrd="0" presId="urn:microsoft.com/office/officeart/2005/8/layout/radial6"/>
    <dgm:cxn modelId="{F84A9447-DB2F-42AF-B085-803D4F097340}" type="presParOf" srcId="{59497913-FD82-4EE2-8CFB-4DB9961F8638}" destId="{52BED40B-A563-4EED-ABBC-4CCC3F22FBAF}" srcOrd="1" destOrd="0" presId="urn:microsoft.com/office/officeart/2005/8/layout/radial6"/>
    <dgm:cxn modelId="{B2E38A22-A287-424F-BFB2-48A10883C47B}" type="presParOf" srcId="{59497913-FD82-4EE2-8CFB-4DB9961F8638}" destId="{2F798EB1-C165-42AE-BD55-5BFA34B89AD8}" srcOrd="2" destOrd="0" presId="urn:microsoft.com/office/officeart/2005/8/layout/radial6"/>
    <dgm:cxn modelId="{99DE8627-A526-40A5-A1B9-1BFCAFF8126E}" type="presParOf" srcId="{59497913-FD82-4EE2-8CFB-4DB9961F8638}" destId="{A7221DD0-373A-4D0F-93B3-279DBBAC457A}" srcOrd="3" destOrd="0" presId="urn:microsoft.com/office/officeart/2005/8/layout/radial6"/>
    <dgm:cxn modelId="{D984C9BF-71AD-42C8-AC12-84CA405DE317}" type="presParOf" srcId="{59497913-FD82-4EE2-8CFB-4DB9961F8638}" destId="{711984DE-A85A-4D77-B73C-9E21ACD4F6D6}" srcOrd="4" destOrd="0" presId="urn:microsoft.com/office/officeart/2005/8/layout/radial6"/>
    <dgm:cxn modelId="{E9F0D1EB-59FF-46BF-A605-07D57CBD7C82}" type="presParOf" srcId="{59497913-FD82-4EE2-8CFB-4DB9961F8638}" destId="{21082B4D-1910-4BBC-91C2-B881C89A063D}" srcOrd="5" destOrd="0" presId="urn:microsoft.com/office/officeart/2005/8/layout/radial6"/>
    <dgm:cxn modelId="{75578B49-105C-4EE0-977F-78786A402B25}" type="presParOf" srcId="{59497913-FD82-4EE2-8CFB-4DB9961F8638}" destId="{9758C118-260F-4F77-B0A7-23CB99D836ED}" srcOrd="6" destOrd="0" presId="urn:microsoft.com/office/officeart/2005/8/layout/radial6"/>
    <dgm:cxn modelId="{678B780B-C717-4E1A-960D-6CA1D84A1AA8}" type="presParOf" srcId="{59497913-FD82-4EE2-8CFB-4DB9961F8638}" destId="{1EF3C074-8452-4FF3-BA16-816C66B943FE}" srcOrd="7" destOrd="0" presId="urn:microsoft.com/office/officeart/2005/8/layout/radial6"/>
    <dgm:cxn modelId="{90DCE767-FF0C-4C28-9588-AB5507EFEEA9}" type="presParOf" srcId="{59497913-FD82-4EE2-8CFB-4DB9961F8638}" destId="{1712CA94-5D2E-4375-8FF2-0EE99675502B}" srcOrd="8" destOrd="0" presId="urn:microsoft.com/office/officeart/2005/8/layout/radial6"/>
    <dgm:cxn modelId="{2EA354DC-760E-41A0-B3C0-50FAB83EC2AF}" type="presParOf" srcId="{59497913-FD82-4EE2-8CFB-4DB9961F8638}" destId="{AF294F8A-5BED-4F70-9B4B-C9912CE54C3F}" srcOrd="9" destOrd="0" presId="urn:microsoft.com/office/officeart/2005/8/layout/radial6"/>
    <dgm:cxn modelId="{9C35C5BC-EDBF-4C2C-AA8B-F2AF5FD1A6AB}" type="presParOf" srcId="{59497913-FD82-4EE2-8CFB-4DB9961F8638}" destId="{BF007073-981A-49E7-A778-3CAFFC53EF83}" srcOrd="10" destOrd="0" presId="urn:microsoft.com/office/officeart/2005/8/layout/radial6"/>
    <dgm:cxn modelId="{A08001F2-B3D3-44CB-8849-89AAA858D00C}" type="presParOf" srcId="{59497913-FD82-4EE2-8CFB-4DB9961F8638}" destId="{D9598783-0E45-496D-8EF5-5C7F72DCED41}" srcOrd="11" destOrd="0" presId="urn:microsoft.com/office/officeart/2005/8/layout/radial6"/>
    <dgm:cxn modelId="{CD258DA2-99D7-47ED-B3CE-CB40DF46E559}" type="presParOf" srcId="{59497913-FD82-4EE2-8CFB-4DB9961F8638}" destId="{9FC5A299-FEC0-4AA1-B404-CEFDA45B9130}" srcOrd="12" destOrd="0" presId="urn:microsoft.com/office/officeart/2005/8/layout/radial6"/>
    <dgm:cxn modelId="{E79A05B3-A203-49D4-854F-8964D705F43B}" type="presParOf" srcId="{59497913-FD82-4EE2-8CFB-4DB9961F8638}" destId="{6F69DE66-D65C-4C72-988B-B88C7FAFFDF3}" srcOrd="13" destOrd="0" presId="urn:microsoft.com/office/officeart/2005/8/layout/radial6"/>
    <dgm:cxn modelId="{A67C3875-CDB9-4252-8BD1-30D5F396B327}" type="presParOf" srcId="{59497913-FD82-4EE2-8CFB-4DB9961F8638}" destId="{0DBD1544-92D8-4B6B-92B7-55FBEF8C3441}" srcOrd="14" destOrd="0" presId="urn:microsoft.com/office/officeart/2005/8/layout/radial6"/>
    <dgm:cxn modelId="{C340D4D0-F247-4415-A111-543C1865D071}" type="presParOf" srcId="{59497913-FD82-4EE2-8CFB-4DB9961F8638}" destId="{E25A7421-772F-4F40-99F1-626E657A89A2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3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6329CB-4F2E-40A9-8A50-2C71AE5B3B21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2C46150-E85A-4745-AA34-0D81967DF93B}">
      <dgm:prSet phldrT="[Text]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Folio Management</a:t>
          </a:r>
          <a:endParaRPr lang="en-US" dirty="0"/>
        </a:p>
      </dgm:t>
    </dgm:pt>
    <dgm:pt modelId="{81107F9A-596C-4DFD-AC70-E75648626320}" type="parTrans" cxnId="{AF820BB9-FC20-4FEF-8E08-E970A587D7AC}">
      <dgm:prSet/>
      <dgm:spPr/>
      <dgm:t>
        <a:bodyPr/>
        <a:lstStyle/>
        <a:p>
          <a:endParaRPr lang="en-US"/>
        </a:p>
      </dgm:t>
    </dgm:pt>
    <dgm:pt modelId="{0260243A-E2B3-4502-8A12-44A9E39F788B}" type="sibTrans" cxnId="{AF820BB9-FC20-4FEF-8E08-E970A587D7AC}">
      <dgm:prSet/>
      <dgm:spPr/>
      <dgm:t>
        <a:bodyPr/>
        <a:lstStyle/>
        <a:p>
          <a:endParaRPr lang="en-US"/>
        </a:p>
      </dgm:t>
    </dgm:pt>
    <dgm:pt modelId="{6167B47E-CF21-4EF7-B6AB-7950B85ABE65}">
      <dgm:prSet phldrT="[Text]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Reservation Extras</a:t>
          </a:r>
        </a:p>
      </dgm:t>
    </dgm:pt>
    <dgm:pt modelId="{2310C199-6B87-4E9B-A5CD-C6F72C51BD27}" type="parTrans" cxnId="{D2D4802A-3B39-4BF0-BBBF-3E7110FDB220}">
      <dgm:prSet/>
      <dgm:spPr/>
      <dgm:t>
        <a:bodyPr/>
        <a:lstStyle/>
        <a:p>
          <a:endParaRPr lang="en-US"/>
        </a:p>
      </dgm:t>
    </dgm:pt>
    <dgm:pt modelId="{C529E335-9007-4DEB-AA03-0E9F91DCE402}" type="sibTrans" cxnId="{D2D4802A-3B39-4BF0-BBBF-3E7110FDB220}">
      <dgm:prSet/>
      <dgm:spPr/>
      <dgm:t>
        <a:bodyPr/>
        <a:lstStyle/>
        <a:p>
          <a:endParaRPr lang="en-US"/>
        </a:p>
      </dgm:t>
    </dgm:pt>
    <dgm:pt modelId="{95AF0156-C7A4-4C11-9506-80505E7DDDE8}">
      <dgm:prSet phldrT="[Text]"/>
      <dgm:spPr/>
      <dgm:t>
        <a:bodyPr/>
        <a:lstStyle/>
        <a:p>
          <a:r>
            <a:rPr lang="en-US" dirty="0"/>
            <a:t>Enhanced visibility of rate codes and restrictions</a:t>
          </a:r>
        </a:p>
      </dgm:t>
    </dgm:pt>
    <dgm:pt modelId="{6C10D76A-1697-4F14-A50C-F515AC111195}" type="parTrans" cxnId="{517BA82E-D4F2-47CF-923E-02A315CB173D}">
      <dgm:prSet/>
      <dgm:spPr/>
      <dgm:t>
        <a:bodyPr/>
        <a:lstStyle/>
        <a:p>
          <a:endParaRPr lang="en-US"/>
        </a:p>
      </dgm:t>
    </dgm:pt>
    <dgm:pt modelId="{F39417E1-FC42-42A1-BE16-AF47F7641CD0}" type="sibTrans" cxnId="{517BA82E-D4F2-47CF-923E-02A315CB173D}">
      <dgm:prSet/>
      <dgm:spPr/>
      <dgm:t>
        <a:bodyPr/>
        <a:lstStyle/>
        <a:p>
          <a:endParaRPr lang="en-US"/>
        </a:p>
      </dgm:t>
    </dgm:pt>
    <dgm:pt modelId="{26438B8F-6E7F-42EF-A842-BB4F1D8DEC01}">
      <dgm:prSet phldrT="[Text]"/>
      <dgm:spPr/>
      <dgm:t>
        <a:bodyPr/>
        <a:lstStyle/>
        <a:p>
          <a:r>
            <a:rPr lang="en-US" dirty="0"/>
            <a:t>Guest management</a:t>
          </a:r>
        </a:p>
      </dgm:t>
    </dgm:pt>
    <dgm:pt modelId="{D95B5867-1AB8-47F1-9CA2-BD57D2805E89}" type="parTrans" cxnId="{31B476DC-3B9A-471B-9261-CA446EC1CA0B}">
      <dgm:prSet/>
      <dgm:spPr/>
      <dgm:t>
        <a:bodyPr/>
        <a:lstStyle/>
        <a:p>
          <a:endParaRPr lang="en-US"/>
        </a:p>
      </dgm:t>
    </dgm:pt>
    <dgm:pt modelId="{FC4853FF-02B3-48FA-BB86-FAB173FB62DE}" type="sibTrans" cxnId="{31B476DC-3B9A-471B-9261-CA446EC1CA0B}">
      <dgm:prSet/>
      <dgm:spPr/>
      <dgm:t>
        <a:bodyPr/>
        <a:lstStyle/>
        <a:p>
          <a:endParaRPr lang="en-US"/>
        </a:p>
      </dgm:t>
    </dgm:pt>
    <dgm:pt modelId="{ABFF81CD-0E96-43EE-962E-DB57D39C47D8}">
      <dgm:prSet phldrT="[Text]"/>
      <dgm:spPr/>
      <dgm:t>
        <a:bodyPr/>
        <a:lstStyle/>
        <a:p>
          <a:r>
            <a:rPr lang="en-US" dirty="0"/>
            <a:t>Member for each guest</a:t>
          </a:r>
        </a:p>
      </dgm:t>
    </dgm:pt>
    <dgm:pt modelId="{212A1B49-8EF7-4E01-A9E2-CAFD3AA8C452}" type="parTrans" cxnId="{9D4F40A0-B00F-4944-B5C5-20FCA30994D6}">
      <dgm:prSet/>
      <dgm:spPr/>
      <dgm:t>
        <a:bodyPr/>
        <a:lstStyle/>
        <a:p>
          <a:endParaRPr lang="en-US"/>
        </a:p>
      </dgm:t>
    </dgm:pt>
    <dgm:pt modelId="{E4EABF32-0B5C-4754-864E-8D5270B4BBCA}" type="sibTrans" cxnId="{9D4F40A0-B00F-4944-B5C5-20FCA30994D6}">
      <dgm:prSet/>
      <dgm:spPr/>
      <dgm:t>
        <a:bodyPr/>
        <a:lstStyle/>
        <a:p>
          <a:endParaRPr lang="en-US"/>
        </a:p>
      </dgm:t>
    </dgm:pt>
    <dgm:pt modelId="{A861BC1B-1CBA-4D79-A885-2BB161A412E6}">
      <dgm:prSet phldrT="[Text]"/>
      <dgm:spPr/>
      <dgm:t>
        <a:bodyPr/>
        <a:lstStyle/>
        <a:p>
          <a:r>
            <a:rPr lang="en-US" dirty="0"/>
            <a:t>Room attributes</a:t>
          </a:r>
        </a:p>
      </dgm:t>
    </dgm:pt>
    <dgm:pt modelId="{1B480FB4-A481-422B-9EF9-44669790DD0C}" type="parTrans" cxnId="{E714250E-221C-4C67-AAEE-6D7B4AEFF805}">
      <dgm:prSet/>
      <dgm:spPr/>
      <dgm:t>
        <a:bodyPr/>
        <a:lstStyle/>
        <a:p>
          <a:endParaRPr lang="en-US"/>
        </a:p>
      </dgm:t>
    </dgm:pt>
    <dgm:pt modelId="{5904BC76-0215-43D2-AFAB-C9AC2BE2E91A}" type="sibTrans" cxnId="{E714250E-221C-4C67-AAEE-6D7B4AEFF805}">
      <dgm:prSet/>
      <dgm:spPr/>
      <dgm:t>
        <a:bodyPr/>
        <a:lstStyle/>
        <a:p>
          <a:endParaRPr lang="en-US"/>
        </a:p>
      </dgm:t>
    </dgm:pt>
    <dgm:pt modelId="{48F90DFA-2D9E-4381-8BF1-5E634484DCA0}">
      <dgm:prSet phldrT="[Text]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Folios for reservations</a:t>
          </a:r>
          <a:endParaRPr lang="en-US" dirty="0"/>
        </a:p>
      </dgm:t>
    </dgm:pt>
    <dgm:pt modelId="{595C4193-EECE-4CEE-903A-399F356B5323}" type="parTrans" cxnId="{26EA7FF1-3AF6-4A80-BF5F-18566C1961AF}">
      <dgm:prSet/>
      <dgm:spPr/>
      <dgm:t>
        <a:bodyPr/>
        <a:lstStyle/>
        <a:p>
          <a:endParaRPr lang="en-US"/>
        </a:p>
      </dgm:t>
    </dgm:pt>
    <dgm:pt modelId="{BC93D583-CA32-49A0-9769-422A1E3D385D}" type="sibTrans" cxnId="{26EA7FF1-3AF6-4A80-BF5F-18566C1961AF}">
      <dgm:prSet/>
      <dgm:spPr/>
      <dgm:t>
        <a:bodyPr/>
        <a:lstStyle/>
        <a:p>
          <a:endParaRPr lang="en-US"/>
        </a:p>
      </dgm:t>
    </dgm:pt>
    <dgm:pt modelId="{43ECA0D3-C1B7-4A4C-B5C7-81E16AB4183E}">
      <dgm:prSet phldrT="[Text]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Hotel Allotments</a:t>
          </a:r>
          <a:r>
            <a:rPr lang="en-US" dirty="0"/>
            <a:t> and Contracts</a:t>
          </a:r>
        </a:p>
      </dgm:t>
    </dgm:pt>
    <dgm:pt modelId="{F246BBDC-A312-45BF-BF56-733BA78E60FB}" type="parTrans" cxnId="{B2C25D77-D818-4C1B-A228-449271168465}">
      <dgm:prSet/>
      <dgm:spPr/>
      <dgm:t>
        <a:bodyPr/>
        <a:lstStyle/>
        <a:p>
          <a:endParaRPr lang="en-US"/>
        </a:p>
      </dgm:t>
    </dgm:pt>
    <dgm:pt modelId="{5F271A29-5CC4-4F46-A233-2D3682BBE1D1}" type="sibTrans" cxnId="{B2C25D77-D818-4C1B-A228-449271168465}">
      <dgm:prSet/>
      <dgm:spPr/>
      <dgm:t>
        <a:bodyPr/>
        <a:lstStyle/>
        <a:p>
          <a:endParaRPr lang="en-US"/>
        </a:p>
      </dgm:t>
    </dgm:pt>
    <dgm:pt modelId="{375BDB76-E4E8-425F-85DF-C7664A333F74}">
      <dgm:prSet phldrT="[Text]"/>
      <dgm:spPr/>
      <dgm:t>
        <a:bodyPr/>
        <a:lstStyle/>
        <a:p>
          <a:r>
            <a:rPr lang="en-US" dirty="0"/>
            <a:t>Call-off allotments</a:t>
          </a:r>
        </a:p>
      </dgm:t>
    </dgm:pt>
    <dgm:pt modelId="{228847BF-D760-4233-8E65-D1D4768C50BB}" type="parTrans" cxnId="{5FF2AFD9-B206-46F4-AB8E-96963D964EA0}">
      <dgm:prSet/>
      <dgm:spPr/>
      <dgm:t>
        <a:bodyPr/>
        <a:lstStyle/>
        <a:p>
          <a:endParaRPr lang="en-US"/>
        </a:p>
      </dgm:t>
    </dgm:pt>
    <dgm:pt modelId="{E9301B0F-AF57-4207-B849-BF1DA7B88F23}" type="sibTrans" cxnId="{5FF2AFD9-B206-46F4-AB8E-96963D964EA0}">
      <dgm:prSet/>
      <dgm:spPr/>
      <dgm:t>
        <a:bodyPr/>
        <a:lstStyle/>
        <a:p>
          <a:endParaRPr lang="en-US"/>
        </a:p>
      </dgm:t>
    </dgm:pt>
    <dgm:pt modelId="{604163F6-8D58-4C2B-9D32-DA1DEA02D0B1}">
      <dgm:prSet phldrT="[Text]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Token usage in Hotels</a:t>
          </a:r>
          <a:endParaRPr lang="en-US" dirty="0"/>
        </a:p>
      </dgm:t>
    </dgm:pt>
    <dgm:pt modelId="{A1F014D4-0489-4940-8F70-835F61B98F73}" type="parTrans" cxnId="{F7F56D51-328F-4C94-AFED-1DF6D6399DDE}">
      <dgm:prSet/>
      <dgm:spPr/>
      <dgm:t>
        <a:bodyPr/>
        <a:lstStyle/>
        <a:p>
          <a:endParaRPr lang="en-US"/>
        </a:p>
      </dgm:t>
    </dgm:pt>
    <dgm:pt modelId="{0173CB28-C7E3-48BD-8ACF-38C8C1896C8C}" type="sibTrans" cxnId="{F7F56D51-328F-4C94-AFED-1DF6D6399DDE}">
      <dgm:prSet/>
      <dgm:spPr/>
      <dgm:t>
        <a:bodyPr/>
        <a:lstStyle/>
        <a:p>
          <a:endParaRPr lang="en-US"/>
        </a:p>
      </dgm:t>
    </dgm:pt>
    <dgm:pt modelId="{8C233AE8-4705-4922-A568-88FE2A0CAD18}">
      <dgm:prSet phldrT="[Text]"/>
      <dgm:spPr/>
      <dgm:t>
        <a:bodyPr/>
        <a:lstStyle/>
        <a:p>
          <a:r>
            <a:rPr lang="en-US" dirty="0"/>
            <a:t>Reservation tokens</a:t>
          </a:r>
        </a:p>
      </dgm:t>
    </dgm:pt>
    <dgm:pt modelId="{9D646E0A-19C2-4DE9-8EAF-1C4299A31AD3}" type="parTrans" cxnId="{67C551ED-59F9-43D1-8D5C-E893ACFA2ACD}">
      <dgm:prSet/>
      <dgm:spPr/>
      <dgm:t>
        <a:bodyPr/>
        <a:lstStyle/>
        <a:p>
          <a:endParaRPr lang="en-US"/>
        </a:p>
      </dgm:t>
    </dgm:pt>
    <dgm:pt modelId="{D51005F8-E859-4C9D-8134-51C9D5C03097}" type="sibTrans" cxnId="{67C551ED-59F9-43D1-8D5C-E893ACFA2ACD}">
      <dgm:prSet/>
      <dgm:spPr/>
      <dgm:t>
        <a:bodyPr/>
        <a:lstStyle/>
        <a:p>
          <a:endParaRPr lang="en-US"/>
        </a:p>
      </dgm:t>
    </dgm:pt>
    <dgm:pt modelId="{59E9BE36-B243-4583-9C76-A8B5729BD05D}">
      <dgm:prSet phldrT="[Text]"/>
      <dgm:spPr/>
      <dgm:t>
        <a:bodyPr/>
        <a:lstStyle/>
        <a:p>
          <a:r>
            <a:rPr lang="en-US" dirty="0"/>
            <a:t>Rate Code Matrix</a:t>
          </a:r>
        </a:p>
      </dgm:t>
    </dgm:pt>
    <dgm:pt modelId="{5FA4E342-985C-4203-B3CC-DD5646C6A5F2}" type="parTrans" cxnId="{EB4E3C09-29C5-48CB-A7CD-42843429BA8C}">
      <dgm:prSet/>
      <dgm:spPr/>
      <dgm:t>
        <a:bodyPr/>
        <a:lstStyle/>
        <a:p>
          <a:endParaRPr lang="en-US"/>
        </a:p>
      </dgm:t>
    </dgm:pt>
    <dgm:pt modelId="{EB03240E-A985-4425-90F2-B8AA5937C332}" type="sibTrans" cxnId="{EB4E3C09-29C5-48CB-A7CD-42843429BA8C}">
      <dgm:prSet/>
      <dgm:spPr/>
      <dgm:t>
        <a:bodyPr/>
        <a:lstStyle/>
        <a:p>
          <a:endParaRPr lang="en-US"/>
        </a:p>
      </dgm:t>
    </dgm:pt>
    <dgm:pt modelId="{8602828D-0AA1-4530-A64B-B87320D4A811}">
      <dgm:prSet phldrT="[Text]"/>
      <dgm:spPr/>
      <dgm:t>
        <a:bodyPr/>
        <a:lstStyle/>
        <a:p>
          <a:r>
            <a:rPr lang="en-US" dirty="0"/>
            <a:t>Folios on POS</a:t>
          </a:r>
        </a:p>
      </dgm:t>
    </dgm:pt>
    <dgm:pt modelId="{5355307F-6EAE-4B41-833A-8FC7115C1620}" type="parTrans" cxnId="{FAB22618-E350-4048-A2AA-BAD363118261}">
      <dgm:prSet/>
      <dgm:spPr/>
      <dgm:t>
        <a:bodyPr/>
        <a:lstStyle/>
        <a:p>
          <a:endParaRPr lang="en-US"/>
        </a:p>
      </dgm:t>
    </dgm:pt>
    <dgm:pt modelId="{942EC669-4819-48A0-9BEB-02EF5074EE4C}" type="sibTrans" cxnId="{FAB22618-E350-4048-A2AA-BAD363118261}">
      <dgm:prSet/>
      <dgm:spPr/>
      <dgm:t>
        <a:bodyPr/>
        <a:lstStyle/>
        <a:p>
          <a:endParaRPr lang="en-US"/>
        </a:p>
      </dgm:t>
    </dgm:pt>
    <dgm:pt modelId="{1958EEAA-2DFB-4575-84FD-2B99EFB92C70}">
      <dgm:prSet phldrT="[Text]"/>
      <dgm:spPr/>
      <dgm:t>
        <a:bodyPr/>
        <a:lstStyle/>
        <a:p>
          <a:r>
            <a:rPr lang="en-US" dirty="0"/>
            <a:t>Deprecate Split Bill panel</a:t>
          </a:r>
        </a:p>
      </dgm:t>
    </dgm:pt>
    <dgm:pt modelId="{8DF7274C-EEED-46B9-BF2B-6BFE8FED415F}" type="parTrans" cxnId="{1494E7DE-3816-4E54-9564-C6F41112B67F}">
      <dgm:prSet/>
      <dgm:spPr/>
      <dgm:t>
        <a:bodyPr/>
        <a:lstStyle/>
        <a:p>
          <a:endParaRPr lang="en-US"/>
        </a:p>
      </dgm:t>
    </dgm:pt>
    <dgm:pt modelId="{86FB4061-1173-4A8F-B678-45A6AC232D85}" type="sibTrans" cxnId="{1494E7DE-3816-4E54-9564-C6F41112B67F}">
      <dgm:prSet/>
      <dgm:spPr/>
      <dgm:t>
        <a:bodyPr/>
        <a:lstStyle/>
        <a:p>
          <a:endParaRPr lang="en-US"/>
        </a:p>
      </dgm:t>
    </dgm:pt>
    <dgm:pt modelId="{2B0A7A23-E2E0-4904-88E3-C36B93BCF521}">
      <dgm:prSet phldrT="[Text]"/>
      <dgm:spPr/>
      <dgm:t>
        <a:bodyPr/>
        <a:lstStyle/>
        <a:p>
          <a:r>
            <a:rPr lang="en-US" dirty="0"/>
            <a:t>Release back conditions</a:t>
          </a:r>
        </a:p>
      </dgm:t>
    </dgm:pt>
    <dgm:pt modelId="{66754658-2F97-4456-BC15-82878D5679FD}" type="parTrans" cxnId="{22361917-E138-4424-A7AA-A3583DC7218C}">
      <dgm:prSet/>
      <dgm:spPr/>
      <dgm:t>
        <a:bodyPr/>
        <a:lstStyle/>
        <a:p>
          <a:endParaRPr lang="en-US"/>
        </a:p>
      </dgm:t>
    </dgm:pt>
    <dgm:pt modelId="{8B84B5CF-1229-437F-A23F-5EF8B6F3AA48}" type="sibTrans" cxnId="{22361917-E138-4424-A7AA-A3583DC7218C}">
      <dgm:prSet/>
      <dgm:spPr/>
      <dgm:t>
        <a:bodyPr/>
        <a:lstStyle/>
        <a:p>
          <a:endParaRPr lang="en-US"/>
        </a:p>
      </dgm:t>
    </dgm:pt>
    <dgm:pt modelId="{F11B7077-0B03-4A5B-B7B6-6DA9BAD3DEA2}">
      <dgm:prSet phldrT="[Text]"/>
      <dgm:spPr/>
      <dgm:t>
        <a:bodyPr/>
        <a:lstStyle/>
        <a:p>
          <a:r>
            <a:rPr lang="en-US" dirty="0"/>
            <a:t>Member tokens</a:t>
          </a:r>
        </a:p>
      </dgm:t>
    </dgm:pt>
    <dgm:pt modelId="{068FF782-E823-4319-A97A-75386539B9CD}" type="parTrans" cxnId="{9A564415-D15A-468D-9234-36E4EE3E8DDF}">
      <dgm:prSet/>
      <dgm:spPr/>
      <dgm:t>
        <a:bodyPr/>
        <a:lstStyle/>
        <a:p>
          <a:endParaRPr lang="en-US"/>
        </a:p>
      </dgm:t>
    </dgm:pt>
    <dgm:pt modelId="{DE3E03CD-AF35-45D6-8248-13D223B11FC1}" type="sibTrans" cxnId="{9A564415-D15A-468D-9234-36E4EE3E8DDF}">
      <dgm:prSet/>
      <dgm:spPr/>
      <dgm:t>
        <a:bodyPr/>
        <a:lstStyle/>
        <a:p>
          <a:endParaRPr lang="en-US"/>
        </a:p>
      </dgm:t>
    </dgm:pt>
    <dgm:pt modelId="{EBC958BD-A2BE-4605-8AC5-A982AEA0B9DB}">
      <dgm:prSet phldrT="[Text]"/>
      <dgm:spPr/>
      <dgm:t>
        <a:bodyPr/>
        <a:lstStyle/>
        <a:p>
          <a:endParaRPr lang="en-US" dirty="0"/>
        </a:p>
      </dgm:t>
    </dgm:pt>
    <dgm:pt modelId="{8111B7D1-7D24-4673-9B39-D7F0DA8D6ED8}" type="parTrans" cxnId="{60102783-9482-4E1A-B017-AAD38C7A90A0}">
      <dgm:prSet/>
      <dgm:spPr/>
      <dgm:t>
        <a:bodyPr/>
        <a:lstStyle/>
        <a:p>
          <a:endParaRPr lang="en-US"/>
        </a:p>
      </dgm:t>
    </dgm:pt>
    <dgm:pt modelId="{17B585F5-8B9D-4E30-8512-64194F23B9AB}" type="sibTrans" cxnId="{60102783-9482-4E1A-B017-AAD38C7A90A0}">
      <dgm:prSet/>
      <dgm:spPr/>
      <dgm:t>
        <a:bodyPr/>
        <a:lstStyle/>
        <a:p>
          <a:endParaRPr lang="en-US"/>
        </a:p>
      </dgm:t>
    </dgm:pt>
    <dgm:pt modelId="{0737831E-717E-4D9B-83C9-7FE15CE69A03}">
      <dgm:prSet phldrT="[Text]"/>
      <dgm:spPr/>
      <dgm:t>
        <a:bodyPr/>
        <a:lstStyle/>
        <a:p>
          <a:endParaRPr lang="en-US" dirty="0"/>
        </a:p>
      </dgm:t>
    </dgm:pt>
    <dgm:pt modelId="{AEB7E721-26B2-4316-ACAC-49AF8256570B}" type="parTrans" cxnId="{CC78E6FD-9F2C-413B-B775-FD6E3DDCA2C1}">
      <dgm:prSet/>
      <dgm:spPr/>
      <dgm:t>
        <a:bodyPr/>
        <a:lstStyle/>
        <a:p>
          <a:endParaRPr lang="en-US"/>
        </a:p>
      </dgm:t>
    </dgm:pt>
    <dgm:pt modelId="{C2E89F68-CD6C-4ACD-91B7-A84C885BF175}" type="sibTrans" cxnId="{CC78E6FD-9F2C-413B-B775-FD6E3DDCA2C1}">
      <dgm:prSet/>
      <dgm:spPr/>
      <dgm:t>
        <a:bodyPr/>
        <a:lstStyle/>
        <a:p>
          <a:endParaRPr lang="en-US"/>
        </a:p>
      </dgm:t>
    </dgm:pt>
    <dgm:pt modelId="{3B6DE9FC-7AFF-4AD1-AB92-20DB797AE52F}">
      <dgm:prSet phldrT="[Text]"/>
      <dgm:spPr/>
      <dgm:t>
        <a:bodyPr/>
        <a:lstStyle/>
        <a:p>
          <a:r>
            <a:rPr lang="en-US" dirty="0"/>
            <a:t>Room allocation</a:t>
          </a:r>
        </a:p>
      </dgm:t>
    </dgm:pt>
    <dgm:pt modelId="{C158056E-C27A-46D0-B6D3-7300C87EB852}" type="parTrans" cxnId="{7C91FE49-D379-4AF6-BCEE-DE4AD7EEB755}">
      <dgm:prSet/>
      <dgm:spPr/>
      <dgm:t>
        <a:bodyPr/>
        <a:lstStyle/>
        <a:p>
          <a:endParaRPr lang="en-US"/>
        </a:p>
      </dgm:t>
    </dgm:pt>
    <dgm:pt modelId="{BE12CD38-A2B7-4076-8070-27456A61B431}" type="sibTrans" cxnId="{7C91FE49-D379-4AF6-BCEE-DE4AD7EEB755}">
      <dgm:prSet/>
      <dgm:spPr/>
      <dgm:t>
        <a:bodyPr/>
        <a:lstStyle/>
        <a:p>
          <a:endParaRPr lang="en-US"/>
        </a:p>
      </dgm:t>
    </dgm:pt>
    <dgm:pt modelId="{F6374B30-546A-4B76-9CD6-0FCEDF3B9227}">
      <dgm:prSet phldrT="[Text]"/>
      <dgm:spPr/>
      <dgm:t>
        <a:bodyPr/>
        <a:lstStyle/>
        <a:p>
          <a:r>
            <a:rPr lang="en-US" dirty="0"/>
            <a:t>Room joining</a:t>
          </a:r>
        </a:p>
      </dgm:t>
    </dgm:pt>
    <dgm:pt modelId="{69B334F0-D172-4D18-A68B-E3C0ADD13AF0}" type="parTrans" cxnId="{9031F43B-242C-4D81-8335-185A346349B5}">
      <dgm:prSet/>
      <dgm:spPr/>
      <dgm:t>
        <a:bodyPr/>
        <a:lstStyle/>
        <a:p>
          <a:endParaRPr lang="en-US"/>
        </a:p>
      </dgm:t>
    </dgm:pt>
    <dgm:pt modelId="{17CEC8F3-7C28-4935-9256-546B326ACDBF}" type="sibTrans" cxnId="{9031F43B-242C-4D81-8335-185A346349B5}">
      <dgm:prSet/>
      <dgm:spPr/>
      <dgm:t>
        <a:bodyPr/>
        <a:lstStyle/>
        <a:p>
          <a:endParaRPr lang="en-US"/>
        </a:p>
      </dgm:t>
    </dgm:pt>
    <dgm:pt modelId="{BEAB8E99-B90D-471F-9CC3-912D9BD39B00}">
      <dgm:prSet phldrT="[Text]"/>
      <dgm:spPr/>
      <dgm:t>
        <a:bodyPr/>
        <a:lstStyle/>
        <a:p>
          <a:endParaRPr lang="en-US" dirty="0"/>
        </a:p>
      </dgm:t>
    </dgm:pt>
    <dgm:pt modelId="{8B138939-3517-405E-A8CF-61D4F818133C}" type="parTrans" cxnId="{12581301-6D38-4CDE-859F-4DC710BCB723}">
      <dgm:prSet/>
      <dgm:spPr/>
      <dgm:t>
        <a:bodyPr/>
        <a:lstStyle/>
        <a:p>
          <a:endParaRPr lang="en-US"/>
        </a:p>
      </dgm:t>
    </dgm:pt>
    <dgm:pt modelId="{62907AE2-3814-45C8-B112-C96C96441E20}" type="sibTrans" cxnId="{12581301-6D38-4CDE-859F-4DC710BCB723}">
      <dgm:prSet/>
      <dgm:spPr/>
      <dgm:t>
        <a:bodyPr/>
        <a:lstStyle/>
        <a:p>
          <a:endParaRPr lang="en-US"/>
        </a:p>
      </dgm:t>
    </dgm:pt>
    <dgm:pt modelId="{225F90A5-4CBF-402F-AFF1-6270B323E20E}">
      <dgm:prSet phldrT="[Text]"/>
      <dgm:spPr/>
      <dgm:t>
        <a:bodyPr/>
        <a:lstStyle/>
        <a:p>
          <a:r>
            <a:rPr lang="en-US" dirty="0"/>
            <a:t>Member discounts</a:t>
          </a:r>
        </a:p>
      </dgm:t>
    </dgm:pt>
    <dgm:pt modelId="{617BFAAF-9846-4481-B49B-BF46C380472F}" type="parTrans" cxnId="{1B561EBA-09E6-47A5-98DC-9C7C8743F7C3}">
      <dgm:prSet/>
      <dgm:spPr/>
      <dgm:t>
        <a:bodyPr/>
        <a:lstStyle/>
        <a:p>
          <a:endParaRPr lang="en-US"/>
        </a:p>
      </dgm:t>
    </dgm:pt>
    <dgm:pt modelId="{0BE465F0-0661-4AF4-B194-72165B5EE075}" type="sibTrans" cxnId="{1B561EBA-09E6-47A5-98DC-9C7C8743F7C3}">
      <dgm:prSet/>
      <dgm:spPr/>
      <dgm:t>
        <a:bodyPr/>
        <a:lstStyle/>
        <a:p>
          <a:endParaRPr lang="en-US"/>
        </a:p>
      </dgm:t>
    </dgm:pt>
    <dgm:pt modelId="{5C82630A-1B8A-47FD-9BA4-33F95E86C3E1}">
      <dgm:prSet phldrT="[Text]"/>
      <dgm:spPr/>
      <dgm:t>
        <a:bodyPr/>
        <a:lstStyle/>
        <a:p>
          <a:r>
            <a:rPr lang="en-US" dirty="0"/>
            <a:t>Guest registration info</a:t>
          </a:r>
        </a:p>
      </dgm:t>
    </dgm:pt>
    <dgm:pt modelId="{55FC4EC2-A85A-4602-BEFC-9E85EC16D1C6}" type="parTrans" cxnId="{0AE8C549-D995-4D47-8840-3BB9E841E0E3}">
      <dgm:prSet/>
      <dgm:spPr/>
      <dgm:t>
        <a:bodyPr/>
        <a:lstStyle/>
        <a:p>
          <a:endParaRPr lang="en-US"/>
        </a:p>
      </dgm:t>
    </dgm:pt>
    <dgm:pt modelId="{70F410E0-D19D-4E7B-83E1-777763212AC6}" type="sibTrans" cxnId="{0AE8C549-D995-4D47-8840-3BB9E841E0E3}">
      <dgm:prSet/>
      <dgm:spPr/>
      <dgm:t>
        <a:bodyPr/>
        <a:lstStyle/>
        <a:p>
          <a:endParaRPr lang="en-US"/>
        </a:p>
      </dgm:t>
    </dgm:pt>
    <dgm:pt modelId="{D860AC90-5580-4296-AF06-533FD96D41BD}">
      <dgm:prSet phldrT="[Text]"/>
      <dgm:spPr/>
      <dgm:t>
        <a:bodyPr/>
        <a:lstStyle/>
        <a:p>
          <a:r>
            <a:rPr lang="en-US" dirty="0"/>
            <a:t>Serial Bookings</a:t>
          </a:r>
        </a:p>
      </dgm:t>
    </dgm:pt>
    <dgm:pt modelId="{20146B23-3E27-45B5-83C4-CFFB03564981}" type="parTrans" cxnId="{CF20C66B-29D4-42B4-A4EB-371430A846C3}">
      <dgm:prSet/>
      <dgm:spPr/>
      <dgm:t>
        <a:bodyPr/>
        <a:lstStyle/>
        <a:p>
          <a:endParaRPr lang="en-US"/>
        </a:p>
      </dgm:t>
    </dgm:pt>
    <dgm:pt modelId="{314F5E4B-13E8-4FA3-8C9F-0EDBA1B4FC13}" type="sibTrans" cxnId="{CF20C66B-29D4-42B4-A4EB-371430A846C3}">
      <dgm:prSet/>
      <dgm:spPr/>
      <dgm:t>
        <a:bodyPr/>
        <a:lstStyle/>
        <a:p>
          <a:endParaRPr lang="en-US"/>
        </a:p>
      </dgm:t>
    </dgm:pt>
    <dgm:pt modelId="{51655EF5-1B98-437B-8CA7-FDED64A22EF1}">
      <dgm:prSet phldrT="[Text]"/>
      <dgm:spPr/>
      <dgm:t>
        <a:bodyPr/>
        <a:lstStyle/>
        <a:p>
          <a:r>
            <a:rPr lang="en-US" dirty="0"/>
            <a:t>Linked reservations</a:t>
          </a:r>
        </a:p>
      </dgm:t>
    </dgm:pt>
    <dgm:pt modelId="{2F4F9A5D-EAA8-4E19-ADEB-01B23518D5C2}" type="parTrans" cxnId="{A37459DB-91B6-462D-8D33-0AA9110BDC88}">
      <dgm:prSet/>
      <dgm:spPr/>
      <dgm:t>
        <a:bodyPr/>
        <a:lstStyle/>
        <a:p>
          <a:endParaRPr lang="en-US"/>
        </a:p>
      </dgm:t>
    </dgm:pt>
    <dgm:pt modelId="{6A2FC452-A6B1-4C0D-8B1E-26FD195BD00C}" type="sibTrans" cxnId="{A37459DB-91B6-462D-8D33-0AA9110BDC88}">
      <dgm:prSet/>
      <dgm:spPr/>
      <dgm:t>
        <a:bodyPr/>
        <a:lstStyle/>
        <a:p>
          <a:endParaRPr lang="en-US"/>
        </a:p>
      </dgm:t>
    </dgm:pt>
    <dgm:pt modelId="{A86BC8F9-A6B1-43AE-ACF6-10BC2CA23B2A}">
      <dgm:prSet phldrT="[Text]"/>
      <dgm:spPr/>
      <dgm:t>
        <a:bodyPr/>
        <a:lstStyle/>
        <a:p>
          <a:r>
            <a:rPr lang="en-US" dirty="0"/>
            <a:t>Multi Company</a:t>
          </a:r>
        </a:p>
      </dgm:t>
    </dgm:pt>
    <dgm:pt modelId="{B654F740-6F7C-4DA9-8A3A-6602F8A3CC6A}" type="parTrans" cxnId="{CBBF0936-D118-4C2A-B44B-0D081216C8E5}">
      <dgm:prSet/>
      <dgm:spPr/>
      <dgm:t>
        <a:bodyPr/>
        <a:lstStyle/>
        <a:p>
          <a:endParaRPr lang="en-US"/>
        </a:p>
      </dgm:t>
    </dgm:pt>
    <dgm:pt modelId="{4D8D8C2C-E140-4F70-B354-23E65C5AC4E3}" type="sibTrans" cxnId="{CBBF0936-D118-4C2A-B44B-0D081216C8E5}">
      <dgm:prSet/>
      <dgm:spPr/>
      <dgm:t>
        <a:bodyPr/>
        <a:lstStyle/>
        <a:p>
          <a:endParaRPr lang="en-US"/>
        </a:p>
      </dgm:t>
    </dgm:pt>
    <dgm:pt modelId="{AC73EE78-7D5A-4B5E-BAE1-F66183AE47AF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Contracts</a:t>
          </a:r>
        </a:p>
      </dgm:t>
    </dgm:pt>
    <dgm:pt modelId="{AE591465-08CC-4B0F-9BD4-DD9FD4FC9566}" type="parTrans" cxnId="{9D1C57B1-5BAC-4F39-BC5F-9C00D17D10AE}">
      <dgm:prSet/>
      <dgm:spPr/>
    </dgm:pt>
    <dgm:pt modelId="{561220A3-C991-403D-9F9B-C8BF057A8432}" type="sibTrans" cxnId="{9D1C57B1-5BAC-4F39-BC5F-9C00D17D10AE}">
      <dgm:prSet/>
      <dgm:spPr/>
    </dgm:pt>
    <dgm:pt modelId="{02120389-8D55-4B15-A4AC-4A275587C7CB}">
      <dgm:prSet phldr="0"/>
      <dgm:spPr/>
      <dgm:t>
        <a:bodyPr/>
        <a:lstStyle/>
        <a:p>
          <a:r>
            <a:rPr lang="en-US" dirty="0">
              <a:latin typeface="Calibri Light" panose="020F0302020204030204"/>
            </a:rPr>
            <a:t>Room</a:t>
          </a:r>
          <a:r>
            <a:rPr lang="en-US" dirty="0"/>
            <a:t> management</a:t>
          </a:r>
        </a:p>
      </dgm:t>
    </dgm:pt>
    <dgm:pt modelId="{D0983299-B58A-4541-90BA-68CD1020269A}" type="parTrans" cxnId="{A5BA542A-29FC-445E-A94F-EFD459A7A3FF}">
      <dgm:prSet/>
      <dgm:spPr/>
    </dgm:pt>
    <dgm:pt modelId="{37E10009-E6DB-4739-B259-666660AD1D51}" type="sibTrans" cxnId="{A5BA542A-29FC-445E-A94F-EFD459A7A3FF}">
      <dgm:prSet/>
      <dgm:spPr/>
    </dgm:pt>
    <dgm:pt modelId="{196B3485-935D-4648-97BF-F284E00A5216}">
      <dgm:prSet phldr="0"/>
      <dgm:spPr/>
      <dgm:t>
        <a:bodyPr/>
        <a:lstStyle/>
        <a:p>
          <a:r>
            <a:rPr lang="en-US" dirty="0">
              <a:latin typeface="Calibri Light" panose="020F0302020204030204"/>
            </a:rPr>
            <a:t>Allowances</a:t>
          </a:r>
        </a:p>
      </dgm:t>
    </dgm:pt>
    <dgm:pt modelId="{B5BEDF47-511E-4D4A-A6D6-B6288024C877}" type="parTrans" cxnId="{CCA83C9E-518B-4B80-BD40-5E6372864151}">
      <dgm:prSet/>
      <dgm:spPr/>
    </dgm:pt>
    <dgm:pt modelId="{000D22D5-E885-4EAC-A0F4-7917F71A61B1}" type="sibTrans" cxnId="{CCA83C9E-518B-4B80-BD40-5E6372864151}">
      <dgm:prSet/>
      <dgm:spPr/>
    </dgm:pt>
    <dgm:pt modelId="{8C08FBF2-F3CE-4730-9FC9-63B4FE273389}" type="pres">
      <dgm:prSet presAssocID="{4B6329CB-4F2E-40A9-8A50-2C71AE5B3B21}" presName="diagram" presStyleCnt="0">
        <dgm:presLayoutVars>
          <dgm:dir/>
          <dgm:resizeHandles val="exact"/>
        </dgm:presLayoutVars>
      </dgm:prSet>
      <dgm:spPr/>
    </dgm:pt>
    <dgm:pt modelId="{20C94AE0-2E42-4705-94ED-FE5F3C54DEB9}" type="pres">
      <dgm:prSet presAssocID="{12C46150-E85A-4745-AA34-0D81967DF93B}" presName="node" presStyleLbl="node1" presStyleIdx="0" presStyleCnt="8">
        <dgm:presLayoutVars>
          <dgm:bulletEnabled val="1"/>
        </dgm:presLayoutVars>
      </dgm:prSet>
      <dgm:spPr/>
    </dgm:pt>
    <dgm:pt modelId="{08B699A4-BE30-4810-958F-4B28FBD63F92}" type="pres">
      <dgm:prSet presAssocID="{0260243A-E2B3-4502-8A12-44A9E39F788B}" presName="sibTrans" presStyleCnt="0"/>
      <dgm:spPr/>
    </dgm:pt>
    <dgm:pt modelId="{B6B13F21-7BCD-4B1C-855C-AC2D51113C0C}" type="pres">
      <dgm:prSet presAssocID="{43ECA0D3-C1B7-4A4C-B5C7-81E16AB4183E}" presName="node" presStyleLbl="node1" presStyleIdx="1" presStyleCnt="8">
        <dgm:presLayoutVars>
          <dgm:bulletEnabled val="1"/>
        </dgm:presLayoutVars>
      </dgm:prSet>
      <dgm:spPr/>
    </dgm:pt>
    <dgm:pt modelId="{E4937115-09E9-4688-AB57-528AA1C12510}" type="pres">
      <dgm:prSet presAssocID="{5F271A29-5CC4-4F46-A233-2D3682BBE1D1}" presName="sibTrans" presStyleCnt="0"/>
      <dgm:spPr/>
    </dgm:pt>
    <dgm:pt modelId="{DAFD36E5-A0BC-4029-8092-8D7F7BF0132A}" type="pres">
      <dgm:prSet presAssocID="{604163F6-8D58-4C2B-9D32-DA1DEA02D0B1}" presName="node" presStyleLbl="node1" presStyleIdx="2" presStyleCnt="8">
        <dgm:presLayoutVars>
          <dgm:bulletEnabled val="1"/>
        </dgm:presLayoutVars>
      </dgm:prSet>
      <dgm:spPr/>
    </dgm:pt>
    <dgm:pt modelId="{C958EBF3-04EF-42ED-A7FB-06C4D37161B7}" type="pres">
      <dgm:prSet presAssocID="{0173CB28-C7E3-48BD-8ACF-38C8C1896C8C}" presName="sibTrans" presStyleCnt="0"/>
      <dgm:spPr/>
    </dgm:pt>
    <dgm:pt modelId="{6CF63CB6-2DB4-4819-AF42-1E48DCA143CD}" type="pres">
      <dgm:prSet presAssocID="{59E9BE36-B243-4583-9C76-A8B5729BD05D}" presName="node" presStyleLbl="node1" presStyleIdx="3" presStyleCnt="8">
        <dgm:presLayoutVars>
          <dgm:bulletEnabled val="1"/>
        </dgm:presLayoutVars>
      </dgm:prSet>
      <dgm:spPr/>
    </dgm:pt>
    <dgm:pt modelId="{05E09788-ED59-4CCE-8EFD-1728DAF0A466}" type="pres">
      <dgm:prSet presAssocID="{EB03240E-A985-4425-90F2-B8AA5937C332}" presName="sibTrans" presStyleCnt="0"/>
      <dgm:spPr/>
    </dgm:pt>
    <dgm:pt modelId="{FC70F0E6-85F4-42E7-9BB0-5C8B6AAF33C4}" type="pres">
      <dgm:prSet presAssocID="{26438B8F-6E7F-42EF-A842-BB4F1D8DEC01}" presName="node" presStyleLbl="node1" presStyleIdx="4" presStyleCnt="8">
        <dgm:presLayoutVars>
          <dgm:bulletEnabled val="1"/>
        </dgm:presLayoutVars>
      </dgm:prSet>
      <dgm:spPr/>
    </dgm:pt>
    <dgm:pt modelId="{F618DA47-096B-4A89-AD79-AB92F2C5B204}" type="pres">
      <dgm:prSet presAssocID="{FC4853FF-02B3-48FA-BB86-FAB173FB62DE}" presName="sibTrans" presStyleCnt="0"/>
      <dgm:spPr/>
    </dgm:pt>
    <dgm:pt modelId="{A53AB9DC-3298-454B-8446-55216A137154}" type="pres">
      <dgm:prSet presAssocID="{6167B47E-CF21-4EF7-B6AB-7950B85ABE65}" presName="node" presStyleLbl="node1" presStyleIdx="5" presStyleCnt="8">
        <dgm:presLayoutVars>
          <dgm:bulletEnabled val="1"/>
        </dgm:presLayoutVars>
      </dgm:prSet>
      <dgm:spPr/>
    </dgm:pt>
    <dgm:pt modelId="{4CFDF031-A604-4BBE-8D70-AC19D43799A9}" type="pres">
      <dgm:prSet presAssocID="{C529E335-9007-4DEB-AA03-0E9F91DCE402}" presName="sibTrans" presStyleCnt="0"/>
      <dgm:spPr/>
    </dgm:pt>
    <dgm:pt modelId="{087B3669-3590-4A73-B57E-C2DE959397F8}" type="pres">
      <dgm:prSet presAssocID="{02120389-8D55-4B15-A4AC-4A275587C7CB}" presName="node" presStyleLbl="node1" presStyleIdx="6" presStyleCnt="8">
        <dgm:presLayoutVars>
          <dgm:bulletEnabled val="1"/>
        </dgm:presLayoutVars>
      </dgm:prSet>
      <dgm:spPr/>
    </dgm:pt>
    <dgm:pt modelId="{61B9ABFE-A153-4849-95E2-15713C5F261D}" type="pres">
      <dgm:prSet presAssocID="{37E10009-E6DB-4739-B259-666660AD1D51}" presName="sibTrans" presStyleCnt="0"/>
      <dgm:spPr/>
    </dgm:pt>
    <dgm:pt modelId="{5A543568-0902-41DB-A848-DB084C6C496A}" type="pres">
      <dgm:prSet presAssocID="{D860AC90-5580-4296-AF06-533FD96D41BD}" presName="node" presStyleLbl="node1" presStyleIdx="7" presStyleCnt="8">
        <dgm:presLayoutVars>
          <dgm:bulletEnabled val="1"/>
        </dgm:presLayoutVars>
      </dgm:prSet>
      <dgm:spPr/>
    </dgm:pt>
  </dgm:ptLst>
  <dgm:cxnLst>
    <dgm:cxn modelId="{12581301-6D38-4CDE-859F-4DC710BCB723}" srcId="{26438B8F-6E7F-42EF-A842-BB4F1D8DEC01}" destId="{BEAB8E99-B90D-471F-9CC3-912D9BD39B00}" srcOrd="3" destOrd="0" parTransId="{8B138939-3517-405E-A8CF-61D4F818133C}" sibTransId="{62907AE2-3814-45C8-B112-C96C96441E20}"/>
    <dgm:cxn modelId="{CFAC1D05-2E45-4DCD-AA32-E4F854DC6754}" type="presOf" srcId="{F11B7077-0B03-4A5B-B7B6-6DA9BAD3DEA2}" destId="{DAFD36E5-A0BC-4029-8092-8D7F7BF0132A}" srcOrd="0" destOrd="2" presId="urn:microsoft.com/office/officeart/2005/8/layout/default"/>
    <dgm:cxn modelId="{EB4E3C09-29C5-48CB-A7CD-42843429BA8C}" srcId="{4B6329CB-4F2E-40A9-8A50-2C71AE5B3B21}" destId="{59E9BE36-B243-4583-9C76-A8B5729BD05D}" srcOrd="3" destOrd="0" parTransId="{5FA4E342-985C-4203-B3CC-DD5646C6A5F2}" sibTransId="{EB03240E-A985-4425-90F2-B8AA5937C332}"/>
    <dgm:cxn modelId="{0D14DD0A-7D37-4FC4-9DB9-35E0AF14AC08}" type="presOf" srcId="{6167B47E-CF21-4EF7-B6AB-7950B85ABE65}" destId="{A53AB9DC-3298-454B-8446-55216A137154}" srcOrd="0" destOrd="0" presId="urn:microsoft.com/office/officeart/2005/8/layout/default"/>
    <dgm:cxn modelId="{46B19E0D-CB91-444D-9C50-8C2B430EA78F}" type="presOf" srcId="{F6374B30-546A-4B76-9CD6-0FCEDF3B9227}" destId="{087B3669-3590-4A73-B57E-C2DE959397F8}" srcOrd="0" destOrd="1" presId="urn:microsoft.com/office/officeart/2005/8/layout/default"/>
    <dgm:cxn modelId="{E714250E-221C-4C67-AAEE-6D7B4AEFF805}" srcId="{02120389-8D55-4B15-A4AC-4A275587C7CB}" destId="{A861BC1B-1CBA-4D79-A885-2BB161A412E6}" srcOrd="1" destOrd="0" parTransId="{1B480FB4-A481-422B-9EF9-44669790DD0C}" sibTransId="{5904BC76-0215-43D2-AFAB-C9AC2BE2E91A}"/>
    <dgm:cxn modelId="{01006611-33C6-4331-BB5B-8D723E389B04}" type="presOf" srcId="{BEAB8E99-B90D-471F-9CC3-912D9BD39B00}" destId="{FC70F0E6-85F4-42E7-9BB0-5C8B6AAF33C4}" srcOrd="0" destOrd="4" presId="urn:microsoft.com/office/officeart/2005/8/layout/default"/>
    <dgm:cxn modelId="{9A564415-D15A-468D-9234-36E4EE3E8DDF}" srcId="{604163F6-8D58-4C2B-9D32-DA1DEA02D0B1}" destId="{F11B7077-0B03-4A5B-B7B6-6DA9BAD3DEA2}" srcOrd="1" destOrd="0" parTransId="{068FF782-E823-4319-A97A-75386539B9CD}" sibTransId="{DE3E03CD-AF35-45D6-8248-13D223B11FC1}"/>
    <dgm:cxn modelId="{22361917-E138-4424-A7AA-A3583DC7218C}" srcId="{43ECA0D3-C1B7-4A4C-B5C7-81E16AB4183E}" destId="{2B0A7A23-E2E0-4904-88E3-C36B93BCF521}" srcOrd="1" destOrd="0" parTransId="{66754658-2F97-4456-BC15-82878D5679FD}" sibTransId="{8B84B5CF-1229-437F-A23F-5EF8B6F3AA48}"/>
    <dgm:cxn modelId="{FAB22618-E350-4048-A2AA-BAD363118261}" srcId="{12C46150-E85A-4745-AA34-0D81967DF93B}" destId="{8602828D-0AA1-4530-A64B-B87320D4A811}" srcOrd="1" destOrd="0" parTransId="{5355307F-6EAE-4B41-833A-8FC7115C1620}" sibTransId="{942EC669-4819-48A0-9BEB-02EF5074EE4C}"/>
    <dgm:cxn modelId="{866D8818-11B2-4431-B085-6E541346C59D}" type="presOf" srcId="{43ECA0D3-C1B7-4A4C-B5C7-81E16AB4183E}" destId="{B6B13F21-7BCD-4B1C-855C-AC2D51113C0C}" srcOrd="0" destOrd="0" presId="urn:microsoft.com/office/officeart/2005/8/layout/default"/>
    <dgm:cxn modelId="{5A37311E-FEB3-4788-9C3C-911B06B6C51F}" type="presOf" srcId="{95AF0156-C7A4-4C11-9506-80505E7DDDE8}" destId="{6CF63CB6-2DB4-4819-AF42-1E48DCA143CD}" srcOrd="0" destOrd="1" presId="urn:microsoft.com/office/officeart/2005/8/layout/default"/>
    <dgm:cxn modelId="{A5BA542A-29FC-445E-A94F-EFD459A7A3FF}" srcId="{4B6329CB-4F2E-40A9-8A50-2C71AE5B3B21}" destId="{02120389-8D55-4B15-A4AC-4A275587C7CB}" srcOrd="6" destOrd="0" parTransId="{D0983299-B58A-4541-90BA-68CD1020269A}" sibTransId="{37E10009-E6DB-4739-B259-666660AD1D51}"/>
    <dgm:cxn modelId="{D2D4802A-3B39-4BF0-BBBF-3E7110FDB220}" srcId="{4B6329CB-4F2E-40A9-8A50-2C71AE5B3B21}" destId="{6167B47E-CF21-4EF7-B6AB-7950B85ABE65}" srcOrd="5" destOrd="0" parTransId="{2310C199-6B87-4E9B-A5CD-C6F72C51BD27}" sibTransId="{C529E335-9007-4DEB-AA03-0E9F91DCE402}"/>
    <dgm:cxn modelId="{517BA82E-D4F2-47CF-923E-02A315CB173D}" srcId="{59E9BE36-B243-4583-9C76-A8B5729BD05D}" destId="{95AF0156-C7A4-4C11-9506-80505E7DDDE8}" srcOrd="0" destOrd="0" parTransId="{6C10D76A-1697-4F14-A50C-F515AC111195}" sibTransId="{F39417E1-FC42-42A1-BE16-AF47F7641CD0}"/>
    <dgm:cxn modelId="{F519DF2E-2157-45E1-A482-8DEB5B8AE8C7}" type="presOf" srcId="{ABFF81CD-0E96-43EE-962E-DB57D39C47D8}" destId="{FC70F0E6-85F4-42E7-9BB0-5C8B6AAF33C4}" srcOrd="0" destOrd="1" presId="urn:microsoft.com/office/officeart/2005/8/layout/default"/>
    <dgm:cxn modelId="{CBBF0936-D118-4C2A-B44B-0D081216C8E5}" srcId="{D860AC90-5580-4296-AF06-533FD96D41BD}" destId="{A86BC8F9-A6B1-43AE-ACF6-10BC2CA23B2A}" srcOrd="1" destOrd="0" parTransId="{B654F740-6F7C-4DA9-8A3A-6602F8A3CC6A}" sibTransId="{4D8D8C2C-E140-4F70-B354-23E65C5AC4E3}"/>
    <dgm:cxn modelId="{DF3F0338-B8D6-4300-A858-FF9C176D981A}" type="presOf" srcId="{4B6329CB-4F2E-40A9-8A50-2C71AE5B3B21}" destId="{8C08FBF2-F3CE-4730-9FC9-63B4FE273389}" srcOrd="0" destOrd="0" presId="urn:microsoft.com/office/officeart/2005/8/layout/default"/>
    <dgm:cxn modelId="{2B7B193A-1B2A-40C7-860C-3251B9A5068D}" type="presOf" srcId="{8C233AE8-4705-4922-A568-88FE2A0CAD18}" destId="{DAFD36E5-A0BC-4029-8092-8D7F7BF0132A}" srcOrd="0" destOrd="1" presId="urn:microsoft.com/office/officeart/2005/8/layout/default"/>
    <dgm:cxn modelId="{9031F43B-242C-4D81-8335-185A346349B5}" srcId="{02120389-8D55-4B15-A4AC-4A275587C7CB}" destId="{F6374B30-546A-4B76-9CD6-0FCEDF3B9227}" srcOrd="0" destOrd="0" parTransId="{69B334F0-D172-4D18-A68B-E3C0ADD13AF0}" sibTransId="{17CEC8F3-7C28-4935-9256-546B326ACDBF}"/>
    <dgm:cxn modelId="{FF1C253C-1F64-49D6-A13E-CF712D72658F}" type="presOf" srcId="{51655EF5-1B98-437B-8CA7-FDED64A22EF1}" destId="{5A543568-0902-41DB-A848-DB084C6C496A}" srcOrd="0" destOrd="1" presId="urn:microsoft.com/office/officeart/2005/8/layout/default"/>
    <dgm:cxn modelId="{35AF6863-EBF6-4F52-96AB-A242A6CC4600}" type="presOf" srcId="{8602828D-0AA1-4530-A64B-B87320D4A811}" destId="{20C94AE0-2E42-4705-94ED-FE5F3C54DEB9}" srcOrd="0" destOrd="2" presId="urn:microsoft.com/office/officeart/2005/8/layout/default"/>
    <dgm:cxn modelId="{9804E546-13CD-4BD0-8113-22699E1BF205}" type="presOf" srcId="{02120389-8D55-4B15-A4AC-4A275587C7CB}" destId="{087B3669-3590-4A73-B57E-C2DE959397F8}" srcOrd="0" destOrd="0" presId="urn:microsoft.com/office/officeart/2005/8/layout/default"/>
    <dgm:cxn modelId="{0AE8C549-D995-4D47-8840-3BB9E841E0E3}" srcId="{26438B8F-6E7F-42EF-A842-BB4F1D8DEC01}" destId="{5C82630A-1B8A-47FD-9BA4-33F95E86C3E1}" srcOrd="1" destOrd="0" parTransId="{55FC4EC2-A85A-4602-BEFC-9E85EC16D1C6}" sibTransId="{70F410E0-D19D-4E7B-83E1-777763212AC6}"/>
    <dgm:cxn modelId="{7C91FE49-D379-4AF6-BCEE-DE4AD7EEB755}" srcId="{02120389-8D55-4B15-A4AC-4A275587C7CB}" destId="{3B6DE9FC-7AFF-4AD1-AB92-20DB797AE52F}" srcOrd="2" destOrd="0" parTransId="{C158056E-C27A-46D0-B6D3-7300C87EB852}" sibTransId="{BE12CD38-A2B7-4076-8070-27456A61B431}"/>
    <dgm:cxn modelId="{CF20C66B-29D4-42B4-A4EB-371430A846C3}" srcId="{4B6329CB-4F2E-40A9-8A50-2C71AE5B3B21}" destId="{D860AC90-5580-4296-AF06-533FD96D41BD}" srcOrd="7" destOrd="0" parTransId="{20146B23-3E27-45B5-83C4-CFFB03564981}" sibTransId="{314F5E4B-13E8-4FA3-8C9F-0EDBA1B4FC13}"/>
    <dgm:cxn modelId="{F7F56D51-328F-4C94-AFED-1DF6D6399DDE}" srcId="{4B6329CB-4F2E-40A9-8A50-2C71AE5B3B21}" destId="{604163F6-8D58-4C2B-9D32-DA1DEA02D0B1}" srcOrd="2" destOrd="0" parTransId="{A1F014D4-0489-4940-8F70-835F61B98F73}" sibTransId="{0173CB28-C7E3-48BD-8ACF-38C8C1896C8C}"/>
    <dgm:cxn modelId="{BCE64173-E919-4484-91BD-5C6C6EA5816F}" type="presOf" srcId="{225F90A5-4CBF-402F-AFF1-6270B323E20E}" destId="{FC70F0E6-85F4-42E7-9BB0-5C8B6AAF33C4}" srcOrd="0" destOrd="3" presId="urn:microsoft.com/office/officeart/2005/8/layout/default"/>
    <dgm:cxn modelId="{8489A574-C077-4706-BB1F-88277FFEEE4C}" type="presOf" srcId="{2B0A7A23-E2E0-4904-88E3-C36B93BCF521}" destId="{B6B13F21-7BCD-4B1C-855C-AC2D51113C0C}" srcOrd="0" destOrd="2" presId="urn:microsoft.com/office/officeart/2005/8/layout/default"/>
    <dgm:cxn modelId="{E0CDE456-7163-41C2-B10F-F238452EF82C}" type="presOf" srcId="{375BDB76-E4E8-425F-85DF-C7664A333F74}" destId="{B6B13F21-7BCD-4B1C-855C-AC2D51113C0C}" srcOrd="0" destOrd="1" presId="urn:microsoft.com/office/officeart/2005/8/layout/default"/>
    <dgm:cxn modelId="{B2C25D77-D818-4C1B-A228-449271168465}" srcId="{4B6329CB-4F2E-40A9-8A50-2C71AE5B3B21}" destId="{43ECA0D3-C1B7-4A4C-B5C7-81E16AB4183E}" srcOrd="1" destOrd="0" parTransId="{F246BBDC-A312-45BF-BF56-733BA78E60FB}" sibTransId="{5F271A29-5CC4-4F46-A233-2D3682BBE1D1}"/>
    <dgm:cxn modelId="{0BBE5159-CA9E-4FA9-B29E-33691B69A434}" type="presOf" srcId="{A86BC8F9-A6B1-43AE-ACF6-10BC2CA23B2A}" destId="{5A543568-0902-41DB-A848-DB084C6C496A}" srcOrd="0" destOrd="2" presId="urn:microsoft.com/office/officeart/2005/8/layout/default"/>
    <dgm:cxn modelId="{978EDE80-98D8-4D31-9623-D918AA4CD592}" type="presOf" srcId="{604163F6-8D58-4C2B-9D32-DA1DEA02D0B1}" destId="{DAFD36E5-A0BC-4029-8092-8D7F7BF0132A}" srcOrd="0" destOrd="0" presId="urn:microsoft.com/office/officeart/2005/8/layout/default"/>
    <dgm:cxn modelId="{60102783-9482-4E1A-B017-AAD38C7A90A0}" srcId="{604163F6-8D58-4C2B-9D32-DA1DEA02D0B1}" destId="{EBC958BD-A2BE-4605-8AC5-A982AEA0B9DB}" srcOrd="2" destOrd="0" parTransId="{8111B7D1-7D24-4673-9B39-D7F0DA8D6ED8}" sibTransId="{17B585F5-8B9D-4E30-8512-64194F23B9AB}"/>
    <dgm:cxn modelId="{68E53083-F805-43E7-977A-A6EBADF4C712}" type="presOf" srcId="{196B3485-935D-4648-97BF-F284E00A5216}" destId="{A53AB9DC-3298-454B-8446-55216A137154}" srcOrd="0" destOrd="1" presId="urn:microsoft.com/office/officeart/2005/8/layout/default"/>
    <dgm:cxn modelId="{CCA83C9E-518B-4B80-BD40-5E6372864151}" srcId="{6167B47E-CF21-4EF7-B6AB-7950B85ABE65}" destId="{196B3485-935D-4648-97BF-F284E00A5216}" srcOrd="0" destOrd="0" parTransId="{B5BEDF47-511E-4D4A-A6D6-B6288024C877}" sibTransId="{000D22D5-E885-4EAC-A0F4-7917F71A61B1}"/>
    <dgm:cxn modelId="{9D4F40A0-B00F-4944-B5C5-20FCA30994D6}" srcId="{26438B8F-6E7F-42EF-A842-BB4F1D8DEC01}" destId="{ABFF81CD-0E96-43EE-962E-DB57D39C47D8}" srcOrd="0" destOrd="0" parTransId="{212A1B49-8EF7-4E01-A9E2-CAFD3AA8C452}" sibTransId="{E4EABF32-0B5C-4754-864E-8D5270B4BBCA}"/>
    <dgm:cxn modelId="{2D305BA5-1635-4925-B415-B5F5DAE064D6}" type="presOf" srcId="{EBC958BD-A2BE-4605-8AC5-A982AEA0B9DB}" destId="{DAFD36E5-A0BC-4029-8092-8D7F7BF0132A}" srcOrd="0" destOrd="3" presId="urn:microsoft.com/office/officeart/2005/8/layout/default"/>
    <dgm:cxn modelId="{9D1C57B1-5BAC-4F39-BC5F-9C00D17D10AE}" srcId="{43ECA0D3-C1B7-4A4C-B5C7-81E16AB4183E}" destId="{AC73EE78-7D5A-4B5E-BAE1-F66183AE47AF}" srcOrd="2" destOrd="0" parTransId="{AE591465-08CC-4B0F-9BD4-DD9FD4FC9566}" sibTransId="{561220A3-C991-403D-9F9B-C8BF057A8432}"/>
    <dgm:cxn modelId="{10A308B5-8764-40DC-9E40-C4B9E6BB60C6}" type="presOf" srcId="{1958EEAA-2DFB-4575-84FD-2B99EFB92C70}" destId="{20C94AE0-2E42-4705-94ED-FE5F3C54DEB9}" srcOrd="0" destOrd="3" presId="urn:microsoft.com/office/officeart/2005/8/layout/default"/>
    <dgm:cxn modelId="{BB916BB8-132D-4BBF-9E08-AB9587C09278}" type="presOf" srcId="{AC73EE78-7D5A-4B5E-BAE1-F66183AE47AF}" destId="{B6B13F21-7BCD-4B1C-855C-AC2D51113C0C}" srcOrd="0" destOrd="3" presId="urn:microsoft.com/office/officeart/2005/8/layout/default"/>
    <dgm:cxn modelId="{AF820BB9-FC20-4FEF-8E08-E970A587D7AC}" srcId="{4B6329CB-4F2E-40A9-8A50-2C71AE5B3B21}" destId="{12C46150-E85A-4745-AA34-0D81967DF93B}" srcOrd="0" destOrd="0" parTransId="{81107F9A-596C-4DFD-AC70-E75648626320}" sibTransId="{0260243A-E2B3-4502-8A12-44A9E39F788B}"/>
    <dgm:cxn modelId="{1B561EBA-09E6-47A5-98DC-9C7C8743F7C3}" srcId="{26438B8F-6E7F-42EF-A842-BB4F1D8DEC01}" destId="{225F90A5-4CBF-402F-AFF1-6270B323E20E}" srcOrd="2" destOrd="0" parTransId="{617BFAAF-9846-4481-B49B-BF46C380472F}" sibTransId="{0BE465F0-0661-4AF4-B194-72165B5EE075}"/>
    <dgm:cxn modelId="{1E0074CC-5917-4CD6-A986-416A91714C66}" type="presOf" srcId="{A861BC1B-1CBA-4D79-A885-2BB161A412E6}" destId="{087B3669-3590-4A73-B57E-C2DE959397F8}" srcOrd="0" destOrd="2" presId="urn:microsoft.com/office/officeart/2005/8/layout/default"/>
    <dgm:cxn modelId="{019CFAD2-855C-4C91-AF71-4FA587908213}" type="presOf" srcId="{0737831E-717E-4D9B-83C9-7FE15CE69A03}" destId="{DAFD36E5-A0BC-4029-8092-8D7F7BF0132A}" srcOrd="0" destOrd="4" presId="urn:microsoft.com/office/officeart/2005/8/layout/default"/>
    <dgm:cxn modelId="{0F5401D3-C56C-4CB4-BA36-308860B67011}" type="presOf" srcId="{48F90DFA-2D9E-4381-8BF1-5E634484DCA0}" destId="{20C94AE0-2E42-4705-94ED-FE5F3C54DEB9}" srcOrd="0" destOrd="1" presId="urn:microsoft.com/office/officeart/2005/8/layout/default"/>
    <dgm:cxn modelId="{5FF2AFD9-B206-46F4-AB8E-96963D964EA0}" srcId="{43ECA0D3-C1B7-4A4C-B5C7-81E16AB4183E}" destId="{375BDB76-E4E8-425F-85DF-C7664A333F74}" srcOrd="0" destOrd="0" parTransId="{228847BF-D760-4233-8E65-D1D4768C50BB}" sibTransId="{E9301B0F-AF57-4207-B849-BF1DA7B88F23}"/>
    <dgm:cxn modelId="{A37459DB-91B6-462D-8D33-0AA9110BDC88}" srcId="{D860AC90-5580-4296-AF06-533FD96D41BD}" destId="{51655EF5-1B98-437B-8CA7-FDED64A22EF1}" srcOrd="0" destOrd="0" parTransId="{2F4F9A5D-EAA8-4E19-ADEB-01B23518D5C2}" sibTransId="{6A2FC452-A6B1-4C0D-8B1E-26FD195BD00C}"/>
    <dgm:cxn modelId="{31B476DC-3B9A-471B-9261-CA446EC1CA0B}" srcId="{4B6329CB-4F2E-40A9-8A50-2C71AE5B3B21}" destId="{26438B8F-6E7F-42EF-A842-BB4F1D8DEC01}" srcOrd="4" destOrd="0" parTransId="{D95B5867-1AB8-47F1-9CA2-BD57D2805E89}" sibTransId="{FC4853FF-02B3-48FA-BB86-FAB173FB62DE}"/>
    <dgm:cxn modelId="{677F7ADC-8086-4171-8A73-E455571CC82F}" type="presOf" srcId="{3B6DE9FC-7AFF-4AD1-AB92-20DB797AE52F}" destId="{087B3669-3590-4A73-B57E-C2DE959397F8}" srcOrd="0" destOrd="3" presId="urn:microsoft.com/office/officeart/2005/8/layout/default"/>
    <dgm:cxn modelId="{1494E7DE-3816-4E54-9564-C6F41112B67F}" srcId="{12C46150-E85A-4745-AA34-0D81967DF93B}" destId="{1958EEAA-2DFB-4575-84FD-2B99EFB92C70}" srcOrd="2" destOrd="0" parTransId="{8DF7274C-EEED-46B9-BF2B-6BFE8FED415F}" sibTransId="{86FB4061-1173-4A8F-B678-45A6AC232D85}"/>
    <dgm:cxn modelId="{7AA33DDF-88F0-4908-8068-EBC153F5A85F}" type="presOf" srcId="{5C82630A-1B8A-47FD-9BA4-33F95E86C3E1}" destId="{FC70F0E6-85F4-42E7-9BB0-5C8B6AAF33C4}" srcOrd="0" destOrd="2" presId="urn:microsoft.com/office/officeart/2005/8/layout/default"/>
    <dgm:cxn modelId="{123E76E5-D60C-4EE2-A3C0-306B74C6B46A}" type="presOf" srcId="{D860AC90-5580-4296-AF06-533FD96D41BD}" destId="{5A543568-0902-41DB-A848-DB084C6C496A}" srcOrd="0" destOrd="0" presId="urn:microsoft.com/office/officeart/2005/8/layout/default"/>
    <dgm:cxn modelId="{03E552E7-09CF-4E5F-BBBE-075661C21F96}" type="presOf" srcId="{26438B8F-6E7F-42EF-A842-BB4F1D8DEC01}" destId="{FC70F0E6-85F4-42E7-9BB0-5C8B6AAF33C4}" srcOrd="0" destOrd="0" presId="urn:microsoft.com/office/officeart/2005/8/layout/default"/>
    <dgm:cxn modelId="{67C551ED-59F9-43D1-8D5C-E893ACFA2ACD}" srcId="{604163F6-8D58-4C2B-9D32-DA1DEA02D0B1}" destId="{8C233AE8-4705-4922-A568-88FE2A0CAD18}" srcOrd="0" destOrd="0" parTransId="{9D646E0A-19C2-4DE9-8EAF-1C4299A31AD3}" sibTransId="{D51005F8-E859-4C9D-8134-51C9D5C03097}"/>
    <dgm:cxn modelId="{26EA7FF1-3AF6-4A80-BF5F-18566C1961AF}" srcId="{12C46150-E85A-4745-AA34-0D81967DF93B}" destId="{48F90DFA-2D9E-4381-8BF1-5E634484DCA0}" srcOrd="0" destOrd="0" parTransId="{595C4193-EECE-4CEE-903A-399F356B5323}" sibTransId="{BC93D583-CA32-49A0-9769-422A1E3D385D}"/>
    <dgm:cxn modelId="{A0B02CF6-B131-4436-B416-EE0FD2C36D0A}" type="presOf" srcId="{12C46150-E85A-4745-AA34-0D81967DF93B}" destId="{20C94AE0-2E42-4705-94ED-FE5F3C54DEB9}" srcOrd="0" destOrd="0" presId="urn:microsoft.com/office/officeart/2005/8/layout/default"/>
    <dgm:cxn modelId="{1C04D1F8-A2FA-46CC-AC22-FB91BBF3397A}" type="presOf" srcId="{59E9BE36-B243-4583-9C76-A8B5729BD05D}" destId="{6CF63CB6-2DB4-4819-AF42-1E48DCA143CD}" srcOrd="0" destOrd="0" presId="urn:microsoft.com/office/officeart/2005/8/layout/default"/>
    <dgm:cxn modelId="{CC78E6FD-9F2C-413B-B775-FD6E3DDCA2C1}" srcId="{604163F6-8D58-4C2B-9D32-DA1DEA02D0B1}" destId="{0737831E-717E-4D9B-83C9-7FE15CE69A03}" srcOrd="3" destOrd="0" parTransId="{AEB7E721-26B2-4316-ACAC-49AF8256570B}" sibTransId="{C2E89F68-CD6C-4ACD-91B7-A84C885BF175}"/>
    <dgm:cxn modelId="{88988AB3-070F-4A36-8671-E27C3BC4C5D7}" type="presParOf" srcId="{8C08FBF2-F3CE-4730-9FC9-63B4FE273389}" destId="{20C94AE0-2E42-4705-94ED-FE5F3C54DEB9}" srcOrd="0" destOrd="0" presId="urn:microsoft.com/office/officeart/2005/8/layout/default"/>
    <dgm:cxn modelId="{E0699050-4FAF-4427-9F02-FB7038C78C03}" type="presParOf" srcId="{8C08FBF2-F3CE-4730-9FC9-63B4FE273389}" destId="{08B699A4-BE30-4810-958F-4B28FBD63F92}" srcOrd="1" destOrd="0" presId="urn:microsoft.com/office/officeart/2005/8/layout/default"/>
    <dgm:cxn modelId="{A2FD3CBD-BF3B-4262-A27E-FAB029C99FAA}" type="presParOf" srcId="{8C08FBF2-F3CE-4730-9FC9-63B4FE273389}" destId="{B6B13F21-7BCD-4B1C-855C-AC2D51113C0C}" srcOrd="2" destOrd="0" presId="urn:microsoft.com/office/officeart/2005/8/layout/default"/>
    <dgm:cxn modelId="{A25EA163-182A-474B-A986-8A0B4C6EC1E1}" type="presParOf" srcId="{8C08FBF2-F3CE-4730-9FC9-63B4FE273389}" destId="{E4937115-09E9-4688-AB57-528AA1C12510}" srcOrd="3" destOrd="0" presId="urn:microsoft.com/office/officeart/2005/8/layout/default"/>
    <dgm:cxn modelId="{2E8422DC-12B1-4E72-BE40-8D97C5857EB4}" type="presParOf" srcId="{8C08FBF2-F3CE-4730-9FC9-63B4FE273389}" destId="{DAFD36E5-A0BC-4029-8092-8D7F7BF0132A}" srcOrd="4" destOrd="0" presId="urn:microsoft.com/office/officeart/2005/8/layout/default"/>
    <dgm:cxn modelId="{E7A6535C-571A-4E00-9504-4C00100E33B9}" type="presParOf" srcId="{8C08FBF2-F3CE-4730-9FC9-63B4FE273389}" destId="{C958EBF3-04EF-42ED-A7FB-06C4D37161B7}" srcOrd="5" destOrd="0" presId="urn:microsoft.com/office/officeart/2005/8/layout/default"/>
    <dgm:cxn modelId="{DE3D8337-3341-4E9E-85D6-36DBC11B8BFC}" type="presParOf" srcId="{8C08FBF2-F3CE-4730-9FC9-63B4FE273389}" destId="{6CF63CB6-2DB4-4819-AF42-1E48DCA143CD}" srcOrd="6" destOrd="0" presId="urn:microsoft.com/office/officeart/2005/8/layout/default"/>
    <dgm:cxn modelId="{6AC89142-16D9-4632-913E-9B0510F84AF4}" type="presParOf" srcId="{8C08FBF2-F3CE-4730-9FC9-63B4FE273389}" destId="{05E09788-ED59-4CCE-8EFD-1728DAF0A466}" srcOrd="7" destOrd="0" presId="urn:microsoft.com/office/officeart/2005/8/layout/default"/>
    <dgm:cxn modelId="{FB218B15-8AED-45DA-88E9-2F57D5A37DAB}" type="presParOf" srcId="{8C08FBF2-F3CE-4730-9FC9-63B4FE273389}" destId="{FC70F0E6-85F4-42E7-9BB0-5C8B6AAF33C4}" srcOrd="8" destOrd="0" presId="urn:microsoft.com/office/officeart/2005/8/layout/default"/>
    <dgm:cxn modelId="{66FBCA4A-F758-42EC-AA01-82739908875A}" type="presParOf" srcId="{8C08FBF2-F3CE-4730-9FC9-63B4FE273389}" destId="{F618DA47-096B-4A89-AD79-AB92F2C5B204}" srcOrd="9" destOrd="0" presId="urn:microsoft.com/office/officeart/2005/8/layout/default"/>
    <dgm:cxn modelId="{CD76F3B0-2F4E-4A7E-823D-ECC6D36F6896}" type="presParOf" srcId="{8C08FBF2-F3CE-4730-9FC9-63B4FE273389}" destId="{A53AB9DC-3298-454B-8446-55216A137154}" srcOrd="10" destOrd="0" presId="urn:microsoft.com/office/officeart/2005/8/layout/default"/>
    <dgm:cxn modelId="{A4CF2DF3-607D-42CC-9008-F11A68B44BDD}" type="presParOf" srcId="{8C08FBF2-F3CE-4730-9FC9-63B4FE273389}" destId="{4CFDF031-A604-4BBE-8D70-AC19D43799A9}" srcOrd="11" destOrd="0" presId="urn:microsoft.com/office/officeart/2005/8/layout/default"/>
    <dgm:cxn modelId="{2253862D-2D8D-4C4A-9ADD-22A190AB70F4}" type="presParOf" srcId="{8C08FBF2-F3CE-4730-9FC9-63B4FE273389}" destId="{087B3669-3590-4A73-B57E-C2DE959397F8}" srcOrd="12" destOrd="0" presId="urn:microsoft.com/office/officeart/2005/8/layout/default"/>
    <dgm:cxn modelId="{7652074E-E127-438A-98C8-1EEAC1A1F5B0}" type="presParOf" srcId="{8C08FBF2-F3CE-4730-9FC9-63B4FE273389}" destId="{61B9ABFE-A153-4849-95E2-15713C5F261D}" srcOrd="13" destOrd="0" presId="urn:microsoft.com/office/officeart/2005/8/layout/default"/>
    <dgm:cxn modelId="{25E39BD5-D18D-4CA2-AD62-6A06D1A5C65E}" type="presParOf" srcId="{8C08FBF2-F3CE-4730-9FC9-63B4FE273389}" destId="{5A543568-0902-41DB-A848-DB084C6C496A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5A7421-772F-4F40-99F1-626E657A89A2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11880000"/>
            <a:gd name="adj2" fmla="val 1620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C5A299-FEC0-4AA1-B404-CEFDA45B9130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7560000"/>
            <a:gd name="adj2" fmla="val 1188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294F8A-5BED-4F70-9B4B-C9912CE54C3F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3240000"/>
            <a:gd name="adj2" fmla="val 756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58C118-260F-4F77-B0A7-23CB99D836ED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20520000"/>
            <a:gd name="adj2" fmla="val 324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221DD0-373A-4D0F-93B3-279DBBAC457A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16200000"/>
            <a:gd name="adj2" fmla="val 2052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9488F5-F1D7-4E6F-94E5-F64EB6042597}">
      <dsp:nvSpPr>
        <dsp:cNvPr id="0" name=""/>
        <dsp:cNvSpPr/>
      </dsp:nvSpPr>
      <dsp:spPr>
        <a:xfrm>
          <a:off x="1854418" y="1475458"/>
          <a:ext cx="1617739" cy="1617739"/>
        </a:xfrm>
        <a:prstGeom prst="ellipse">
          <a:avLst/>
        </a:prstGeom>
        <a:solidFill>
          <a:srgbClr val="338E87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+mj-lt"/>
            </a:rPr>
            <a:t>LS Central</a:t>
          </a:r>
          <a:endParaRPr lang="en-US" sz="1600" b="1" kern="1200" dirty="0"/>
        </a:p>
      </dsp:txBody>
      <dsp:txXfrm>
        <a:off x="2091330" y="1712370"/>
        <a:ext cx="1143915" cy="1143915"/>
      </dsp:txXfrm>
    </dsp:sp>
    <dsp:sp modelId="{52BED40B-A563-4EED-ABBC-4CCC3F22FBAF}">
      <dsp:nvSpPr>
        <dsp:cNvPr id="0" name=""/>
        <dsp:cNvSpPr/>
      </dsp:nvSpPr>
      <dsp:spPr>
        <a:xfrm>
          <a:off x="2097079" y="1916"/>
          <a:ext cx="1132417" cy="1132417"/>
        </a:xfrm>
        <a:prstGeom prst="ellipse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Food &amp; Beverage</a:t>
          </a:r>
        </a:p>
      </dsp:txBody>
      <dsp:txXfrm>
        <a:off x="2262918" y="167755"/>
        <a:ext cx="800739" cy="800739"/>
      </dsp:txXfrm>
    </dsp:sp>
    <dsp:sp modelId="{711984DE-A85A-4D77-B73C-9E21ACD4F6D6}">
      <dsp:nvSpPr>
        <dsp:cNvPr id="0" name=""/>
        <dsp:cNvSpPr/>
      </dsp:nvSpPr>
      <dsp:spPr>
        <a:xfrm>
          <a:off x="3729285" y="1187783"/>
          <a:ext cx="1132417" cy="1132417"/>
        </a:xfrm>
        <a:prstGeom prst="ellipse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Bookings</a:t>
          </a:r>
        </a:p>
      </dsp:txBody>
      <dsp:txXfrm>
        <a:off x="3895124" y="1353622"/>
        <a:ext cx="800739" cy="800739"/>
      </dsp:txXfrm>
    </dsp:sp>
    <dsp:sp modelId="{1EF3C074-8452-4FF3-BA16-816C66B943FE}">
      <dsp:nvSpPr>
        <dsp:cNvPr id="0" name=""/>
        <dsp:cNvSpPr/>
      </dsp:nvSpPr>
      <dsp:spPr>
        <a:xfrm>
          <a:off x="3105838" y="3106556"/>
          <a:ext cx="1132417" cy="1132417"/>
        </a:xfrm>
        <a:prstGeom prst="ellipse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Staff </a:t>
          </a:r>
          <a:r>
            <a:rPr lang="en-US" sz="1400" kern="1200" dirty="0" err="1"/>
            <a:t>Mgmt</a:t>
          </a:r>
          <a:endParaRPr lang="en-US" sz="1400" kern="1200" dirty="0"/>
        </a:p>
      </dsp:txBody>
      <dsp:txXfrm>
        <a:off x="3271677" y="3272395"/>
        <a:ext cx="800739" cy="800739"/>
      </dsp:txXfrm>
    </dsp:sp>
    <dsp:sp modelId="{BF007073-981A-49E7-A778-3CAFFC53EF83}">
      <dsp:nvSpPr>
        <dsp:cNvPr id="0" name=""/>
        <dsp:cNvSpPr/>
      </dsp:nvSpPr>
      <dsp:spPr>
        <a:xfrm>
          <a:off x="1088320" y="3106556"/>
          <a:ext cx="1132417" cy="1132417"/>
        </a:xfrm>
        <a:prstGeom prst="ellipse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Hotels</a:t>
          </a:r>
          <a:endParaRPr lang="en-US" sz="1400" kern="1200" dirty="0"/>
        </a:p>
      </dsp:txBody>
      <dsp:txXfrm>
        <a:off x="1254159" y="3272395"/>
        <a:ext cx="800739" cy="800739"/>
      </dsp:txXfrm>
    </dsp:sp>
    <dsp:sp modelId="{6F69DE66-D65C-4C72-988B-B88C7FAFFDF3}">
      <dsp:nvSpPr>
        <dsp:cNvPr id="0" name=""/>
        <dsp:cNvSpPr/>
      </dsp:nvSpPr>
      <dsp:spPr>
        <a:xfrm>
          <a:off x="464873" y="1187783"/>
          <a:ext cx="1132417" cy="1132417"/>
        </a:xfrm>
        <a:prstGeom prst="ellipse">
          <a:avLst/>
        </a:prstGeom>
        <a:solidFill>
          <a:srgbClr val="361D5C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KDS</a:t>
          </a:r>
          <a:endParaRPr lang="en-US" sz="1400" kern="1200" dirty="0"/>
        </a:p>
      </dsp:txBody>
      <dsp:txXfrm>
        <a:off x="630712" y="1353622"/>
        <a:ext cx="800739" cy="8007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C94AE0-2E42-4705-94ED-FE5F3C54DEB9}">
      <dsp:nvSpPr>
        <dsp:cNvPr id="0" name=""/>
        <dsp:cNvSpPr/>
      </dsp:nvSpPr>
      <dsp:spPr>
        <a:xfrm>
          <a:off x="279608" y="2478"/>
          <a:ext cx="2256626" cy="135397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alibri Light" panose="020F0302020204030204"/>
            </a:rPr>
            <a:t>Folio Management</a:t>
          </a:r>
          <a:endParaRPr lang="en-US" sz="1700" kern="120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latin typeface="Calibri Light" panose="020F0302020204030204"/>
            </a:rPr>
            <a:t>Folios for reservations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Folios on POS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Deprecate Split Bill panel</a:t>
          </a:r>
        </a:p>
      </dsp:txBody>
      <dsp:txXfrm>
        <a:off x="279608" y="2478"/>
        <a:ext cx="2256626" cy="1353975"/>
      </dsp:txXfrm>
    </dsp:sp>
    <dsp:sp modelId="{B6B13F21-7BCD-4B1C-855C-AC2D51113C0C}">
      <dsp:nvSpPr>
        <dsp:cNvPr id="0" name=""/>
        <dsp:cNvSpPr/>
      </dsp:nvSpPr>
      <dsp:spPr>
        <a:xfrm>
          <a:off x="2761897" y="2478"/>
          <a:ext cx="2256626" cy="135397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alibri Light" panose="020F0302020204030204"/>
            </a:rPr>
            <a:t>Hotel Allotments</a:t>
          </a:r>
          <a:r>
            <a:rPr lang="en-US" sz="1700" kern="1200" dirty="0"/>
            <a:t> and Contracts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Call-off allotments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Release back conditions</a:t>
          </a: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latin typeface="Calibri Light" panose="020F0302020204030204"/>
            </a:rPr>
            <a:t>Contracts</a:t>
          </a:r>
        </a:p>
      </dsp:txBody>
      <dsp:txXfrm>
        <a:off x="2761897" y="2478"/>
        <a:ext cx="2256626" cy="1353975"/>
      </dsp:txXfrm>
    </dsp:sp>
    <dsp:sp modelId="{DAFD36E5-A0BC-4029-8092-8D7F7BF0132A}">
      <dsp:nvSpPr>
        <dsp:cNvPr id="0" name=""/>
        <dsp:cNvSpPr/>
      </dsp:nvSpPr>
      <dsp:spPr>
        <a:xfrm>
          <a:off x="5244186" y="2478"/>
          <a:ext cx="2256626" cy="135397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alibri Light" panose="020F0302020204030204"/>
            </a:rPr>
            <a:t>Token usage in Hotels</a:t>
          </a:r>
          <a:endParaRPr lang="en-US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Reservation tokens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Member tokens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/>
        </a:p>
      </dsp:txBody>
      <dsp:txXfrm>
        <a:off x="5244186" y="2478"/>
        <a:ext cx="2256626" cy="1353975"/>
      </dsp:txXfrm>
    </dsp:sp>
    <dsp:sp modelId="{6CF63CB6-2DB4-4819-AF42-1E48DCA143CD}">
      <dsp:nvSpPr>
        <dsp:cNvPr id="0" name=""/>
        <dsp:cNvSpPr/>
      </dsp:nvSpPr>
      <dsp:spPr>
        <a:xfrm>
          <a:off x="279608" y="1582116"/>
          <a:ext cx="2256626" cy="135397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Rate Code Matrix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Enhanced visibility of rate codes and restrictions</a:t>
          </a:r>
        </a:p>
      </dsp:txBody>
      <dsp:txXfrm>
        <a:off x="279608" y="1582116"/>
        <a:ext cx="2256626" cy="1353975"/>
      </dsp:txXfrm>
    </dsp:sp>
    <dsp:sp modelId="{FC70F0E6-85F4-42E7-9BB0-5C8B6AAF33C4}">
      <dsp:nvSpPr>
        <dsp:cNvPr id="0" name=""/>
        <dsp:cNvSpPr/>
      </dsp:nvSpPr>
      <dsp:spPr>
        <a:xfrm>
          <a:off x="2761897" y="1582116"/>
          <a:ext cx="2256626" cy="135397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Guest management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Member for each guest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Guest registration info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Member discounts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/>
        </a:p>
      </dsp:txBody>
      <dsp:txXfrm>
        <a:off x="2761897" y="1582116"/>
        <a:ext cx="2256626" cy="1353975"/>
      </dsp:txXfrm>
    </dsp:sp>
    <dsp:sp modelId="{A53AB9DC-3298-454B-8446-55216A137154}">
      <dsp:nvSpPr>
        <dsp:cNvPr id="0" name=""/>
        <dsp:cNvSpPr/>
      </dsp:nvSpPr>
      <dsp:spPr>
        <a:xfrm>
          <a:off x="5244186" y="1582116"/>
          <a:ext cx="2256626" cy="135397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alibri Light" panose="020F0302020204030204"/>
            </a:rPr>
            <a:t>Reservation Extras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latin typeface="Calibri Light" panose="020F0302020204030204"/>
            </a:rPr>
            <a:t>Allowances</a:t>
          </a:r>
        </a:p>
      </dsp:txBody>
      <dsp:txXfrm>
        <a:off x="5244186" y="1582116"/>
        <a:ext cx="2256626" cy="1353975"/>
      </dsp:txXfrm>
    </dsp:sp>
    <dsp:sp modelId="{087B3669-3590-4A73-B57E-C2DE959397F8}">
      <dsp:nvSpPr>
        <dsp:cNvPr id="0" name=""/>
        <dsp:cNvSpPr/>
      </dsp:nvSpPr>
      <dsp:spPr>
        <a:xfrm>
          <a:off x="1520753" y="3161754"/>
          <a:ext cx="2256626" cy="135397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alibri Light" panose="020F0302020204030204"/>
            </a:rPr>
            <a:t>Room</a:t>
          </a:r>
          <a:r>
            <a:rPr lang="en-US" sz="1700" kern="1200" dirty="0"/>
            <a:t> management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Room joining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Room attributes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Room allocation</a:t>
          </a:r>
        </a:p>
      </dsp:txBody>
      <dsp:txXfrm>
        <a:off x="1520753" y="3161754"/>
        <a:ext cx="2256626" cy="1353975"/>
      </dsp:txXfrm>
    </dsp:sp>
    <dsp:sp modelId="{5A543568-0902-41DB-A848-DB084C6C496A}">
      <dsp:nvSpPr>
        <dsp:cNvPr id="0" name=""/>
        <dsp:cNvSpPr/>
      </dsp:nvSpPr>
      <dsp:spPr>
        <a:xfrm>
          <a:off x="4003041" y="3161754"/>
          <a:ext cx="2256626" cy="135397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Serial Bookings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Linked reservations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Multi Company</a:t>
          </a:r>
        </a:p>
      </dsp:txBody>
      <dsp:txXfrm>
        <a:off x="4003041" y="3161754"/>
        <a:ext cx="2256626" cy="13539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F56620-82D8-4655-BCD7-D84AD54F791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5745AA-CF84-4124-83C1-070442CA7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56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933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3C44F-C096-4548-AAAD-E785BEAFFE30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04388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3C44F-C096-4548-AAAD-E785BEAFFE30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41222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3C44F-C096-4548-AAAD-E785BEAFFE30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4203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A9DAFF-2B80-F7AA-21A3-B0D0DC6840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119572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793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90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158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34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67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667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62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2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00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1C122C-B9E5-986E-7105-099F2B7C7C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8706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575B31-9E75-A83C-6EB4-25CAF84133B4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2DA49E-7933-7288-7BBB-2AC6F2F12F5A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5EBC29-2849-BF38-716F-1A4D6C6CDD06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 dirty="0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F1AFDE-0C57-4504-B917-A67928CA7185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6205977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70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 dirty="0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3883313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60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X Americas 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31786237-12BD-CFC0-3122-C36B8C3A94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52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8704DF-215B-729F-F582-4A518B6A91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421B74-AD8B-C825-4749-F6C1A8A929AB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2FBE8F-B45D-135E-E25E-0A44BECB3A07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9E18AA-26AA-CE8A-2A5F-DB1E31AB64C0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7EF9E8-DE02-6691-4582-C5F1F3FE5726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1501705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eak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5862B64A-B63E-39D0-C51C-4B93F0BB91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010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581228-DEE2-41A5-2DC1-F9F234C9B5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39" y="1785"/>
            <a:ext cx="12180721" cy="68544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9D16A6-9387-FFFC-6C1B-E3E930CCEACC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6E7BBE-B147-CC6A-B153-36DDBEFF43FB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79D6A5-7947-910A-FC3F-70B23EFAEF17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 dirty="0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483BD-FC6C-1670-B5D9-77EF994ECB68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350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179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667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CF5B02-A261-4D59-EE5B-0CA9B788C8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810" y="1785"/>
            <a:ext cx="12174378" cy="68544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65F63E-1359-545C-8F7D-BD9734045E2B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B1A35C-0409-C8F5-BE7D-62394360C83D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A46079-5AC6-BD2B-7171-83F62C7F4635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BD3D7B-7B84-2FB6-0652-532A1676BAE3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6241739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45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931010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549538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11.svg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image" Target="../media/image13.sv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50.xml"/><Relationship Id="rId16" Type="http://schemas.openxmlformats.org/officeDocument/2006/relationships/theme" Target="../theme/theme5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30" r:id="rId3"/>
    <p:sldLayoutId id="2147483666" r:id="rId4"/>
    <p:sldLayoutId id="2147483731" r:id="rId5"/>
    <p:sldLayoutId id="214748366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0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732" r:id="rId7"/>
    <p:sldLayoutId id="2147483736" r:id="rId8"/>
    <p:sldLayoutId id="214748373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  <p:sldLayoutId id="2147483733" r:id="rId16"/>
    <p:sldLayoutId id="2147483734" r:id="rId17"/>
    <p:sldLayoutId id="214748373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3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sv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" Type="http://schemas.openxmlformats.org/officeDocument/2006/relationships/image" Target="../media/image35.svg"/><Relationship Id="rId21" Type="http://schemas.openxmlformats.org/officeDocument/2006/relationships/image" Target="../media/image53.svg"/><Relationship Id="rId34" Type="http://schemas.openxmlformats.org/officeDocument/2006/relationships/diagramData" Target="../diagrams/data1.xml"/><Relationship Id="rId7" Type="http://schemas.openxmlformats.org/officeDocument/2006/relationships/image" Target="../media/image39.svg"/><Relationship Id="rId12" Type="http://schemas.openxmlformats.org/officeDocument/2006/relationships/image" Target="../media/image44.png"/><Relationship Id="rId17" Type="http://schemas.openxmlformats.org/officeDocument/2006/relationships/image" Target="../media/image49.svg"/><Relationship Id="rId25" Type="http://schemas.openxmlformats.org/officeDocument/2006/relationships/image" Target="../media/image57.svg"/><Relationship Id="rId33" Type="http://schemas.openxmlformats.org/officeDocument/2006/relationships/image" Target="../media/image65.png"/><Relationship Id="rId38" Type="http://schemas.microsoft.com/office/2007/relationships/diagramDrawing" Target="../diagrams/drawing1.xml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29" Type="http://schemas.openxmlformats.org/officeDocument/2006/relationships/image" Target="../media/image61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37" Type="http://schemas.openxmlformats.org/officeDocument/2006/relationships/diagramColors" Target="../diagrams/colors1.xml"/><Relationship Id="rId5" Type="http://schemas.openxmlformats.org/officeDocument/2006/relationships/image" Target="../media/image37.svg"/><Relationship Id="rId15" Type="http://schemas.openxmlformats.org/officeDocument/2006/relationships/image" Target="../media/image47.svg"/><Relationship Id="rId23" Type="http://schemas.openxmlformats.org/officeDocument/2006/relationships/image" Target="../media/image55.svg"/><Relationship Id="rId28" Type="http://schemas.openxmlformats.org/officeDocument/2006/relationships/image" Target="../media/image60.svg"/><Relationship Id="rId36" Type="http://schemas.openxmlformats.org/officeDocument/2006/relationships/diagramQuickStyle" Target="../diagrams/quickStyle1.xml"/><Relationship Id="rId10" Type="http://schemas.openxmlformats.org/officeDocument/2006/relationships/image" Target="../media/image42.png"/><Relationship Id="rId19" Type="http://schemas.openxmlformats.org/officeDocument/2006/relationships/image" Target="../media/image51.svg"/><Relationship Id="rId31" Type="http://schemas.openxmlformats.org/officeDocument/2006/relationships/image" Target="../media/image63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svg"/><Relationship Id="rId35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248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9F4883-DA6D-ED0D-5E4A-B2ADC1589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en-US" sz="3400" dirty="0"/>
              <a:t>Role Centers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A9D5264-7BA5-7B56-4B41-49EF57D4BD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0" r="2045"/>
          <a:stretch/>
        </p:blipFill>
        <p:spPr bwMode="auto">
          <a:xfrm>
            <a:off x="1153072" y="1398994"/>
            <a:ext cx="4491172" cy="463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35957F-0EB2-C9C5-B0BD-4E3763A4D8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1" r="6653"/>
          <a:stretch/>
        </p:blipFill>
        <p:spPr bwMode="auto">
          <a:xfrm>
            <a:off x="6219283" y="1398994"/>
            <a:ext cx="4533923" cy="463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511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2E2B710-116F-3FB5-6C17-AB8DA9847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629873"/>
            <a:ext cx="11950700" cy="60649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7705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89E01F28-1576-A193-38EF-5CE4C32FD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08" y="534988"/>
            <a:ext cx="10512184" cy="6254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6608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able&#10;&#10;Description automatically generated">
            <a:extLst>
              <a:ext uri="{FF2B5EF4-FFF2-40B4-BE49-F238E27FC236}">
                <a16:creationId xmlns:a16="http://schemas.microsoft.com/office/drawing/2014/main" id="{FFC6EEE7-9081-00E2-FD2B-1A6453706A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0" b="-104"/>
          <a:stretch/>
        </p:blipFill>
        <p:spPr>
          <a:xfrm>
            <a:off x="286897" y="618308"/>
            <a:ext cx="11614826" cy="58212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5556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E351ED4A-D30F-0394-5F59-171B5D0D0E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7"/>
          <a:stretch/>
        </p:blipFill>
        <p:spPr>
          <a:xfrm>
            <a:off x="304565" y="534988"/>
            <a:ext cx="11582869" cy="6254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0007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0BE51E-7854-AB23-0CEC-4FAC60C50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63" y="454767"/>
            <a:ext cx="11271890" cy="6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13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48F743-736D-0D1D-1BCF-6977BA9D8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35" y="478870"/>
            <a:ext cx="11199130" cy="6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332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holding a tire&#10;&#10;Description automatically generated with low confidence">
            <a:extLst>
              <a:ext uri="{FF2B5EF4-FFF2-40B4-BE49-F238E27FC236}">
                <a16:creationId xmlns:a16="http://schemas.microsoft.com/office/drawing/2014/main" id="{0BC23930-5DD6-7EE3-F477-F73B9F3F85F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3332" r="33332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4A1728D-B0FD-6043-60C7-29D24B5A6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863" y="318053"/>
            <a:ext cx="7032720" cy="828760"/>
          </a:xfrm>
        </p:spPr>
        <p:txBody>
          <a:bodyPr>
            <a:normAutofit fontScale="90000"/>
          </a:bodyPr>
          <a:lstStyle/>
          <a:p>
            <a:r>
              <a:rPr lang="en-US" dirty="0"/>
              <a:t>LS Central for </a:t>
            </a:r>
            <a:br>
              <a:rPr lang="en-US" dirty="0"/>
            </a:br>
            <a:r>
              <a:rPr lang="en-US" dirty="0"/>
              <a:t>Hotels roadmap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EBE82DF-40B4-F60E-055D-8D81C1F2BF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4016275"/>
              </p:ext>
            </p:extLst>
          </p:nvPr>
        </p:nvGraphicFramePr>
        <p:xfrm>
          <a:off x="4138863" y="1554009"/>
          <a:ext cx="7780421" cy="4518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40A8D4B-CCF4-A380-B4EB-358006D36D43}"/>
              </a:ext>
            </a:extLst>
          </p:cNvPr>
          <p:cNvSpPr txBox="1"/>
          <p:nvPr/>
        </p:nvSpPr>
        <p:spPr>
          <a:xfrm>
            <a:off x="4138863" y="6119362"/>
            <a:ext cx="7780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EBE8EE"/>
                </a:solidFill>
              </a:rPr>
              <a:t>Features  are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164014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627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81244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166AA3-8A16-9069-9CE3-4DA08C44E452}"/>
              </a:ext>
            </a:extLst>
          </p:cNvPr>
          <p:cNvSpPr txBox="1"/>
          <p:nvPr/>
        </p:nvSpPr>
        <p:spPr>
          <a:xfrm>
            <a:off x="6780471" y="2929915"/>
            <a:ext cx="4687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LS Central for Hotels</a:t>
            </a:r>
            <a:endParaRPr lang="en-IS" sz="36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7201D2-59F4-9853-89A2-FD2AADDAFF06}"/>
              </a:ext>
            </a:extLst>
          </p:cNvPr>
          <p:cNvSpPr txBox="1"/>
          <p:nvPr/>
        </p:nvSpPr>
        <p:spPr>
          <a:xfrm>
            <a:off x="6868149" y="3598873"/>
            <a:ext cx="4512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Not just a PMS</a:t>
            </a:r>
            <a:endParaRPr lang="en-IS" sz="2800" dirty="0">
              <a:solidFill>
                <a:srgbClr val="C6C2F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8819DD-21A5-9824-EBF0-CF4C4E2E8A97}"/>
              </a:ext>
            </a:extLst>
          </p:cNvPr>
          <p:cNvSpPr txBox="1"/>
          <p:nvPr/>
        </p:nvSpPr>
        <p:spPr>
          <a:xfrm>
            <a:off x="7069890" y="4459752"/>
            <a:ext cx="4108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Gunnar Orn Thorsteinsson</a:t>
            </a:r>
            <a:endParaRPr lang="en-IS" sz="2400" b="1" dirty="0">
              <a:solidFill>
                <a:schemeClr val="bg1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364A30-F1F4-B185-63BF-A793A0E5EB00}"/>
              </a:ext>
            </a:extLst>
          </p:cNvPr>
          <p:cNvSpPr txBox="1"/>
          <p:nvPr/>
        </p:nvSpPr>
        <p:spPr>
          <a:xfrm>
            <a:off x="7878023" y="5005599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 Director</a:t>
            </a:r>
            <a:endParaRPr lang="en-IS" sz="2400" dirty="0">
              <a:solidFill>
                <a:srgbClr val="C6C2F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C2930B-9BD4-A1BD-5BCE-6E634F6383ED}"/>
              </a:ext>
            </a:extLst>
          </p:cNvPr>
          <p:cNvSpPr txBox="1"/>
          <p:nvPr/>
        </p:nvSpPr>
        <p:spPr>
          <a:xfrm>
            <a:off x="4726030" y="5519829"/>
            <a:ext cx="4108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Kathryn White</a:t>
            </a:r>
            <a:endParaRPr lang="en-IS" sz="2400" b="1" dirty="0">
              <a:solidFill>
                <a:schemeClr val="bg1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3606EF-A7FC-FDFE-C757-DD5DECD11DC9}"/>
              </a:ext>
            </a:extLst>
          </p:cNvPr>
          <p:cNvSpPr txBox="1"/>
          <p:nvPr/>
        </p:nvSpPr>
        <p:spPr>
          <a:xfrm>
            <a:off x="5276255" y="6088320"/>
            <a:ext cx="3001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Senior Consultant</a:t>
            </a:r>
            <a:endParaRPr lang="en-IS" sz="2400" dirty="0">
              <a:solidFill>
                <a:srgbClr val="C6C2F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4D1B16-3043-87C8-04B8-ECF53717AE9D}"/>
              </a:ext>
            </a:extLst>
          </p:cNvPr>
          <p:cNvSpPr txBox="1"/>
          <p:nvPr/>
        </p:nvSpPr>
        <p:spPr>
          <a:xfrm>
            <a:off x="8207140" y="5549750"/>
            <a:ext cx="4108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Julie Ray</a:t>
            </a:r>
            <a:endParaRPr lang="en-IS" sz="2400" b="1" dirty="0">
              <a:solidFill>
                <a:schemeClr val="bg1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2B0548-38DF-5B08-13A5-889AB79C1EAF}"/>
              </a:ext>
            </a:extLst>
          </p:cNvPr>
          <p:cNvSpPr txBox="1"/>
          <p:nvPr/>
        </p:nvSpPr>
        <p:spPr>
          <a:xfrm>
            <a:off x="8757365" y="6118241"/>
            <a:ext cx="3001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Consultant</a:t>
            </a:r>
            <a:endParaRPr lang="en-IS" sz="2400" dirty="0">
              <a:solidFill>
                <a:srgbClr val="C6C2F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377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C9AAFB15-CE89-0DAE-7C2E-3D9588956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3F0B547-A465-256D-9951-C33E776BF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408702"/>
            <a:ext cx="11511418" cy="58863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LS Central for hotels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399D5F-1A84-8032-7C95-7C46079141D0}"/>
              </a:ext>
            </a:extLst>
          </p:cNvPr>
          <p:cNvSpPr txBox="1"/>
          <p:nvPr/>
        </p:nvSpPr>
        <p:spPr>
          <a:xfrm>
            <a:off x="1054226" y="2905780"/>
            <a:ext cx="21683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Simple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0C4A84-ED30-F54D-00CB-A41692296D55}"/>
              </a:ext>
            </a:extLst>
          </p:cNvPr>
          <p:cNvSpPr txBox="1"/>
          <p:nvPr/>
        </p:nvSpPr>
        <p:spPr>
          <a:xfrm>
            <a:off x="3717526" y="2905780"/>
            <a:ext cx="21683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Processes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37BE11-7A6D-5155-EB61-77806CAB0682}"/>
              </a:ext>
            </a:extLst>
          </p:cNvPr>
          <p:cNvSpPr txBox="1"/>
          <p:nvPr/>
        </p:nvSpPr>
        <p:spPr>
          <a:xfrm>
            <a:off x="6425215" y="2905780"/>
            <a:ext cx="21683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Holistic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B92A3C-7970-A16F-2B42-D0644F5ED4A8}"/>
              </a:ext>
            </a:extLst>
          </p:cNvPr>
          <p:cNvSpPr txBox="1"/>
          <p:nvPr/>
        </p:nvSpPr>
        <p:spPr>
          <a:xfrm>
            <a:off x="9097394" y="2905780"/>
            <a:ext cx="21683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Flexible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3CA941-B05A-1B50-340E-FF0EA55D27E1}"/>
              </a:ext>
            </a:extLst>
          </p:cNvPr>
          <p:cNvSpPr txBox="1"/>
          <p:nvPr/>
        </p:nvSpPr>
        <p:spPr>
          <a:xfrm>
            <a:off x="2234955" y="5489182"/>
            <a:ext cx="24790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Navigateable</a:t>
            </a:r>
            <a:endParaRPr lang="en-US" sz="28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68674C-83E8-661A-9E1B-48DBF9E4B9AC}"/>
              </a:ext>
            </a:extLst>
          </p:cNvPr>
          <p:cNvSpPr txBox="1"/>
          <p:nvPr/>
        </p:nvSpPr>
        <p:spPr>
          <a:xfrm>
            <a:off x="4861635" y="5489182"/>
            <a:ext cx="24790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Powerful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01B6F0-3155-A654-73B4-4F0E06BDA5A8}"/>
              </a:ext>
            </a:extLst>
          </p:cNvPr>
          <p:cNvSpPr txBox="1"/>
          <p:nvPr/>
        </p:nvSpPr>
        <p:spPr>
          <a:xfrm>
            <a:off x="7488315" y="5500842"/>
            <a:ext cx="24790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Seamless</a:t>
            </a:r>
          </a:p>
        </p:txBody>
      </p:sp>
    </p:spTree>
    <p:extLst>
      <p:ext uri="{BB962C8B-B14F-4D97-AF65-F5344CB8AC3E}">
        <p14:creationId xmlns:p14="http://schemas.microsoft.com/office/powerpoint/2010/main" val="3112137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8DD4ACF3-E450-AB9F-8E24-7F057FB16FD0}"/>
              </a:ext>
            </a:extLst>
          </p:cNvPr>
          <p:cNvGrpSpPr/>
          <p:nvPr/>
        </p:nvGrpSpPr>
        <p:grpSpPr>
          <a:xfrm>
            <a:off x="1739891" y="1176937"/>
            <a:ext cx="9797583" cy="4845179"/>
            <a:chOff x="1739891" y="1176937"/>
            <a:chExt cx="9797583" cy="484517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D254CB1-8D62-7488-9DB0-25247FEC1416}"/>
                </a:ext>
              </a:extLst>
            </p:cNvPr>
            <p:cNvSpPr/>
            <p:nvPr/>
          </p:nvSpPr>
          <p:spPr>
            <a:xfrm>
              <a:off x="3366473" y="1189387"/>
              <a:ext cx="1800000" cy="540000"/>
            </a:xfrm>
            <a:prstGeom prst="rect">
              <a:avLst/>
            </a:prstGeom>
            <a:solidFill>
              <a:srgbClr val="9432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eCommerce Integration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26D94D1-5B8C-FF69-88FB-BDEFE3A27558}"/>
                </a:ext>
              </a:extLst>
            </p:cNvPr>
            <p:cNvSpPr/>
            <p:nvPr/>
          </p:nvSpPr>
          <p:spPr>
            <a:xfrm>
              <a:off x="5704974" y="1176937"/>
              <a:ext cx="1800000" cy="540000"/>
            </a:xfrm>
            <a:prstGeom prst="rect">
              <a:avLst/>
            </a:prstGeom>
            <a:solidFill>
              <a:srgbClr val="338E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Web Integration</a:t>
              </a:r>
            </a:p>
            <a:p>
              <a:pPr algn="ctr"/>
              <a:r>
                <a:rPr lang="en-US" sz="1400"/>
                <a:t>3</a:t>
              </a:r>
              <a:r>
                <a:rPr lang="en-US" sz="1400" baseline="30000"/>
                <a:t>rd</a:t>
              </a:r>
              <a:r>
                <a:rPr lang="en-US" sz="1400"/>
                <a:t> party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65EF823-E606-D5FB-C3AA-8596A40CCDE3}"/>
                </a:ext>
              </a:extLst>
            </p:cNvPr>
            <p:cNvSpPr/>
            <p:nvPr/>
          </p:nvSpPr>
          <p:spPr>
            <a:xfrm>
              <a:off x="8043475" y="1199662"/>
              <a:ext cx="1800000" cy="540000"/>
            </a:xfrm>
            <a:prstGeom prst="rect">
              <a:avLst/>
            </a:prstGeom>
            <a:solidFill>
              <a:srgbClr val="D3A0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Channel Manager Connector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B5EEA16-353E-D680-E0E6-6589E9B9CBF0}"/>
                </a:ext>
              </a:extLst>
            </p:cNvPr>
            <p:cNvSpPr/>
            <p:nvPr/>
          </p:nvSpPr>
          <p:spPr>
            <a:xfrm>
              <a:off x="3366473" y="2106691"/>
              <a:ext cx="6480000" cy="2808000"/>
            </a:xfrm>
            <a:prstGeom prst="rect">
              <a:avLst/>
            </a:prstGeom>
            <a:solidFill>
              <a:srgbClr val="361D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800"/>
                <a:t>LS Central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3968BD-0B4A-F394-815F-2E16F3C516B9}"/>
                </a:ext>
              </a:extLst>
            </p:cNvPr>
            <p:cNvSpPr txBox="1"/>
            <p:nvPr/>
          </p:nvSpPr>
          <p:spPr>
            <a:xfrm>
              <a:off x="3585549" y="2742798"/>
              <a:ext cx="1800000" cy="707886"/>
            </a:xfrm>
            <a:custGeom>
              <a:avLst/>
              <a:gdLst>
                <a:gd name="connsiteX0" fmla="*/ 0 w 1800000"/>
                <a:gd name="connsiteY0" fmla="*/ 0 h 707886"/>
                <a:gd name="connsiteX1" fmla="*/ 432000 w 1800000"/>
                <a:gd name="connsiteY1" fmla="*/ 0 h 707886"/>
                <a:gd name="connsiteX2" fmla="*/ 918000 w 1800000"/>
                <a:gd name="connsiteY2" fmla="*/ 0 h 707886"/>
                <a:gd name="connsiteX3" fmla="*/ 1314000 w 1800000"/>
                <a:gd name="connsiteY3" fmla="*/ 0 h 707886"/>
                <a:gd name="connsiteX4" fmla="*/ 1800000 w 1800000"/>
                <a:gd name="connsiteY4" fmla="*/ 0 h 707886"/>
                <a:gd name="connsiteX5" fmla="*/ 1800000 w 1800000"/>
                <a:gd name="connsiteY5" fmla="*/ 368101 h 707886"/>
                <a:gd name="connsiteX6" fmla="*/ 1800000 w 1800000"/>
                <a:gd name="connsiteY6" fmla="*/ 707886 h 707886"/>
                <a:gd name="connsiteX7" fmla="*/ 1332000 w 1800000"/>
                <a:gd name="connsiteY7" fmla="*/ 707886 h 707886"/>
                <a:gd name="connsiteX8" fmla="*/ 846000 w 1800000"/>
                <a:gd name="connsiteY8" fmla="*/ 707886 h 707886"/>
                <a:gd name="connsiteX9" fmla="*/ 432000 w 1800000"/>
                <a:gd name="connsiteY9" fmla="*/ 707886 h 707886"/>
                <a:gd name="connsiteX10" fmla="*/ 0 w 1800000"/>
                <a:gd name="connsiteY10" fmla="*/ 707886 h 707886"/>
                <a:gd name="connsiteX11" fmla="*/ 0 w 1800000"/>
                <a:gd name="connsiteY11" fmla="*/ 368101 h 707886"/>
                <a:gd name="connsiteX12" fmla="*/ 0 w 1800000"/>
                <a:gd name="connsiteY12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0000" h="707886" extrusionOk="0">
                  <a:moveTo>
                    <a:pt x="0" y="0"/>
                  </a:moveTo>
                  <a:cubicBezTo>
                    <a:pt x="128722" y="-7261"/>
                    <a:pt x="338742" y="49841"/>
                    <a:pt x="432000" y="0"/>
                  </a:cubicBezTo>
                  <a:cubicBezTo>
                    <a:pt x="525258" y="-49841"/>
                    <a:pt x="811243" y="41546"/>
                    <a:pt x="918000" y="0"/>
                  </a:cubicBezTo>
                  <a:cubicBezTo>
                    <a:pt x="1024757" y="-41546"/>
                    <a:pt x="1201128" y="22839"/>
                    <a:pt x="1314000" y="0"/>
                  </a:cubicBezTo>
                  <a:cubicBezTo>
                    <a:pt x="1426872" y="-22839"/>
                    <a:pt x="1562204" y="12033"/>
                    <a:pt x="1800000" y="0"/>
                  </a:cubicBezTo>
                  <a:cubicBezTo>
                    <a:pt x="1818292" y="179707"/>
                    <a:pt x="1790148" y="187532"/>
                    <a:pt x="1800000" y="368101"/>
                  </a:cubicBezTo>
                  <a:cubicBezTo>
                    <a:pt x="1809852" y="548670"/>
                    <a:pt x="1783695" y="636152"/>
                    <a:pt x="1800000" y="707886"/>
                  </a:cubicBezTo>
                  <a:cubicBezTo>
                    <a:pt x="1689040" y="743012"/>
                    <a:pt x="1565130" y="706156"/>
                    <a:pt x="1332000" y="707886"/>
                  </a:cubicBezTo>
                  <a:cubicBezTo>
                    <a:pt x="1098870" y="709616"/>
                    <a:pt x="965124" y="671446"/>
                    <a:pt x="846000" y="707886"/>
                  </a:cubicBezTo>
                  <a:cubicBezTo>
                    <a:pt x="726876" y="744326"/>
                    <a:pt x="628280" y="665775"/>
                    <a:pt x="432000" y="707886"/>
                  </a:cubicBezTo>
                  <a:cubicBezTo>
                    <a:pt x="235720" y="749997"/>
                    <a:pt x="180260" y="687085"/>
                    <a:pt x="0" y="707886"/>
                  </a:cubicBezTo>
                  <a:cubicBezTo>
                    <a:pt x="-4412" y="618831"/>
                    <a:pt x="12401" y="495433"/>
                    <a:pt x="0" y="368101"/>
                  </a:cubicBezTo>
                  <a:cubicBezTo>
                    <a:pt x="-12401" y="240770"/>
                    <a:pt x="33508" y="103042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03027545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95000"/>
                    </a:schemeClr>
                  </a:solidFill>
                </a:rPr>
                <a:t>Staff Management</a:t>
              </a:r>
            </a:p>
            <a:p>
              <a:pPr algn="ctr"/>
              <a:r>
                <a:rPr lang="en-US" sz="1200">
                  <a:solidFill>
                    <a:schemeClr val="bg1">
                      <a:lumMod val="95000"/>
                    </a:schemeClr>
                  </a:solidFill>
                </a:rPr>
                <a:t>Staff rosters and timetabling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F26548-FDD7-CE34-3CF6-7BD9FA24B3B8}"/>
                </a:ext>
              </a:extLst>
            </p:cNvPr>
            <p:cNvSpPr txBox="1"/>
            <p:nvPr/>
          </p:nvSpPr>
          <p:spPr>
            <a:xfrm>
              <a:off x="5704974" y="2730348"/>
              <a:ext cx="1800000" cy="707886"/>
            </a:xfrm>
            <a:custGeom>
              <a:avLst/>
              <a:gdLst>
                <a:gd name="connsiteX0" fmla="*/ 0 w 1800000"/>
                <a:gd name="connsiteY0" fmla="*/ 0 h 707886"/>
                <a:gd name="connsiteX1" fmla="*/ 468000 w 1800000"/>
                <a:gd name="connsiteY1" fmla="*/ 0 h 707886"/>
                <a:gd name="connsiteX2" fmla="*/ 918000 w 1800000"/>
                <a:gd name="connsiteY2" fmla="*/ 0 h 707886"/>
                <a:gd name="connsiteX3" fmla="*/ 1332000 w 1800000"/>
                <a:gd name="connsiteY3" fmla="*/ 0 h 707886"/>
                <a:gd name="connsiteX4" fmla="*/ 1800000 w 1800000"/>
                <a:gd name="connsiteY4" fmla="*/ 0 h 707886"/>
                <a:gd name="connsiteX5" fmla="*/ 1800000 w 1800000"/>
                <a:gd name="connsiteY5" fmla="*/ 361022 h 707886"/>
                <a:gd name="connsiteX6" fmla="*/ 1800000 w 1800000"/>
                <a:gd name="connsiteY6" fmla="*/ 707886 h 707886"/>
                <a:gd name="connsiteX7" fmla="*/ 1332000 w 1800000"/>
                <a:gd name="connsiteY7" fmla="*/ 707886 h 707886"/>
                <a:gd name="connsiteX8" fmla="*/ 918000 w 1800000"/>
                <a:gd name="connsiteY8" fmla="*/ 707886 h 707886"/>
                <a:gd name="connsiteX9" fmla="*/ 432000 w 1800000"/>
                <a:gd name="connsiteY9" fmla="*/ 707886 h 707886"/>
                <a:gd name="connsiteX10" fmla="*/ 0 w 1800000"/>
                <a:gd name="connsiteY10" fmla="*/ 707886 h 707886"/>
                <a:gd name="connsiteX11" fmla="*/ 0 w 1800000"/>
                <a:gd name="connsiteY11" fmla="*/ 353943 h 707886"/>
                <a:gd name="connsiteX12" fmla="*/ 0 w 1800000"/>
                <a:gd name="connsiteY12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0000" h="707886" extrusionOk="0">
                  <a:moveTo>
                    <a:pt x="0" y="0"/>
                  </a:moveTo>
                  <a:cubicBezTo>
                    <a:pt x="112159" y="-35055"/>
                    <a:pt x="284189" y="54697"/>
                    <a:pt x="468000" y="0"/>
                  </a:cubicBezTo>
                  <a:cubicBezTo>
                    <a:pt x="651811" y="-54697"/>
                    <a:pt x="816233" y="42874"/>
                    <a:pt x="918000" y="0"/>
                  </a:cubicBezTo>
                  <a:cubicBezTo>
                    <a:pt x="1019767" y="-42874"/>
                    <a:pt x="1198322" y="27394"/>
                    <a:pt x="1332000" y="0"/>
                  </a:cubicBezTo>
                  <a:cubicBezTo>
                    <a:pt x="1465678" y="-27394"/>
                    <a:pt x="1666740" y="34047"/>
                    <a:pt x="1800000" y="0"/>
                  </a:cubicBezTo>
                  <a:cubicBezTo>
                    <a:pt x="1819688" y="95784"/>
                    <a:pt x="1799062" y="201526"/>
                    <a:pt x="1800000" y="361022"/>
                  </a:cubicBezTo>
                  <a:cubicBezTo>
                    <a:pt x="1800938" y="520518"/>
                    <a:pt x="1790215" y="633154"/>
                    <a:pt x="1800000" y="707886"/>
                  </a:cubicBezTo>
                  <a:cubicBezTo>
                    <a:pt x="1600856" y="750818"/>
                    <a:pt x="1495404" y="698079"/>
                    <a:pt x="1332000" y="707886"/>
                  </a:cubicBezTo>
                  <a:cubicBezTo>
                    <a:pt x="1168596" y="717693"/>
                    <a:pt x="1093099" y="698430"/>
                    <a:pt x="918000" y="707886"/>
                  </a:cubicBezTo>
                  <a:cubicBezTo>
                    <a:pt x="742901" y="717342"/>
                    <a:pt x="546389" y="661697"/>
                    <a:pt x="432000" y="707886"/>
                  </a:cubicBezTo>
                  <a:cubicBezTo>
                    <a:pt x="317611" y="754075"/>
                    <a:pt x="206292" y="684200"/>
                    <a:pt x="0" y="707886"/>
                  </a:cubicBezTo>
                  <a:cubicBezTo>
                    <a:pt x="-12308" y="634323"/>
                    <a:pt x="36945" y="430573"/>
                    <a:pt x="0" y="353943"/>
                  </a:cubicBezTo>
                  <a:cubicBezTo>
                    <a:pt x="-36945" y="277313"/>
                    <a:pt x="19320" y="95763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402164237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95000"/>
                    </a:schemeClr>
                  </a:solidFill>
                </a:rPr>
                <a:t>Bookings</a:t>
              </a:r>
            </a:p>
            <a:p>
              <a:pPr algn="ctr"/>
              <a:r>
                <a:rPr lang="en-US" sz="1200">
                  <a:solidFill>
                    <a:schemeClr val="bg1">
                      <a:lumMod val="95000"/>
                    </a:schemeClr>
                  </a:solidFill>
                </a:rPr>
                <a:t>Reservations</a:t>
              </a:r>
            </a:p>
            <a:p>
              <a:pPr algn="ctr"/>
              <a:r>
                <a:rPr lang="en-US" sz="1200">
                  <a:solidFill>
                    <a:schemeClr val="bg1">
                      <a:lumMod val="95000"/>
                    </a:schemeClr>
                  </a:solidFill>
                </a:rPr>
                <a:t>and activities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61E4BC-E1C9-E1F4-DF19-1AE13319E99D}"/>
                </a:ext>
              </a:extLst>
            </p:cNvPr>
            <p:cNvSpPr txBox="1"/>
            <p:nvPr/>
          </p:nvSpPr>
          <p:spPr>
            <a:xfrm>
              <a:off x="7657374" y="2753073"/>
              <a:ext cx="1800000" cy="707886"/>
            </a:xfrm>
            <a:custGeom>
              <a:avLst/>
              <a:gdLst>
                <a:gd name="connsiteX0" fmla="*/ 0 w 1800000"/>
                <a:gd name="connsiteY0" fmla="*/ 0 h 707886"/>
                <a:gd name="connsiteX1" fmla="*/ 396000 w 1800000"/>
                <a:gd name="connsiteY1" fmla="*/ 0 h 707886"/>
                <a:gd name="connsiteX2" fmla="*/ 882000 w 1800000"/>
                <a:gd name="connsiteY2" fmla="*/ 0 h 707886"/>
                <a:gd name="connsiteX3" fmla="*/ 1332000 w 1800000"/>
                <a:gd name="connsiteY3" fmla="*/ 0 h 707886"/>
                <a:gd name="connsiteX4" fmla="*/ 1800000 w 1800000"/>
                <a:gd name="connsiteY4" fmla="*/ 0 h 707886"/>
                <a:gd name="connsiteX5" fmla="*/ 1800000 w 1800000"/>
                <a:gd name="connsiteY5" fmla="*/ 332706 h 707886"/>
                <a:gd name="connsiteX6" fmla="*/ 1800000 w 1800000"/>
                <a:gd name="connsiteY6" fmla="*/ 707886 h 707886"/>
                <a:gd name="connsiteX7" fmla="*/ 1404000 w 1800000"/>
                <a:gd name="connsiteY7" fmla="*/ 707886 h 707886"/>
                <a:gd name="connsiteX8" fmla="*/ 918000 w 1800000"/>
                <a:gd name="connsiteY8" fmla="*/ 707886 h 707886"/>
                <a:gd name="connsiteX9" fmla="*/ 522000 w 1800000"/>
                <a:gd name="connsiteY9" fmla="*/ 707886 h 707886"/>
                <a:gd name="connsiteX10" fmla="*/ 0 w 1800000"/>
                <a:gd name="connsiteY10" fmla="*/ 707886 h 707886"/>
                <a:gd name="connsiteX11" fmla="*/ 0 w 1800000"/>
                <a:gd name="connsiteY11" fmla="*/ 368101 h 707886"/>
                <a:gd name="connsiteX12" fmla="*/ 0 w 1800000"/>
                <a:gd name="connsiteY12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0000" h="707886" extrusionOk="0">
                  <a:moveTo>
                    <a:pt x="0" y="0"/>
                  </a:moveTo>
                  <a:cubicBezTo>
                    <a:pt x="173897" y="-5674"/>
                    <a:pt x="286228" y="26991"/>
                    <a:pt x="396000" y="0"/>
                  </a:cubicBezTo>
                  <a:cubicBezTo>
                    <a:pt x="505772" y="-26991"/>
                    <a:pt x="781208" y="10739"/>
                    <a:pt x="882000" y="0"/>
                  </a:cubicBezTo>
                  <a:cubicBezTo>
                    <a:pt x="982792" y="-10739"/>
                    <a:pt x="1123005" y="34735"/>
                    <a:pt x="1332000" y="0"/>
                  </a:cubicBezTo>
                  <a:cubicBezTo>
                    <a:pt x="1540995" y="-34735"/>
                    <a:pt x="1608741" y="15193"/>
                    <a:pt x="1800000" y="0"/>
                  </a:cubicBezTo>
                  <a:cubicBezTo>
                    <a:pt x="1818166" y="72226"/>
                    <a:pt x="1792612" y="195781"/>
                    <a:pt x="1800000" y="332706"/>
                  </a:cubicBezTo>
                  <a:cubicBezTo>
                    <a:pt x="1807388" y="469631"/>
                    <a:pt x="1784760" y="558085"/>
                    <a:pt x="1800000" y="707886"/>
                  </a:cubicBezTo>
                  <a:cubicBezTo>
                    <a:pt x="1649075" y="715347"/>
                    <a:pt x="1501834" y="681909"/>
                    <a:pt x="1404000" y="707886"/>
                  </a:cubicBezTo>
                  <a:cubicBezTo>
                    <a:pt x="1306166" y="733863"/>
                    <a:pt x="1150349" y="678330"/>
                    <a:pt x="918000" y="707886"/>
                  </a:cubicBezTo>
                  <a:cubicBezTo>
                    <a:pt x="685651" y="737442"/>
                    <a:pt x="665256" y="668659"/>
                    <a:pt x="522000" y="707886"/>
                  </a:cubicBezTo>
                  <a:cubicBezTo>
                    <a:pt x="378744" y="747113"/>
                    <a:pt x="232756" y="648642"/>
                    <a:pt x="0" y="707886"/>
                  </a:cubicBezTo>
                  <a:cubicBezTo>
                    <a:pt x="-989" y="580210"/>
                    <a:pt x="5930" y="525934"/>
                    <a:pt x="0" y="368101"/>
                  </a:cubicBezTo>
                  <a:cubicBezTo>
                    <a:pt x="-5930" y="210269"/>
                    <a:pt x="10803" y="180338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857560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95000"/>
                    </a:schemeClr>
                  </a:solidFill>
                </a:rPr>
                <a:t>Hotels</a:t>
              </a:r>
            </a:p>
            <a:p>
              <a:pPr algn="ctr"/>
              <a:r>
                <a:rPr lang="en-US" sz="1200">
                  <a:solidFill>
                    <a:schemeClr val="bg1">
                      <a:lumMod val="95000"/>
                    </a:schemeClr>
                  </a:solidFill>
                </a:rPr>
                <a:t>Property </a:t>
              </a:r>
              <a:r>
                <a:rPr lang="en-US" sz="1200" err="1">
                  <a:solidFill>
                    <a:schemeClr val="bg1">
                      <a:lumMod val="95000"/>
                    </a:schemeClr>
                  </a:solidFill>
                </a:rPr>
                <a:t>Mgmt</a:t>
              </a:r>
              <a:r>
                <a:rPr lang="en-US" sz="1200">
                  <a:solidFill>
                    <a:schemeClr val="bg1">
                      <a:lumMod val="95000"/>
                    </a:schemeClr>
                  </a:solidFill>
                </a:rPr>
                <a:t> System and Channel </a:t>
              </a:r>
              <a:r>
                <a:rPr lang="en-US" sz="1200" err="1">
                  <a:solidFill>
                    <a:schemeClr val="bg1">
                      <a:lumMod val="95000"/>
                    </a:schemeClr>
                  </a:solidFill>
                </a:rPr>
                <a:t>Mgmt</a:t>
              </a:r>
              <a:endParaRPr lang="en-US" sz="120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615E960-F2C1-278E-BA07-03CBD6FFFB12}"/>
                </a:ext>
              </a:extLst>
            </p:cNvPr>
            <p:cNvSpPr/>
            <p:nvPr/>
          </p:nvSpPr>
          <p:spPr>
            <a:xfrm>
              <a:off x="6008143" y="3522017"/>
              <a:ext cx="1193661" cy="11936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solidFill>
                    <a:srgbClr val="200C3B"/>
                  </a:solidFill>
                </a:rPr>
                <a:t>Loyalty</a:t>
              </a:r>
              <a:endParaRPr lang="en-US" sz="1400" b="1">
                <a:solidFill>
                  <a:srgbClr val="200C3B"/>
                </a:solidFill>
              </a:endParaRPr>
            </a:p>
            <a:p>
              <a:pPr algn="ctr"/>
              <a:r>
                <a:rPr lang="en-US" sz="1050">
                  <a:solidFill>
                    <a:srgbClr val="200C3B"/>
                  </a:solidFill>
                </a:rPr>
                <a:t>Member</a:t>
              </a:r>
            </a:p>
            <a:p>
              <a:pPr algn="ctr"/>
              <a:r>
                <a:rPr lang="en-US" sz="1050" err="1">
                  <a:solidFill>
                    <a:srgbClr val="200C3B"/>
                  </a:solidFill>
                </a:rPr>
                <a:t>Mgmt</a:t>
              </a:r>
              <a:endParaRPr lang="en-US" sz="1050">
                <a:solidFill>
                  <a:srgbClr val="200C3B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2BA8A4F-2C5F-3248-004D-99F76B9DA547}"/>
                </a:ext>
              </a:extLst>
            </p:cNvPr>
            <p:cNvSpPr txBox="1"/>
            <p:nvPr/>
          </p:nvSpPr>
          <p:spPr>
            <a:xfrm>
              <a:off x="3585549" y="3597431"/>
              <a:ext cx="1800000" cy="523220"/>
            </a:xfrm>
            <a:custGeom>
              <a:avLst/>
              <a:gdLst>
                <a:gd name="connsiteX0" fmla="*/ 0 w 1800000"/>
                <a:gd name="connsiteY0" fmla="*/ 0 h 523220"/>
                <a:gd name="connsiteX1" fmla="*/ 414000 w 1800000"/>
                <a:gd name="connsiteY1" fmla="*/ 0 h 523220"/>
                <a:gd name="connsiteX2" fmla="*/ 882000 w 1800000"/>
                <a:gd name="connsiteY2" fmla="*/ 0 h 523220"/>
                <a:gd name="connsiteX3" fmla="*/ 1314000 w 1800000"/>
                <a:gd name="connsiteY3" fmla="*/ 0 h 523220"/>
                <a:gd name="connsiteX4" fmla="*/ 1800000 w 1800000"/>
                <a:gd name="connsiteY4" fmla="*/ 0 h 523220"/>
                <a:gd name="connsiteX5" fmla="*/ 1800000 w 1800000"/>
                <a:gd name="connsiteY5" fmla="*/ 523220 h 523220"/>
                <a:gd name="connsiteX6" fmla="*/ 1386000 w 1800000"/>
                <a:gd name="connsiteY6" fmla="*/ 523220 h 523220"/>
                <a:gd name="connsiteX7" fmla="*/ 900000 w 1800000"/>
                <a:gd name="connsiteY7" fmla="*/ 523220 h 523220"/>
                <a:gd name="connsiteX8" fmla="*/ 432000 w 1800000"/>
                <a:gd name="connsiteY8" fmla="*/ 523220 h 523220"/>
                <a:gd name="connsiteX9" fmla="*/ 0 w 1800000"/>
                <a:gd name="connsiteY9" fmla="*/ 523220 h 523220"/>
                <a:gd name="connsiteX10" fmla="*/ 0 w 1800000"/>
                <a:gd name="connsiteY10" fmla="*/ 0 h 523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0000" h="523220" extrusionOk="0">
                  <a:moveTo>
                    <a:pt x="0" y="0"/>
                  </a:moveTo>
                  <a:cubicBezTo>
                    <a:pt x="124400" y="-45735"/>
                    <a:pt x="289199" y="2946"/>
                    <a:pt x="414000" y="0"/>
                  </a:cubicBezTo>
                  <a:cubicBezTo>
                    <a:pt x="538801" y="-2946"/>
                    <a:pt x="739293" y="18460"/>
                    <a:pt x="882000" y="0"/>
                  </a:cubicBezTo>
                  <a:cubicBezTo>
                    <a:pt x="1024707" y="-18460"/>
                    <a:pt x="1223587" y="8132"/>
                    <a:pt x="1314000" y="0"/>
                  </a:cubicBezTo>
                  <a:cubicBezTo>
                    <a:pt x="1404413" y="-8132"/>
                    <a:pt x="1691784" y="5222"/>
                    <a:pt x="1800000" y="0"/>
                  </a:cubicBezTo>
                  <a:cubicBezTo>
                    <a:pt x="1840159" y="135243"/>
                    <a:pt x="1763851" y="369388"/>
                    <a:pt x="1800000" y="523220"/>
                  </a:cubicBezTo>
                  <a:cubicBezTo>
                    <a:pt x="1625973" y="536489"/>
                    <a:pt x="1531947" y="511068"/>
                    <a:pt x="1386000" y="523220"/>
                  </a:cubicBezTo>
                  <a:cubicBezTo>
                    <a:pt x="1240053" y="535372"/>
                    <a:pt x="1128856" y="476537"/>
                    <a:pt x="900000" y="523220"/>
                  </a:cubicBezTo>
                  <a:cubicBezTo>
                    <a:pt x="671144" y="569903"/>
                    <a:pt x="619129" y="484388"/>
                    <a:pt x="432000" y="523220"/>
                  </a:cubicBezTo>
                  <a:cubicBezTo>
                    <a:pt x="244871" y="562052"/>
                    <a:pt x="118598" y="484995"/>
                    <a:pt x="0" y="523220"/>
                  </a:cubicBezTo>
                  <a:cubicBezTo>
                    <a:pt x="-41299" y="365677"/>
                    <a:pt x="28688" y="141257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23314751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95000"/>
                    </a:schemeClr>
                  </a:solidFill>
                </a:rPr>
                <a:t>Restaurants</a:t>
              </a:r>
            </a:p>
            <a:p>
              <a:pPr algn="ctr"/>
              <a:r>
                <a:rPr lang="en-US" sz="1200">
                  <a:solidFill>
                    <a:schemeClr val="bg1">
                      <a:lumMod val="95000"/>
                    </a:schemeClr>
                  </a:solidFill>
                </a:rPr>
                <a:t>Food and beverage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6F98A0E-0407-4D4E-F818-54E31A81C7D7}"/>
                </a:ext>
              </a:extLst>
            </p:cNvPr>
            <p:cNvSpPr txBox="1"/>
            <p:nvPr/>
          </p:nvSpPr>
          <p:spPr>
            <a:xfrm>
              <a:off x="7657374" y="3597431"/>
              <a:ext cx="1800000" cy="523220"/>
            </a:xfrm>
            <a:custGeom>
              <a:avLst/>
              <a:gdLst>
                <a:gd name="connsiteX0" fmla="*/ 0 w 1800000"/>
                <a:gd name="connsiteY0" fmla="*/ 0 h 523220"/>
                <a:gd name="connsiteX1" fmla="*/ 486000 w 1800000"/>
                <a:gd name="connsiteY1" fmla="*/ 0 h 523220"/>
                <a:gd name="connsiteX2" fmla="*/ 900000 w 1800000"/>
                <a:gd name="connsiteY2" fmla="*/ 0 h 523220"/>
                <a:gd name="connsiteX3" fmla="*/ 1386000 w 1800000"/>
                <a:gd name="connsiteY3" fmla="*/ 0 h 523220"/>
                <a:gd name="connsiteX4" fmla="*/ 1800000 w 1800000"/>
                <a:gd name="connsiteY4" fmla="*/ 0 h 523220"/>
                <a:gd name="connsiteX5" fmla="*/ 1800000 w 1800000"/>
                <a:gd name="connsiteY5" fmla="*/ 523220 h 523220"/>
                <a:gd name="connsiteX6" fmla="*/ 1386000 w 1800000"/>
                <a:gd name="connsiteY6" fmla="*/ 523220 h 523220"/>
                <a:gd name="connsiteX7" fmla="*/ 954000 w 1800000"/>
                <a:gd name="connsiteY7" fmla="*/ 523220 h 523220"/>
                <a:gd name="connsiteX8" fmla="*/ 504000 w 1800000"/>
                <a:gd name="connsiteY8" fmla="*/ 523220 h 523220"/>
                <a:gd name="connsiteX9" fmla="*/ 0 w 1800000"/>
                <a:gd name="connsiteY9" fmla="*/ 523220 h 523220"/>
                <a:gd name="connsiteX10" fmla="*/ 0 w 1800000"/>
                <a:gd name="connsiteY10" fmla="*/ 0 h 523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0000" h="523220" extrusionOk="0">
                  <a:moveTo>
                    <a:pt x="0" y="0"/>
                  </a:moveTo>
                  <a:cubicBezTo>
                    <a:pt x="203516" y="-39624"/>
                    <a:pt x="246644" y="11102"/>
                    <a:pt x="486000" y="0"/>
                  </a:cubicBezTo>
                  <a:cubicBezTo>
                    <a:pt x="725356" y="-11102"/>
                    <a:pt x="758402" y="35795"/>
                    <a:pt x="900000" y="0"/>
                  </a:cubicBezTo>
                  <a:cubicBezTo>
                    <a:pt x="1041598" y="-35795"/>
                    <a:pt x="1255154" y="40026"/>
                    <a:pt x="1386000" y="0"/>
                  </a:cubicBezTo>
                  <a:cubicBezTo>
                    <a:pt x="1516846" y="-40026"/>
                    <a:pt x="1676025" y="6711"/>
                    <a:pt x="1800000" y="0"/>
                  </a:cubicBezTo>
                  <a:cubicBezTo>
                    <a:pt x="1816769" y="145213"/>
                    <a:pt x="1740467" y="324719"/>
                    <a:pt x="1800000" y="523220"/>
                  </a:cubicBezTo>
                  <a:cubicBezTo>
                    <a:pt x="1608023" y="548363"/>
                    <a:pt x="1574426" y="496060"/>
                    <a:pt x="1386000" y="523220"/>
                  </a:cubicBezTo>
                  <a:cubicBezTo>
                    <a:pt x="1197574" y="550380"/>
                    <a:pt x="1159788" y="485247"/>
                    <a:pt x="954000" y="523220"/>
                  </a:cubicBezTo>
                  <a:cubicBezTo>
                    <a:pt x="748212" y="561193"/>
                    <a:pt x="633327" y="509321"/>
                    <a:pt x="504000" y="523220"/>
                  </a:cubicBezTo>
                  <a:cubicBezTo>
                    <a:pt x="374673" y="537119"/>
                    <a:pt x="211572" y="488203"/>
                    <a:pt x="0" y="523220"/>
                  </a:cubicBezTo>
                  <a:cubicBezTo>
                    <a:pt x="-15147" y="307810"/>
                    <a:pt x="1899" y="208380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9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695525593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95000"/>
                    </a:schemeClr>
                  </a:solidFill>
                </a:rPr>
                <a:t>Retail</a:t>
              </a:r>
            </a:p>
            <a:p>
              <a:pPr algn="ctr"/>
              <a:r>
                <a:rPr lang="en-US" sz="1200">
                  <a:solidFill>
                    <a:schemeClr val="bg1">
                      <a:lumMod val="95000"/>
                    </a:schemeClr>
                  </a:solidFill>
                </a:rPr>
                <a:t>Stores and Backoffice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AAF8EFF-B3CD-F187-32CE-6F6CF123D972}"/>
                </a:ext>
              </a:extLst>
            </p:cNvPr>
            <p:cNvSpPr/>
            <p:nvPr/>
          </p:nvSpPr>
          <p:spPr>
            <a:xfrm>
              <a:off x="3366473" y="4977287"/>
              <a:ext cx="6480000" cy="1044829"/>
            </a:xfrm>
            <a:prstGeom prst="rect">
              <a:avLst/>
            </a:prstGeom>
            <a:solidFill>
              <a:srgbClr val="200C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Microsoft Dynamics 365 Business Central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22F62A0-C3C0-0C4D-087E-A45260F20E92}"/>
                </a:ext>
              </a:extLst>
            </p:cNvPr>
            <p:cNvSpPr/>
            <p:nvPr/>
          </p:nvSpPr>
          <p:spPr>
            <a:xfrm>
              <a:off x="10097473" y="4977287"/>
              <a:ext cx="1440000" cy="1044829"/>
            </a:xfrm>
            <a:prstGeom prst="rect">
              <a:avLst/>
            </a:prstGeom>
            <a:solidFill>
              <a:srgbClr val="323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Power BI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27128D-46DD-2471-FAEE-5FA6E48A935B}"/>
                </a:ext>
              </a:extLst>
            </p:cNvPr>
            <p:cNvSpPr/>
            <p:nvPr/>
          </p:nvSpPr>
          <p:spPr>
            <a:xfrm>
              <a:off x="10097474" y="2104645"/>
              <a:ext cx="1440000" cy="2807999"/>
            </a:xfrm>
            <a:prstGeom prst="rect">
              <a:avLst/>
            </a:prstGeom>
            <a:solidFill>
              <a:srgbClr val="938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Analytics</a:t>
              </a:r>
            </a:p>
            <a:p>
              <a:pPr algn="ctr"/>
              <a:r>
                <a:rPr lang="en-US" sz="1200"/>
                <a:t>predictive abilities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522AB7-2705-5EEF-E542-77716F9EDED6}"/>
                </a:ext>
              </a:extLst>
            </p:cNvPr>
            <p:cNvSpPr/>
            <p:nvPr/>
          </p:nvSpPr>
          <p:spPr>
            <a:xfrm>
              <a:off x="1744019" y="2106692"/>
              <a:ext cx="1440000" cy="1260000"/>
            </a:xfrm>
            <a:prstGeom prst="rect">
              <a:avLst/>
            </a:prstGeom>
            <a:solidFill>
              <a:srgbClr val="938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LS Pay</a:t>
              </a:r>
            </a:p>
            <a:p>
              <a:pPr algn="ctr"/>
              <a:r>
                <a:rPr lang="en-US" sz="1200"/>
                <a:t>Integration to payment providers</a:t>
              </a:r>
              <a:endParaRPr lang="en-US" sz="24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7458779-F633-2242-090B-ACA0583B6093}"/>
                </a:ext>
              </a:extLst>
            </p:cNvPr>
            <p:cNvSpPr/>
            <p:nvPr/>
          </p:nvSpPr>
          <p:spPr>
            <a:xfrm>
              <a:off x="1739891" y="3652644"/>
              <a:ext cx="1440000" cy="1260000"/>
            </a:xfrm>
            <a:prstGeom prst="rect">
              <a:avLst/>
            </a:prstGeom>
            <a:solidFill>
              <a:srgbClr val="938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KDS</a:t>
              </a:r>
            </a:p>
            <a:p>
              <a:pPr algn="ctr"/>
              <a:r>
                <a:rPr lang="en-US" sz="1200"/>
                <a:t>Kitchen management</a:t>
              </a:r>
            </a:p>
          </p:txBody>
        </p:sp>
        <p:cxnSp>
          <p:nvCxnSpPr>
            <p:cNvPr id="21" name="Connector: Elbow 20">
              <a:extLst>
                <a:ext uri="{FF2B5EF4-FFF2-40B4-BE49-F238E27FC236}">
                  <a16:creationId xmlns:a16="http://schemas.microsoft.com/office/drawing/2014/main" id="{B0C00C3D-201E-4081-7A08-3C14CBE54374}"/>
                </a:ext>
              </a:extLst>
            </p:cNvPr>
            <p:cNvCxnSpPr>
              <a:cxnSpLocks/>
              <a:stCxn id="19" idx="0"/>
              <a:endCxn id="2" idx="1"/>
            </p:cNvCxnSpPr>
            <p:nvPr/>
          </p:nvCxnSpPr>
          <p:spPr>
            <a:xfrm rot="5400000" flipH="1" flipV="1">
              <a:off x="2591594" y="1331813"/>
              <a:ext cx="647305" cy="902454"/>
            </a:xfrm>
            <a:prstGeom prst="bentConnector2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0F88B31-AF6C-7E3F-11E0-85885A7F1312}"/>
                </a:ext>
              </a:extLst>
            </p:cNvPr>
            <p:cNvCxnSpPr>
              <a:stCxn id="2" idx="2"/>
            </p:cNvCxnSpPr>
            <p:nvPr/>
          </p:nvCxnSpPr>
          <p:spPr>
            <a:xfrm>
              <a:off x="4266473" y="1729387"/>
              <a:ext cx="0" cy="401222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269375B-50C9-EA1E-19D8-D0EDB66E42A3}"/>
                </a:ext>
              </a:extLst>
            </p:cNvPr>
            <p:cNvCxnSpPr>
              <a:stCxn id="6" idx="2"/>
              <a:endCxn id="8" idx="0"/>
            </p:cNvCxnSpPr>
            <p:nvPr/>
          </p:nvCxnSpPr>
          <p:spPr>
            <a:xfrm>
              <a:off x="6604974" y="1716937"/>
              <a:ext cx="1499" cy="38975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9C56D91-3BCC-28E5-660D-42816CE61ECE}"/>
                </a:ext>
              </a:extLst>
            </p:cNvPr>
            <p:cNvCxnSpPr>
              <a:stCxn id="7" idx="2"/>
            </p:cNvCxnSpPr>
            <p:nvPr/>
          </p:nvCxnSpPr>
          <p:spPr>
            <a:xfrm>
              <a:off x="8943475" y="1739662"/>
              <a:ext cx="0" cy="39094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or: Elbow 33">
              <a:extLst>
                <a:ext uri="{FF2B5EF4-FFF2-40B4-BE49-F238E27FC236}">
                  <a16:creationId xmlns:a16="http://schemas.microsoft.com/office/drawing/2014/main" id="{FB9B4DD7-6AF8-FF00-A9A4-DB705F912C04}"/>
                </a:ext>
              </a:extLst>
            </p:cNvPr>
            <p:cNvCxnSpPr>
              <a:stCxn id="20" idx="3"/>
            </p:cNvCxnSpPr>
            <p:nvPr/>
          </p:nvCxnSpPr>
          <p:spPr>
            <a:xfrm flipV="1">
              <a:off x="3179891" y="4279900"/>
              <a:ext cx="186583" cy="2744"/>
            </a:xfrm>
            <a:prstGeom prst="straightConnector1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or: Elbow 35">
              <a:extLst>
                <a:ext uri="{FF2B5EF4-FFF2-40B4-BE49-F238E27FC236}">
                  <a16:creationId xmlns:a16="http://schemas.microsoft.com/office/drawing/2014/main" id="{BF37BA60-374D-9F7E-6C2E-E29DC7914511}"/>
                </a:ext>
              </a:extLst>
            </p:cNvPr>
            <p:cNvCxnSpPr>
              <a:cxnSpLocks/>
              <a:stCxn id="8" idx="2"/>
              <a:endCxn id="16" idx="0"/>
            </p:cNvCxnSpPr>
            <p:nvPr/>
          </p:nvCxnSpPr>
          <p:spPr>
            <a:xfrm>
              <a:off x="6606473" y="4914691"/>
              <a:ext cx="0" cy="6259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or: Elbow 37">
              <a:extLst>
                <a:ext uri="{FF2B5EF4-FFF2-40B4-BE49-F238E27FC236}">
                  <a16:creationId xmlns:a16="http://schemas.microsoft.com/office/drawing/2014/main" id="{1E144754-68D0-F3D4-AF63-B55C65163054}"/>
                </a:ext>
              </a:extLst>
            </p:cNvPr>
            <p:cNvCxnSpPr>
              <a:cxnSpLocks/>
              <a:stCxn id="16" idx="3"/>
              <a:endCxn id="17" idx="1"/>
            </p:cNvCxnSpPr>
            <p:nvPr/>
          </p:nvCxnSpPr>
          <p:spPr>
            <a:xfrm>
              <a:off x="9846473" y="5499702"/>
              <a:ext cx="251000" cy="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or: Elbow 39">
              <a:extLst>
                <a:ext uri="{FF2B5EF4-FFF2-40B4-BE49-F238E27FC236}">
                  <a16:creationId xmlns:a16="http://schemas.microsoft.com/office/drawing/2014/main" id="{E91421B5-43DC-EF7D-381E-7A42AB06096E}"/>
                </a:ext>
              </a:extLst>
            </p:cNvPr>
            <p:cNvCxnSpPr>
              <a:cxnSpLocks/>
              <a:stCxn id="17" idx="0"/>
              <a:endCxn id="18" idx="2"/>
            </p:cNvCxnSpPr>
            <p:nvPr/>
          </p:nvCxnSpPr>
          <p:spPr>
            <a:xfrm rot="5400000" flipH="1" flipV="1">
              <a:off x="10785152" y="4944966"/>
              <a:ext cx="64643" cy="1"/>
            </a:xfrm>
            <a:prstGeom prst="bentConnector3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or: Elbow 41">
              <a:extLst>
                <a:ext uri="{FF2B5EF4-FFF2-40B4-BE49-F238E27FC236}">
                  <a16:creationId xmlns:a16="http://schemas.microsoft.com/office/drawing/2014/main" id="{F5281BDC-3395-27EC-0493-AD50E70563BB}"/>
                </a:ext>
              </a:extLst>
            </p:cNvPr>
            <p:cNvCxnSpPr>
              <a:stCxn id="8" idx="3"/>
              <a:endCxn id="18" idx="1"/>
            </p:cNvCxnSpPr>
            <p:nvPr/>
          </p:nvCxnSpPr>
          <p:spPr>
            <a:xfrm flipV="1">
              <a:off x="9846473" y="3508645"/>
              <a:ext cx="251001" cy="2046"/>
            </a:xfrm>
            <a:prstGeom prst="bentConnector3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0BF5425-788A-331C-1109-D2A77D25CA0C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>
              <a:off x="3184019" y="2736692"/>
              <a:ext cx="186582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5" descr="A cartoon of a person&#10;&#10;Description automatically generated">
            <a:extLst>
              <a:ext uri="{FF2B5EF4-FFF2-40B4-BE49-F238E27FC236}">
                <a16:creationId xmlns:a16="http://schemas.microsoft.com/office/drawing/2014/main" id="{85AFF86C-2549-FC4A-9DDE-E33C59A2B2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171" y="3859041"/>
            <a:ext cx="3054404" cy="5792492"/>
          </a:xfrm>
          <a:prstGeom prst="rect">
            <a:avLst/>
          </a:prstGeom>
          <a:ln>
            <a:noFill/>
          </a:ln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4E3D6012-498E-3910-64E1-F69CCF5B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Not just a PMS</a:t>
            </a:r>
          </a:p>
        </p:txBody>
      </p:sp>
    </p:spTree>
    <p:extLst>
      <p:ext uri="{BB962C8B-B14F-4D97-AF65-F5344CB8AC3E}">
        <p14:creationId xmlns:p14="http://schemas.microsoft.com/office/powerpoint/2010/main" val="398955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83939-AE5C-5882-A682-6A1E53D9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LS Hospitality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AC1A434-2701-2074-20A2-9DE6E0CC2444}"/>
              </a:ext>
            </a:extLst>
          </p:cNvPr>
          <p:cNvGrpSpPr/>
          <p:nvPr/>
        </p:nvGrpSpPr>
        <p:grpSpPr>
          <a:xfrm>
            <a:off x="431960" y="146226"/>
            <a:ext cx="10974967" cy="6558998"/>
            <a:chOff x="431960" y="146226"/>
            <a:chExt cx="10974967" cy="655899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7E79BB8-2E43-EC47-6DBE-F77530F42E25}"/>
                </a:ext>
              </a:extLst>
            </p:cNvPr>
            <p:cNvGrpSpPr/>
            <p:nvPr/>
          </p:nvGrpSpPr>
          <p:grpSpPr>
            <a:xfrm>
              <a:off x="1755059" y="2834529"/>
              <a:ext cx="2087486" cy="2994595"/>
              <a:chOff x="5292099" y="3449101"/>
              <a:chExt cx="2087486" cy="2994595"/>
            </a:xfrm>
          </p:grpSpPr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2968D9F7-968A-FB21-51DF-644A5EE0DE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5325346" y="3449101"/>
                <a:ext cx="1775536" cy="1364308"/>
              </a:xfrm>
              <a:prstGeom prst="rect">
                <a:avLst/>
              </a:prstGeom>
            </p:spPr>
          </p:pic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69C28ACE-748E-B289-CB44-CB41F3C5B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292099" y="4814279"/>
                <a:ext cx="2087486" cy="1629417"/>
              </a:xfrm>
              <a:prstGeom prst="rect">
                <a:avLst/>
              </a:prstGeom>
            </p:spPr>
          </p:pic>
        </p:grp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83991A4-5111-1E0E-5141-003E2EC65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487331" y="146226"/>
              <a:ext cx="970086" cy="1127398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3AB717AE-C06F-8195-5F43-A94B1EEC2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006983" y="919753"/>
              <a:ext cx="1986559" cy="1477607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01DB077-50DA-2266-D0F1-510E655A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8972873" y="1325255"/>
              <a:ext cx="557640" cy="81654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BD07C17-6ED8-5A40-F144-1256FAD6F2FF}"/>
                </a:ext>
              </a:extLst>
            </p:cNvPr>
            <p:cNvGrpSpPr/>
            <p:nvPr/>
          </p:nvGrpSpPr>
          <p:grpSpPr>
            <a:xfrm>
              <a:off x="7062937" y="1064000"/>
              <a:ext cx="1574486" cy="1260847"/>
              <a:chOff x="6709085" y="899949"/>
              <a:chExt cx="1574486" cy="1260847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7C789583-5DB0-F60A-90EA-E937A21FCF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6709085" y="1222387"/>
                <a:ext cx="416376" cy="605047"/>
              </a:xfrm>
              <a:prstGeom prst="rect">
                <a:avLst/>
              </a:prstGeom>
            </p:spPr>
          </p:pic>
          <p:pic>
            <p:nvPicPr>
              <p:cNvPr id="22" name="Graphic 21">
                <a:extLst>
                  <a:ext uri="{FF2B5EF4-FFF2-40B4-BE49-F238E27FC236}">
                    <a16:creationId xmlns:a16="http://schemas.microsoft.com/office/drawing/2014/main" id="{0F0C06B0-CAD2-397A-219E-DB0765C5E9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7369536" y="899949"/>
                <a:ext cx="448906" cy="637576"/>
              </a:xfrm>
              <a:prstGeom prst="rect">
                <a:avLst/>
              </a:prstGeom>
            </p:spPr>
          </p:pic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6CC3E76F-AF15-55A4-FD99-C884A54FAC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7369536" y="1666349"/>
                <a:ext cx="448906" cy="494447"/>
              </a:xfrm>
              <a:prstGeom prst="rect">
                <a:avLst/>
              </a:prstGeom>
            </p:spPr>
          </p:pic>
          <p:pic>
            <p:nvPicPr>
              <p:cNvPr id="24" name="Graphic 23">
                <a:extLst>
                  <a:ext uri="{FF2B5EF4-FFF2-40B4-BE49-F238E27FC236}">
                    <a16:creationId xmlns:a16="http://schemas.microsoft.com/office/drawing/2014/main" id="{5E3FF6F8-EF25-7DE0-176F-7A6ED582EE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8084413" y="1345669"/>
                <a:ext cx="199158" cy="358483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3A4EFC5-79CA-BB50-647B-D930CBFBB145}"/>
                </a:ext>
              </a:extLst>
            </p:cNvPr>
            <p:cNvGrpSpPr/>
            <p:nvPr/>
          </p:nvGrpSpPr>
          <p:grpSpPr>
            <a:xfrm>
              <a:off x="7896072" y="2298651"/>
              <a:ext cx="3510855" cy="4406573"/>
              <a:chOff x="7896072" y="2298651"/>
              <a:chExt cx="3510855" cy="4406573"/>
            </a:xfrm>
          </p:grpSpPr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3B030816-7ACB-9FB7-CE5F-D6FE33D4A1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7896072" y="3953690"/>
                <a:ext cx="1482702" cy="1417671"/>
              </a:xfrm>
              <a:prstGeom prst="rect">
                <a:avLst/>
              </a:prstGeom>
            </p:spPr>
          </p:pic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B4D9CBCD-5BC2-7F0B-5DEE-3AEA62E696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10311128" y="3293807"/>
                <a:ext cx="912989" cy="1431881"/>
              </a:xfrm>
              <a:prstGeom prst="rect">
                <a:avLst/>
              </a:prstGeom>
            </p:spPr>
          </p:pic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502B935D-0A1C-CA58-25D1-B733CA15F2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rcRect/>
              <a:stretch/>
            </p:blipFill>
            <p:spPr>
              <a:xfrm>
                <a:off x="8493064" y="2298651"/>
                <a:ext cx="2840595" cy="1710887"/>
              </a:xfrm>
              <a:prstGeom prst="rect">
                <a:avLst/>
              </a:prstGeom>
            </p:spPr>
          </p:pic>
          <p:pic>
            <p:nvPicPr>
              <p:cNvPr id="17" name="Picture 16" descr="A picture containing tableware, plate, drawing&#10;&#10;Description automatically generated">
                <a:extLst>
                  <a:ext uri="{FF2B5EF4-FFF2-40B4-BE49-F238E27FC236}">
                    <a16:creationId xmlns:a16="http://schemas.microsoft.com/office/drawing/2014/main" id="{DEF82DE6-3836-E738-6866-887CC2C54E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252105">
                <a:off x="11099652" y="4140634"/>
                <a:ext cx="307275" cy="307275"/>
              </a:xfrm>
              <a:prstGeom prst="rect">
                <a:avLst/>
              </a:prstGeom>
            </p:spPr>
          </p:pic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EDF54B45-A59E-9956-202B-0B0717290DF3}"/>
                  </a:ext>
                </a:extLst>
              </p:cNvPr>
              <p:cNvGrpSpPr/>
              <p:nvPr/>
            </p:nvGrpSpPr>
            <p:grpSpPr>
              <a:xfrm>
                <a:off x="8386630" y="4813839"/>
                <a:ext cx="2214147" cy="1891385"/>
                <a:chOff x="8103597" y="4665086"/>
                <a:chExt cx="2214147" cy="1891385"/>
              </a:xfrm>
            </p:grpSpPr>
            <p:pic>
              <p:nvPicPr>
                <p:cNvPr id="19" name="Graphic 18">
                  <a:extLst>
                    <a:ext uri="{FF2B5EF4-FFF2-40B4-BE49-F238E27FC236}">
                      <a16:creationId xmlns:a16="http://schemas.microsoft.com/office/drawing/2014/main" id="{15B0EC7E-78FB-AFDC-F0EB-4D6240BB80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2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03597" y="4665086"/>
                  <a:ext cx="2214147" cy="1891385"/>
                </a:xfrm>
                <a:prstGeom prst="rect">
                  <a:avLst/>
                </a:prstGeom>
              </p:spPr>
            </p:pic>
            <p:pic>
              <p:nvPicPr>
                <p:cNvPr id="20" name="Graphic 19">
                  <a:extLst>
                    <a:ext uri="{FF2B5EF4-FFF2-40B4-BE49-F238E27FC236}">
                      <a16:creationId xmlns:a16="http://schemas.microsoft.com/office/drawing/2014/main" id="{097DED19-88A4-ED52-1C40-CA61454D31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9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3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42847" y="5883962"/>
                  <a:ext cx="320290" cy="3821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11" name="Picture 10" descr="A group of people playing a game&#10;&#10;Description automatically generated with low confidence">
              <a:extLst>
                <a:ext uri="{FF2B5EF4-FFF2-40B4-BE49-F238E27FC236}">
                  <a16:creationId xmlns:a16="http://schemas.microsoft.com/office/drawing/2014/main" id="{3C7DF526-4186-3E13-ED64-E8542EB92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31960" y="3765353"/>
              <a:ext cx="1455165" cy="960335"/>
            </a:xfrm>
            <a:prstGeom prst="rect">
              <a:avLst/>
            </a:prstGeom>
          </p:spPr>
        </p:pic>
        <p:pic>
          <p:nvPicPr>
            <p:cNvPr id="12" name="Picture 11" descr="A picture containing tool&#10;&#10;Description automatically generated">
              <a:extLst>
                <a:ext uri="{FF2B5EF4-FFF2-40B4-BE49-F238E27FC236}">
                  <a16:creationId xmlns:a16="http://schemas.microsoft.com/office/drawing/2014/main" id="{4C40596C-BAFE-571F-76E6-7D988089D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1713330" y="5338084"/>
              <a:ext cx="347590" cy="529932"/>
            </a:xfrm>
            <a:prstGeom prst="rect">
              <a:avLst/>
            </a:prstGeom>
          </p:spPr>
        </p:pic>
        <p:pic>
          <p:nvPicPr>
            <p:cNvPr id="13" name="Picture 12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D41E5B95-15D4-137D-7F35-4BF5A0BF9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 flipH="1">
              <a:off x="3235066" y="4166918"/>
              <a:ext cx="545449" cy="558770"/>
            </a:xfrm>
            <a:prstGeom prst="rect">
              <a:avLst/>
            </a:prstGeom>
          </p:spPr>
        </p:pic>
      </p:grpSp>
      <p:graphicFrame>
        <p:nvGraphicFramePr>
          <p:cNvPr id="27" name="Diagram 26">
            <a:extLst>
              <a:ext uri="{FF2B5EF4-FFF2-40B4-BE49-F238E27FC236}">
                <a16:creationId xmlns:a16="http://schemas.microsoft.com/office/drawing/2014/main" id="{179CC842-2BD5-CF3F-B9E3-A07B5BD119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1607868"/>
              </p:ext>
            </p:extLst>
          </p:nvPr>
        </p:nvGraphicFramePr>
        <p:xfrm>
          <a:off x="3325657" y="1273624"/>
          <a:ext cx="5326577" cy="4268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4" r:lo="rId35" r:qs="rId36" r:cs="rId37"/>
          </a:graphicData>
        </a:graphic>
      </p:graphicFrame>
    </p:spTree>
    <p:extLst>
      <p:ext uri="{BB962C8B-B14F-4D97-AF65-F5344CB8AC3E}">
        <p14:creationId xmlns:p14="http://schemas.microsoft.com/office/powerpoint/2010/main" val="425516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7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indoor, floor, room, living&#10;&#10;Description automatically generated">
            <a:extLst>
              <a:ext uri="{FF2B5EF4-FFF2-40B4-BE49-F238E27FC236}">
                <a16:creationId xmlns:a16="http://schemas.microsoft.com/office/drawing/2014/main" id="{9605C6F0-0AD5-0793-E7C2-4BD6C475792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3259" t="1939" r="3492" b="2438"/>
          <a:stretch/>
        </p:blipFill>
        <p:spPr>
          <a:xfrm>
            <a:off x="574766" y="609599"/>
            <a:ext cx="4101737" cy="5965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A3948B06-05E0-2A5A-4C61-BE995F668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LS Central for Hotels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A1B439C-1299-A752-1694-508844848C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F6C36F"/>
                </a:solidFill>
              </a:rPr>
              <a:t>Rate Code Management </a:t>
            </a:r>
          </a:p>
          <a:p>
            <a:r>
              <a:rPr lang="en-US" sz="1800" dirty="0">
                <a:latin typeface="Segoe UI"/>
                <a:cs typeface="Segoe UI"/>
              </a:rPr>
              <a:t>Different Rate Code setup</a:t>
            </a:r>
          </a:p>
          <a:p>
            <a:r>
              <a:rPr lang="en-US" sz="1800" dirty="0">
                <a:latin typeface="Segoe UI"/>
                <a:cs typeface="Segoe UI"/>
              </a:rPr>
              <a:t>Items, activities and/or packages</a:t>
            </a:r>
          </a:p>
          <a:p>
            <a:r>
              <a:rPr lang="en-US" sz="1800" dirty="0">
                <a:latin typeface="Segoe UI"/>
                <a:cs typeface="Segoe UI"/>
              </a:rPr>
              <a:t>Offset of BAR and Derived Rate Codes</a:t>
            </a:r>
          </a:p>
          <a:p>
            <a:r>
              <a:rPr lang="en-US" sz="1800" dirty="0">
                <a:latin typeface="Segoe UI"/>
                <a:cs typeface="Segoe UI"/>
              </a:rPr>
              <a:t>Period or specific days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2000" dirty="0">
                <a:latin typeface="Segoe UI"/>
                <a:cs typeface="Segoe UI"/>
              </a:rPr>
              <a:t>Restrictions &amp; Overbooking limitations</a:t>
            </a:r>
          </a:p>
          <a:p>
            <a:pPr marL="0" indent="0">
              <a:buNone/>
            </a:pPr>
            <a:r>
              <a:rPr lang="en-US" sz="2000" dirty="0">
                <a:latin typeface="Segoe UI"/>
                <a:cs typeface="Segoe UI"/>
              </a:rPr>
              <a:t>Cancellations &amp; Deposit policies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000" b="1" dirty="0">
                <a:solidFill>
                  <a:srgbClr val="F6C36F"/>
                </a:solidFill>
              </a:rPr>
              <a:t>Reservation Management</a:t>
            </a:r>
          </a:p>
          <a:p>
            <a:r>
              <a:rPr lang="en-US" sz="1800" dirty="0">
                <a:latin typeface="Segoe UI"/>
                <a:cs typeface="Segoe UI"/>
              </a:rPr>
              <a:t>Individual Reservations</a:t>
            </a:r>
          </a:p>
          <a:p>
            <a:r>
              <a:rPr lang="en-US" sz="1800" dirty="0">
                <a:latin typeface="Segoe UI"/>
                <a:cs typeface="Segoe UI"/>
              </a:rPr>
              <a:t>Group Reservations</a:t>
            </a:r>
          </a:p>
          <a:p>
            <a:r>
              <a:rPr lang="en-US" sz="1800" dirty="0">
                <a:latin typeface="Segoe UI"/>
                <a:cs typeface="Segoe UI"/>
              </a:rPr>
              <a:t>Reservations with activities and/or other extras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76494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9F4883-DA6D-ED0D-5E4A-B2ADC1589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861" y="489773"/>
            <a:ext cx="11511418" cy="588637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LS Central for Hotels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24F4D5-15F2-83BE-8BD3-624F401156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4861" y="1352550"/>
            <a:ext cx="11159709" cy="5073650"/>
          </a:xfrm>
        </p:spPr>
        <p:txBody>
          <a:bodyPr lIns="91440" tIns="45720" rIns="91440" bIns="4572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b="1" dirty="0"/>
              <a:t>Invoice Management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Segoe UI"/>
                <a:cs typeface="Segoe UI"/>
              </a:rPr>
              <a:t>Routing Rules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Segoe UI"/>
                <a:cs typeface="Segoe UI"/>
              </a:rPr>
              <a:t>Folios: Guest - Paymaster - Customer 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Segoe UI"/>
                <a:cs typeface="Segoe UI"/>
              </a:rPr>
              <a:t>Preview - Invoices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Segoe UI"/>
                <a:cs typeface="Segoe UI"/>
              </a:rPr>
              <a:t>Deposit and Cancellation schedules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Segoe UI"/>
                <a:cs typeface="Segoe UI"/>
              </a:rPr>
              <a:t>Discounts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Segoe UI"/>
                <a:cs typeface="Segoe UI"/>
              </a:rPr>
              <a:t>Statement Posting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Segoe UI"/>
                <a:cs typeface="Segoe UI"/>
              </a:rPr>
              <a:t>Night Audit with Accrual Accounting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Segoe UI"/>
                <a:cs typeface="Segoe UI"/>
              </a:rPr>
              <a:t>Balance Transfers</a:t>
            </a:r>
          </a:p>
          <a:p>
            <a:pPr>
              <a:buFont typeface="Arial"/>
              <a:buChar char="•"/>
            </a:pPr>
            <a:endParaRPr lang="en-US" dirty="0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sz="2000" b="1" dirty="0"/>
              <a:t>Different Role Centers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Segoe UI"/>
                <a:cs typeface="Segoe UI"/>
              </a:rPr>
              <a:t>Back Office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Segoe UI"/>
                <a:cs typeface="Segoe UI"/>
              </a:rPr>
              <a:t>Front Desk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Segoe UI"/>
                <a:cs typeface="Segoe UI"/>
              </a:rPr>
              <a:t>Housekeeping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Segoe UI"/>
                <a:cs typeface="Segoe UI"/>
              </a:rPr>
              <a:t>Channel Manager</a:t>
            </a:r>
            <a:endParaRPr lang="en-US" sz="1800" dirty="0"/>
          </a:p>
          <a:p>
            <a:endParaRPr lang="en-US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569C0E5B-75A0-C0FF-C67F-26F0A7C8778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/>
          <a:srcRect t="4227" b="4227"/>
          <a:stretch/>
        </p:blipFill>
        <p:spPr>
          <a:xfrm>
            <a:off x="7200516" y="705939"/>
            <a:ext cx="4326623" cy="5446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99354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9F4883-DA6D-ED0D-5E4A-B2ADC1589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LS Central for hotels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24F4D5-15F2-83BE-8BD3-624F401156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</p:spPr>
        <p:txBody>
          <a:bodyPr lIns="91440" tIns="45720" rIns="91440" bIns="4572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F6C36F"/>
                </a:solidFill>
              </a:rPr>
              <a:t>Front desk POS</a:t>
            </a:r>
          </a:p>
          <a:p>
            <a:r>
              <a:rPr lang="en-US" sz="2000" dirty="0">
                <a:latin typeface="Segoe UI"/>
                <a:cs typeface="Segoe UI"/>
              </a:rPr>
              <a:t>Reservation search</a:t>
            </a:r>
          </a:p>
          <a:p>
            <a:r>
              <a:rPr lang="en-US" sz="2000" dirty="0">
                <a:latin typeface="Segoe UI"/>
                <a:cs typeface="Segoe UI"/>
              </a:rPr>
              <a:t>Reservation management (check-in, charge, check-out)</a:t>
            </a:r>
          </a:p>
          <a:p>
            <a:r>
              <a:rPr lang="en-US" sz="2000" dirty="0">
                <a:latin typeface="Segoe UI"/>
                <a:cs typeface="Segoe UI"/>
              </a:rPr>
              <a:t>Day View</a:t>
            </a:r>
          </a:p>
          <a:p>
            <a:endParaRPr lang="en-US" sz="2000" dirty="0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F6C36F"/>
                </a:solidFill>
              </a:rPr>
              <a:t>Housekeeping</a:t>
            </a:r>
          </a:p>
          <a:p>
            <a:r>
              <a:rPr lang="en-US" sz="2000" dirty="0">
                <a:latin typeface="Segoe UI"/>
                <a:cs typeface="Segoe UI"/>
              </a:rPr>
              <a:t>Rules</a:t>
            </a:r>
          </a:p>
          <a:p>
            <a:r>
              <a:rPr lang="en-US" sz="2000" dirty="0">
                <a:latin typeface="Segoe UI"/>
                <a:cs typeface="Segoe UI"/>
              </a:rPr>
              <a:t>Tasks</a:t>
            </a:r>
          </a:p>
          <a:p>
            <a:r>
              <a:rPr lang="en-US" sz="2000" dirty="0">
                <a:latin typeface="Segoe UI"/>
                <a:cs typeface="Segoe UI"/>
              </a:rPr>
              <a:t>Real-time status</a:t>
            </a:r>
          </a:p>
          <a:p>
            <a:endParaRPr lang="en-US" dirty="0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F6C36F"/>
                </a:solidFill>
              </a:rPr>
              <a:t>Analytics</a:t>
            </a:r>
          </a:p>
          <a:p>
            <a:r>
              <a:rPr lang="en-US" sz="2000" dirty="0">
                <a:latin typeface="Segoe UI"/>
                <a:cs typeface="Segoe UI"/>
              </a:rPr>
              <a:t>Standard 11 reports that can be enhanced and customized</a:t>
            </a:r>
          </a:p>
          <a:p>
            <a:endParaRPr lang="en-US" sz="2000" dirty="0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F6C36F"/>
                </a:solidFill>
              </a:rPr>
              <a:t>Channel manager and API’s</a:t>
            </a:r>
          </a:p>
          <a:p>
            <a:r>
              <a:rPr lang="en-US" sz="2000" dirty="0">
                <a:latin typeface="Segoe UI"/>
                <a:cs typeface="Segoe UI"/>
              </a:rPr>
              <a:t>SynXis</a:t>
            </a:r>
          </a:p>
          <a:p>
            <a:r>
              <a:rPr lang="en-US" sz="2000" dirty="0">
                <a:latin typeface="Segoe UI"/>
                <a:cs typeface="Segoe UI"/>
              </a:rPr>
              <a:t>SiteMinder</a:t>
            </a:r>
          </a:p>
          <a:p>
            <a:pPr>
              <a:buFont typeface="Arial"/>
              <a:buChar char="•"/>
            </a:pPr>
            <a:endParaRPr lang="en-US" sz="1800" dirty="0"/>
          </a:p>
          <a:p>
            <a:endParaRPr lang="en-US" dirty="0"/>
          </a:p>
        </p:txBody>
      </p:sp>
      <p:pic>
        <p:nvPicPr>
          <p:cNvPr id="12" name="Picture Placeholder 11" descr="A picture containing window, mountain, ocean, overlooking&#10;&#10;Description automatically generated">
            <a:extLst>
              <a:ext uri="{FF2B5EF4-FFF2-40B4-BE49-F238E27FC236}">
                <a16:creationId xmlns:a16="http://schemas.microsoft.com/office/drawing/2014/main" id="{BA64DC0F-5EDE-8043-DFDE-7C23F7DC358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4933" b="4933"/>
          <a:stretch>
            <a:fillRect/>
          </a:stretch>
        </p:blipFill>
        <p:spPr>
          <a:xfrm>
            <a:off x="437949" y="324735"/>
            <a:ext cx="4311606" cy="6208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27933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929AF8-A4EF-6613-6F88-9EE0A5CF0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1" r="6653"/>
          <a:stretch/>
        </p:blipFill>
        <p:spPr bwMode="auto">
          <a:xfrm>
            <a:off x="6219283" y="1398994"/>
            <a:ext cx="4533923" cy="463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6804E8-2B4D-BF7B-3FD4-CD6012F4EA0B}"/>
              </a:ext>
            </a:extLst>
          </p:cNvPr>
          <p:cNvSpPr/>
          <p:nvPr/>
        </p:nvSpPr>
        <p:spPr>
          <a:xfrm>
            <a:off x="6219283" y="1398994"/>
            <a:ext cx="4540452" cy="4632435"/>
          </a:xfrm>
          <a:prstGeom prst="rect">
            <a:avLst/>
          </a:prstGeom>
          <a:solidFill>
            <a:srgbClr val="361D5C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EE98A49-95DD-10AB-83FE-E29CC172EB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0" r="2045"/>
          <a:stretch/>
        </p:blipFill>
        <p:spPr bwMode="auto">
          <a:xfrm>
            <a:off x="1153072" y="1398994"/>
            <a:ext cx="4491172" cy="463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F26144-B13F-943C-6C23-E9BBB43B24C9}"/>
              </a:ext>
            </a:extLst>
          </p:cNvPr>
          <p:cNvSpPr/>
          <p:nvPr/>
        </p:nvSpPr>
        <p:spPr>
          <a:xfrm>
            <a:off x="1153072" y="1398994"/>
            <a:ext cx="4493126" cy="4632435"/>
          </a:xfrm>
          <a:prstGeom prst="rect">
            <a:avLst/>
          </a:prstGeom>
          <a:solidFill>
            <a:srgbClr val="361D5C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9F4883-DA6D-ED0D-5E4A-B2ADC1589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en-US" sz="3400" dirty="0"/>
              <a:t>Role Centers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47584B-63DA-276E-DB41-013231B05BDC}"/>
              </a:ext>
            </a:extLst>
          </p:cNvPr>
          <p:cNvSpPr txBox="1"/>
          <p:nvPr/>
        </p:nvSpPr>
        <p:spPr>
          <a:xfrm>
            <a:off x="1153072" y="3136612"/>
            <a:ext cx="4493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Front Desk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F9455E-4ACE-378C-3D4D-9C05A1067440}"/>
              </a:ext>
            </a:extLst>
          </p:cNvPr>
          <p:cNvSpPr txBox="1"/>
          <p:nvPr/>
        </p:nvSpPr>
        <p:spPr>
          <a:xfrm>
            <a:off x="6225812" y="3136612"/>
            <a:ext cx="453392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1"/>
            <a:r>
              <a:rPr lang="en-US" sz="3200" b="1" dirty="0">
                <a:solidFill>
                  <a:schemeClr val="bg1"/>
                </a:solidFill>
                <a:latin typeface="Segoe UI"/>
                <a:cs typeface="Segoe UI"/>
              </a:rPr>
              <a:t>Housekeeping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151934"/>
      </p:ext>
    </p:extLst>
  </p:cSld>
  <p:clrMapOvr>
    <a:masterClrMapping/>
  </p:clrMapOvr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6D9E1E36-422C-3843-9C62-47659D8D0D6D}"/>
    </a:ext>
  </a:extLst>
</a:theme>
</file>

<file path=ppt/theme/theme2.xml><?xml version="1.0" encoding="utf-8"?>
<a:theme xmlns:a="http://schemas.openxmlformats.org/drawingml/2006/main" name="1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A4268F2B-EAE6-CB4A-ABF0-C43F8844E74C}"/>
    </a:ext>
  </a:extLst>
</a:theme>
</file>

<file path=ppt/theme/theme3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F0B5F74A-29CD-C94B-ACE2-881D4DB5C657}"/>
    </a:ext>
  </a:extLst>
</a:theme>
</file>

<file path=ppt/theme/theme4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2D4B312D-4CEB-2644-B7B1-C512B846C447}"/>
    </a:ext>
  </a:extLst>
</a:theme>
</file>

<file path=ppt/theme/theme5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9AC83166-E06D-9544-BDAE-67869E3A9377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CDAC53-A9DA-42AE-9568-111514231D4D}">
  <ds:schemaRefs>
    <ds:schemaRef ds:uri="http://purl.org/dc/elements/1.1/"/>
    <ds:schemaRef ds:uri="http://schemas.openxmlformats.org/package/2006/metadata/core-properties"/>
    <ds:schemaRef ds:uri="a1a525c2-d4eb-46fe-9b09-8f8634d7947d"/>
    <ds:schemaRef ds:uri="0ec22545-32f7-47c8-afbd-c0084660662b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2E4B59A-48D1-4E42-BB53-EDF1FAABA4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c22545-32f7-47c8-afbd-c0084660662b"/>
    <ds:schemaRef ds:uri="a1a525c2-d4eb-46fe-9b09-8f8634d79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FF2B807-A264-48E4-B12E-CB13D82729F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3729</TotalTime>
  <Words>331</Words>
  <Application>Microsoft Office PowerPoint</Application>
  <PresentationFormat>Widescreen</PresentationFormat>
  <Paragraphs>135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Segoe UI</vt:lpstr>
      <vt:lpstr>Segoe UI Semibold</vt:lpstr>
      <vt:lpstr>Purple slides</vt:lpstr>
      <vt:lpstr>1_Purple slides</vt:lpstr>
      <vt:lpstr>White slides</vt:lpstr>
      <vt:lpstr>Purple product slides</vt:lpstr>
      <vt:lpstr>White product slides</vt:lpstr>
      <vt:lpstr>PowerPoint Presentation</vt:lpstr>
      <vt:lpstr>PowerPoint Presentation</vt:lpstr>
      <vt:lpstr>LS Central for hotels</vt:lpstr>
      <vt:lpstr>Not just a PMS</vt:lpstr>
      <vt:lpstr>LS Hospitality</vt:lpstr>
      <vt:lpstr>LS Central for Hotels</vt:lpstr>
      <vt:lpstr>LS Central for Hotels</vt:lpstr>
      <vt:lpstr>LS Central for hotels</vt:lpstr>
      <vt:lpstr>Role Centers</vt:lpstr>
      <vt:lpstr>Role Centers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LS Central for  Hotels roadmap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variations and where to find them</dc:title>
  <dc:creator>Elias Johann Jonsson</dc:creator>
  <cp:lastModifiedBy>Bjorn Jonsson</cp:lastModifiedBy>
  <cp:revision>35</cp:revision>
  <dcterms:created xsi:type="dcterms:W3CDTF">2022-12-13T13:44:05Z</dcterms:created>
  <dcterms:modified xsi:type="dcterms:W3CDTF">2023-05-08T07:35:01Z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MediaServiceImageTags">
    <vt:lpwstr/>
  </property>
</Properties>
</file>