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4" r:id="rId5"/>
    <p:sldMasterId id="2147483681" r:id="rId6"/>
    <p:sldMasterId id="2147483668" r:id="rId7"/>
    <p:sldMasterId id="2147483692" r:id="rId8"/>
  </p:sldMasterIdLst>
  <p:notesMasterIdLst>
    <p:notesMasterId r:id="rId24"/>
  </p:notesMasterIdLst>
  <p:sldIdLst>
    <p:sldId id="280" r:id="rId9"/>
    <p:sldId id="284" r:id="rId10"/>
    <p:sldId id="291" r:id="rId11"/>
    <p:sldId id="292" r:id="rId12"/>
    <p:sldId id="285" r:id="rId13"/>
    <p:sldId id="286" r:id="rId14"/>
    <p:sldId id="295" r:id="rId15"/>
    <p:sldId id="287" r:id="rId16"/>
    <p:sldId id="288" r:id="rId17"/>
    <p:sldId id="296" r:id="rId18"/>
    <p:sldId id="290" r:id="rId19"/>
    <p:sldId id="289" r:id="rId20"/>
    <p:sldId id="293" r:id="rId21"/>
    <p:sldId id="257" r:id="rId22"/>
    <p:sldId id="294" r:id="rId23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APAC" id="{14A6AC8A-1EFD-D846-9112-80B3CB1086BC}">
          <p14:sldIdLst>
            <p14:sldId id="280"/>
            <p14:sldId id="284"/>
          </p14:sldIdLst>
        </p14:section>
        <p14:section name="Default" id="{1717138E-E308-C940-A345-391241ED4264}">
          <p14:sldIdLst>
            <p14:sldId id="291"/>
            <p14:sldId id="292"/>
            <p14:sldId id="285"/>
            <p14:sldId id="286"/>
            <p14:sldId id="295"/>
            <p14:sldId id="287"/>
            <p14:sldId id="288"/>
            <p14:sldId id="296"/>
            <p14:sldId id="290"/>
            <p14:sldId id="289"/>
            <p14:sldId id="293"/>
            <p14:sldId id="257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D5C"/>
    <a:srgbClr val="29B4A9"/>
    <a:srgbClr val="323133"/>
    <a:srgbClr val="943267"/>
    <a:srgbClr val="F6C36F"/>
    <a:srgbClr val="138890"/>
    <a:srgbClr val="F6C370"/>
    <a:srgbClr val="1D2526"/>
    <a:srgbClr val="200C3B"/>
    <a:srgbClr val="F05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0" autoAdjust="0"/>
    <p:restoredTop sz="64880" autoAdjust="0"/>
  </p:normalViewPr>
  <p:slideViewPr>
    <p:cSldViewPr snapToGrid="0" snapToObjects="1">
      <p:cViewPr varScale="1">
        <p:scale>
          <a:sx n="74" d="100"/>
          <a:sy n="74" d="100"/>
        </p:scale>
        <p:origin x="23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orn Jonsson" userId="0ba677ab-dff8-4d69-911d-adef4ed2de49" providerId="ADAL" clId="{4A0384C1-B14D-4781-A2CC-D2F2F5854337}"/>
    <pc:docChg chg="custSel modSld">
      <pc:chgData name="Bjorn Jonsson" userId="0ba677ab-dff8-4d69-911d-adef4ed2de49" providerId="ADAL" clId="{4A0384C1-B14D-4781-A2CC-D2F2F5854337}" dt="2023-03-14T10:21:50.787" v="25" actId="368"/>
      <pc:docMkLst>
        <pc:docMk/>
      </pc:docMkLst>
      <pc:sldChg chg="modNotes">
        <pc:chgData name="Bjorn Jonsson" userId="0ba677ab-dff8-4d69-911d-adef4ed2de49" providerId="ADAL" clId="{4A0384C1-B14D-4781-A2CC-D2F2F5854337}" dt="2023-03-14T10:21:50.721" v="1" actId="368"/>
        <pc:sldMkLst>
          <pc:docMk/>
          <pc:sldMk cId="2527301476" sldId="280"/>
        </pc:sldMkLst>
      </pc:sldChg>
      <pc:sldChg chg="modNotes">
        <pc:chgData name="Bjorn Jonsson" userId="0ba677ab-dff8-4d69-911d-adef4ed2de49" providerId="ADAL" clId="{4A0384C1-B14D-4781-A2CC-D2F2F5854337}" dt="2023-03-14T10:21:50.727" v="3" actId="368"/>
        <pc:sldMkLst>
          <pc:docMk/>
          <pc:sldMk cId="1365881434" sldId="284"/>
        </pc:sldMkLst>
      </pc:sldChg>
      <pc:sldChg chg="modNotes">
        <pc:chgData name="Bjorn Jonsson" userId="0ba677ab-dff8-4d69-911d-adef4ed2de49" providerId="ADAL" clId="{4A0384C1-B14D-4781-A2CC-D2F2F5854337}" dt="2023-03-14T10:21:50.747" v="9" actId="368"/>
        <pc:sldMkLst>
          <pc:docMk/>
          <pc:sldMk cId="4171108088" sldId="285"/>
        </pc:sldMkLst>
      </pc:sldChg>
      <pc:sldChg chg="modNotes">
        <pc:chgData name="Bjorn Jonsson" userId="0ba677ab-dff8-4d69-911d-adef4ed2de49" providerId="ADAL" clId="{4A0384C1-B14D-4781-A2CC-D2F2F5854337}" dt="2023-03-14T10:21:50.752" v="11" actId="368"/>
        <pc:sldMkLst>
          <pc:docMk/>
          <pc:sldMk cId="1213959977" sldId="286"/>
        </pc:sldMkLst>
      </pc:sldChg>
      <pc:sldChg chg="modNotes">
        <pc:chgData name="Bjorn Jonsson" userId="0ba677ab-dff8-4d69-911d-adef4ed2de49" providerId="ADAL" clId="{4A0384C1-B14D-4781-A2CC-D2F2F5854337}" dt="2023-03-14T10:21:50.761" v="15" actId="368"/>
        <pc:sldMkLst>
          <pc:docMk/>
          <pc:sldMk cId="712448101" sldId="287"/>
        </pc:sldMkLst>
      </pc:sldChg>
      <pc:sldChg chg="modNotes">
        <pc:chgData name="Bjorn Jonsson" userId="0ba677ab-dff8-4d69-911d-adef4ed2de49" providerId="ADAL" clId="{4A0384C1-B14D-4781-A2CC-D2F2F5854337}" dt="2023-03-14T10:21:50.767" v="17" actId="368"/>
        <pc:sldMkLst>
          <pc:docMk/>
          <pc:sldMk cId="2824846538" sldId="288"/>
        </pc:sldMkLst>
      </pc:sldChg>
      <pc:sldChg chg="modNotes">
        <pc:chgData name="Bjorn Jonsson" userId="0ba677ab-dff8-4d69-911d-adef4ed2de49" providerId="ADAL" clId="{4A0384C1-B14D-4781-A2CC-D2F2F5854337}" dt="2023-03-14T10:21:50.782" v="23" actId="368"/>
        <pc:sldMkLst>
          <pc:docMk/>
          <pc:sldMk cId="1051969216" sldId="289"/>
        </pc:sldMkLst>
      </pc:sldChg>
      <pc:sldChg chg="modNotes">
        <pc:chgData name="Bjorn Jonsson" userId="0ba677ab-dff8-4d69-911d-adef4ed2de49" providerId="ADAL" clId="{4A0384C1-B14D-4781-A2CC-D2F2F5854337}" dt="2023-03-14T10:21:50.777" v="21" actId="368"/>
        <pc:sldMkLst>
          <pc:docMk/>
          <pc:sldMk cId="587009209" sldId="290"/>
        </pc:sldMkLst>
      </pc:sldChg>
      <pc:sldChg chg="modNotes">
        <pc:chgData name="Bjorn Jonsson" userId="0ba677ab-dff8-4d69-911d-adef4ed2de49" providerId="ADAL" clId="{4A0384C1-B14D-4781-A2CC-D2F2F5854337}" dt="2023-03-14T10:21:50.735" v="5" actId="368"/>
        <pc:sldMkLst>
          <pc:docMk/>
          <pc:sldMk cId="3775291530" sldId="291"/>
        </pc:sldMkLst>
      </pc:sldChg>
      <pc:sldChg chg="modNotes">
        <pc:chgData name="Bjorn Jonsson" userId="0ba677ab-dff8-4d69-911d-adef4ed2de49" providerId="ADAL" clId="{4A0384C1-B14D-4781-A2CC-D2F2F5854337}" dt="2023-03-14T10:21:50.742" v="7" actId="368"/>
        <pc:sldMkLst>
          <pc:docMk/>
          <pc:sldMk cId="1317765090" sldId="292"/>
        </pc:sldMkLst>
      </pc:sldChg>
      <pc:sldChg chg="modNotes">
        <pc:chgData name="Bjorn Jonsson" userId="0ba677ab-dff8-4d69-911d-adef4ed2de49" providerId="ADAL" clId="{4A0384C1-B14D-4781-A2CC-D2F2F5854337}" dt="2023-03-14T10:21:50.787" v="25" actId="368"/>
        <pc:sldMkLst>
          <pc:docMk/>
          <pc:sldMk cId="4293657788" sldId="293"/>
        </pc:sldMkLst>
      </pc:sldChg>
      <pc:sldChg chg="modNotes">
        <pc:chgData name="Bjorn Jonsson" userId="0ba677ab-dff8-4d69-911d-adef4ed2de49" providerId="ADAL" clId="{4A0384C1-B14D-4781-A2CC-D2F2F5854337}" dt="2023-03-14T10:21:50.757" v="13" actId="368"/>
        <pc:sldMkLst>
          <pc:docMk/>
          <pc:sldMk cId="2845796677" sldId="295"/>
        </pc:sldMkLst>
      </pc:sldChg>
      <pc:sldChg chg="modNotes">
        <pc:chgData name="Bjorn Jonsson" userId="0ba677ab-dff8-4d69-911d-adef4ed2de49" providerId="ADAL" clId="{4A0384C1-B14D-4781-A2CC-D2F2F5854337}" dt="2023-03-14T10:21:50.772" v="19" actId="368"/>
        <pc:sldMkLst>
          <pc:docMk/>
          <pc:sldMk cId="604046230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E18BE-40A2-4CF3-80E2-1400564AD311}" type="datetimeFigureOut">
              <a:rPr lang="en-MY" smtClean="0"/>
              <a:t>14/3/2023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4DC4B-7064-4F50-9A22-05A1EE1EE0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294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7572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870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742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609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215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7163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855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14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48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0228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48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422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831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041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4DC4B-7064-4F50-9A22-05A1EE1EE0D6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766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9DAFF-2B80-F7AA-21A3-B0D0DC684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1957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9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5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122C-B9E5-986E-7105-099F2B7C7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75B31-9E75-A83C-6EB4-25CAF84133B4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DA49E-7933-7288-7BBB-2AC6F2F12F5A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EBC29-2849-BF38-716F-1A4D6C6CDD06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AFDE-0C57-4504-B917-A67928CA7185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2059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 dirty="0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88331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8704DF-215B-729F-F582-4A518B6A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21B74-AD8B-C825-4749-F6C1A8A929A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FBE8F-B45D-135E-E25E-0A44BECB3A07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E18AA-26AA-CE8A-2A5F-DB1E31AB64C0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EF9E8-DE02-6691-4582-C5F1F3FE5726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5017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81228-DEE2-41A5-2DC1-F9F234C9B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D16A6-9387-FFFC-6C1B-E3E930CCEACC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E7BBE-B147-CC6A-B153-36DDBEFF43FB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9D6A5-7947-910A-FC3F-70B23EFAEF17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483BD-FC6C-1670-B5D9-77EF994ECB68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F5B02-A261-4D59-EE5B-0CA9B788C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10" y="1785"/>
            <a:ext cx="12174378" cy="6854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5F63E-1359-545C-8F7D-BD9734045E2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1A35C-0409-C8F5-BE7D-62394360C83D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46079-5AC6-BD2B-7171-83F62C7F4635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3D7B-7B84-2FB6-0652-532A1676BAE3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24173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3101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5495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1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0" r:id="rId3"/>
    <p:sldLayoutId id="2147483666" r:id="rId4"/>
    <p:sldLayoutId id="2147483731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sretail.com/submit-reques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sretail.com/partner-essentials/agreement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help.lscentral.lsretail.com/Content/hom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05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25" y="741363"/>
            <a:ext cx="11512550" cy="5873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1D5C"/>
                </a:solidFill>
              </a:rPr>
              <a:t>Who is  LS Consulting?</a:t>
            </a:r>
            <a:endParaRPr lang="en-MY" dirty="0">
              <a:solidFill>
                <a:srgbClr val="361D5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9725" y="1479550"/>
            <a:ext cx="6383338" cy="507365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Facilitate collaboration with Partner, and Product Support 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Knowledge awareness of LS Central latest features and practices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8595EBB-E3A8-4977-3BDA-A189BCAE2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951" y="304800"/>
            <a:ext cx="7475484" cy="74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84" y="919525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Accessing Support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884" y="1679922"/>
            <a:ext cx="4641612" cy="5073650"/>
          </a:xfrm>
        </p:spPr>
        <p:txBody>
          <a:bodyPr/>
          <a:lstStyle/>
          <a:p>
            <a:r>
              <a:rPr lang="en-US" sz="2400" dirty="0"/>
              <a:t>LS Support team(web support) on Partner Support section of the LS Retail Portal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29B4A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https://portal.lsretail.com/submit-request/</a:t>
            </a:r>
            <a:endParaRPr lang="en-US" sz="2400" b="1" dirty="0">
              <a:solidFill>
                <a:srgbClr val="29B4A9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/>
              <a:t>Service Request – Description, Category,  MS SQL Server, Integration etc.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7F5ADFB-0DC8-E3F6-B568-C767E1C93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Notes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22570"/>
            <a:ext cx="11484279" cy="5073650"/>
          </a:xfrm>
        </p:spPr>
        <p:txBody>
          <a:bodyPr/>
          <a:lstStyle/>
          <a:p>
            <a:r>
              <a:rPr lang="en-US" dirty="0"/>
              <a:t> Sufficient description, steps are provided, short videos, database backup</a:t>
            </a:r>
          </a:p>
          <a:p>
            <a:endParaRPr lang="en-US" dirty="0"/>
          </a:p>
          <a:p>
            <a:r>
              <a:rPr lang="en-US" dirty="0"/>
              <a:t>Support limited to latest version or one immediately prior version</a:t>
            </a:r>
          </a:p>
          <a:p>
            <a:endParaRPr lang="en-US" dirty="0"/>
          </a:p>
          <a:p>
            <a:r>
              <a:rPr lang="en-US" b="1" dirty="0">
                <a:solidFill>
                  <a:srgbClr val="29B4A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https://portal.lsretail.com/partner-essentials/agreements/</a:t>
            </a:r>
            <a:endParaRPr lang="en-US" b="1" dirty="0">
              <a:solidFill>
                <a:srgbClr val="29B4A9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29B4A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https://help.lscentral.lsretail.com/Content/home.html</a:t>
            </a:r>
            <a:endParaRPr lang="en-US" b="1" dirty="0">
              <a:solidFill>
                <a:srgbClr val="29B4A9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29B4A9"/>
                </a:solidFill>
              </a:rPr>
              <a:t>https://helplscentralimplement.lsretail.com/Content/home.html</a:t>
            </a:r>
          </a:p>
        </p:txBody>
      </p:sp>
    </p:spTree>
    <p:extLst>
      <p:ext uri="{BB962C8B-B14F-4D97-AF65-F5344CB8AC3E}">
        <p14:creationId xmlns:p14="http://schemas.microsoft.com/office/powerpoint/2010/main" val="105196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5970357" cy="5016849"/>
          </a:xfrm>
        </p:spPr>
        <p:txBody>
          <a:bodyPr/>
          <a:lstStyle/>
          <a:p>
            <a:r>
              <a:rPr lang="en-US" dirty="0"/>
              <a:t>Awareness of Product Support and Consulting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Collaboration of Partner, End User and Principal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919F5F-7439-8A58-C926-E68618E29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89162"/>
            <a:ext cx="5970356" cy="39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MY" dirty="0"/>
              <a:t>Feedback ?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88124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675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10" y="1785"/>
            <a:ext cx="12174378" cy="6854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AE8FA-03E9-E7AB-AF55-384F69CF4DC3}"/>
              </a:ext>
            </a:extLst>
          </p:cNvPr>
          <p:cNvSpPr txBox="1"/>
          <p:nvPr/>
        </p:nvSpPr>
        <p:spPr>
          <a:xfrm>
            <a:off x="6838122" y="2721114"/>
            <a:ext cx="4512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Effective engagement with Partner Support and Consulting</a:t>
            </a:r>
            <a:endParaRPr lang="en-I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6F847-FD9D-DFF5-BD13-2F760AD4AA53}"/>
              </a:ext>
            </a:extLst>
          </p:cNvPr>
          <p:cNvSpPr txBox="1"/>
          <p:nvPr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Krist Tee</a:t>
            </a:r>
            <a:endParaRPr lang="en-IS" sz="2400" b="1" dirty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A1A58-C220-9487-012C-138B2FE15C23}"/>
              </a:ext>
            </a:extLst>
          </p:cNvPr>
          <p:cNvSpPr txBox="1"/>
          <p:nvPr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Manager</a:t>
            </a:r>
            <a:endParaRPr lang="en-IS" sz="2400" dirty="0">
              <a:solidFill>
                <a:srgbClr val="29B4A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5287777" cy="5073650"/>
          </a:xfrm>
        </p:spPr>
        <p:txBody>
          <a:bodyPr/>
          <a:lstStyle/>
          <a:p>
            <a:r>
              <a:rPr lang="en-US" dirty="0"/>
              <a:t>Awareness of Product Support and Consulting practice</a:t>
            </a:r>
          </a:p>
          <a:p>
            <a:r>
              <a:rPr lang="en-US" dirty="0"/>
              <a:t>Collaboration of Partner, Customer and Principal</a:t>
            </a:r>
          </a:p>
          <a:p>
            <a:pPr lvl="1"/>
            <a:endParaRPr lang="en-US" dirty="0"/>
          </a:p>
        </p:txBody>
      </p:sp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3294D83C-9E95-4DF0-F654-FDB64CD82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5" t="1077" r="19370" b="1955"/>
          <a:stretch/>
        </p:blipFill>
        <p:spPr>
          <a:xfrm>
            <a:off x="6095999" y="746974"/>
            <a:ext cx="5781321" cy="56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352550"/>
            <a:ext cx="6047630" cy="5073650"/>
          </a:xfrm>
        </p:spPr>
        <p:txBody>
          <a:bodyPr/>
          <a:lstStyle/>
          <a:p>
            <a:r>
              <a:rPr lang="en-US" dirty="0"/>
              <a:t>Challenges</a:t>
            </a:r>
          </a:p>
          <a:p>
            <a:r>
              <a:rPr lang="en-US" dirty="0"/>
              <a:t>Decision</a:t>
            </a:r>
          </a:p>
          <a:p>
            <a:r>
              <a:rPr lang="en-US" dirty="0"/>
              <a:t>Partner Support</a:t>
            </a:r>
          </a:p>
          <a:p>
            <a:r>
              <a:rPr lang="en-US" dirty="0"/>
              <a:t>Consulting</a:t>
            </a:r>
          </a:p>
          <a:p>
            <a:r>
              <a:rPr lang="en-US" dirty="0"/>
              <a:t>Support Access &amp; Support Notes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text, ground&#10;&#10;Description automatically generated">
            <a:extLst>
              <a:ext uri="{FF2B5EF4-FFF2-40B4-BE49-F238E27FC236}">
                <a16:creationId xmlns:a16="http://schemas.microsoft.com/office/drawing/2014/main" id="{E30E9555-A51B-89E4-60DD-DC27DD1D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682" y="1794993"/>
            <a:ext cx="5162027" cy="32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E84AC92-379A-23B1-B530-36BF15262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2" y="1352550"/>
            <a:ext cx="4889434" cy="5073650"/>
          </a:xfrm>
        </p:spPr>
        <p:txBody>
          <a:bodyPr/>
          <a:lstStyle/>
          <a:p>
            <a:r>
              <a:rPr lang="en-US" dirty="0"/>
              <a:t>Engagement Challenge</a:t>
            </a:r>
          </a:p>
          <a:p>
            <a:pPr lvl="1"/>
            <a:r>
              <a:rPr lang="en-US" dirty="0"/>
              <a:t>Who best to handled  Request </a:t>
            </a:r>
          </a:p>
          <a:p>
            <a:pPr lvl="1"/>
            <a:endParaRPr lang="en-US" dirty="0"/>
          </a:p>
          <a:p>
            <a:r>
              <a:rPr lang="en-US" dirty="0"/>
              <a:t>Factors</a:t>
            </a:r>
          </a:p>
          <a:p>
            <a:pPr lvl="1"/>
            <a:r>
              <a:rPr lang="en-US" dirty="0"/>
              <a:t>Time Urgency</a:t>
            </a:r>
          </a:p>
          <a:p>
            <a:pPr lvl="1"/>
            <a:r>
              <a:rPr lang="en-US" dirty="0"/>
              <a:t>Resource Capacity</a:t>
            </a:r>
          </a:p>
          <a:p>
            <a:pPr lvl="1"/>
            <a:r>
              <a:rPr lang="en-US" dirty="0"/>
              <a:t>Value Proposition (Project or Product)</a:t>
            </a:r>
          </a:p>
        </p:txBody>
      </p:sp>
    </p:spTree>
    <p:extLst>
      <p:ext uri="{BB962C8B-B14F-4D97-AF65-F5344CB8AC3E}">
        <p14:creationId xmlns:p14="http://schemas.microsoft.com/office/powerpoint/2010/main" val="417110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30419F6A-7516-3A56-60E6-4B8BCD41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5467" y="772729"/>
            <a:ext cx="11176219" cy="5889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1D5C"/>
                </a:solidFill>
              </a:rPr>
              <a:t>Decision</a:t>
            </a:r>
            <a:endParaRPr lang="en-MY" dirty="0">
              <a:solidFill>
                <a:srgbClr val="361D5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5467" y="1478428"/>
            <a:ext cx="5080630" cy="507365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this Scoped? </a:t>
            </a:r>
          </a:p>
          <a:p>
            <a:r>
              <a:rPr lang="en-US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valuable Product feature ?</a:t>
            </a:r>
          </a:p>
          <a:p>
            <a:r>
              <a:rPr lang="en-US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 on Project Delivery ?</a:t>
            </a:r>
          </a:p>
        </p:txBody>
      </p:sp>
    </p:spTree>
    <p:extLst>
      <p:ext uri="{BB962C8B-B14F-4D97-AF65-F5344CB8AC3E}">
        <p14:creationId xmlns:p14="http://schemas.microsoft.com/office/powerpoint/2010/main" val="121395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897CAB9-9300-2657-C12F-E736323C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572683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LS Partner Support?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22570"/>
            <a:ext cx="6438881" cy="5073650"/>
          </a:xfrm>
        </p:spPr>
        <p:txBody>
          <a:bodyPr/>
          <a:lstStyle/>
          <a:p>
            <a:r>
              <a:rPr lang="en-US" sz="2400" dirty="0"/>
              <a:t>Support general LS Central standard product and functionality </a:t>
            </a:r>
          </a:p>
          <a:p>
            <a:endParaRPr lang="en-US" sz="2400" dirty="0"/>
          </a:p>
          <a:p>
            <a:r>
              <a:rPr lang="en-US" sz="2400" dirty="0"/>
              <a:t>Sales and Marketing related</a:t>
            </a:r>
          </a:p>
          <a:p>
            <a:endParaRPr lang="en-US" sz="2400" dirty="0"/>
          </a:p>
          <a:p>
            <a:r>
              <a:rPr lang="en-US" sz="2400" dirty="0"/>
              <a:t>Services without SLA and time zone constraint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579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897CAB9-9300-2657-C12F-E736323C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97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572683"/>
            <a:ext cx="11511418" cy="588637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LS Partner Support?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22570"/>
            <a:ext cx="6438881" cy="5073650"/>
          </a:xfrm>
        </p:spPr>
        <p:txBody>
          <a:bodyPr/>
          <a:lstStyle/>
          <a:p>
            <a:r>
              <a:rPr lang="en-US" sz="2400" dirty="0"/>
              <a:t>Partner Support via LS Retail Portal</a:t>
            </a:r>
          </a:p>
          <a:p>
            <a:endParaRPr lang="en-US" sz="2400" dirty="0"/>
          </a:p>
          <a:p>
            <a:r>
              <a:rPr lang="en-US" sz="2400"/>
              <a:t>LS </a:t>
            </a:r>
            <a:r>
              <a:rPr lang="en-US" sz="2400" dirty="0"/>
              <a:t>Partner Success Track programs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244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8595EBB-E3A8-4977-3BDA-A189BCAE2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951" y="304800"/>
            <a:ext cx="7475484" cy="7475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95732-B241-94D9-490F-1D0BE3F8A6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25" y="741363"/>
            <a:ext cx="11512550" cy="5873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61D5C"/>
                </a:solidFill>
              </a:rPr>
              <a:t>Who is  LS Consulting?</a:t>
            </a:r>
            <a:endParaRPr lang="en-MY" dirty="0">
              <a:solidFill>
                <a:srgbClr val="361D5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A291-E90A-44F4-5D87-3FB6425F23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9725" y="1479550"/>
            <a:ext cx="6383338" cy="507365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Address escalation from LS Partner Support with Statement of Work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Consulting within the boundaries of a project  scope of work and time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Accelerate feature release or fixes in project based on need and timeline.</a:t>
            </a:r>
          </a:p>
        </p:txBody>
      </p:sp>
    </p:spTree>
    <p:extLst>
      <p:ext uri="{BB962C8B-B14F-4D97-AF65-F5344CB8AC3E}">
        <p14:creationId xmlns:p14="http://schemas.microsoft.com/office/powerpoint/2010/main" val="2824846538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6D9E1E36-422C-3843-9C62-47659D8D0D6D}"/>
    </a:ext>
  </a:extLst>
</a:theme>
</file>

<file path=ppt/theme/theme2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A4268F2B-EAE6-CB4A-ABF0-C43F8844E74C}"/>
    </a:ext>
  </a:extLst>
</a:theme>
</file>

<file path=ppt/theme/theme3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F0B5F74A-29CD-C94B-ACE2-881D4DB5C657}"/>
    </a:ext>
  </a:extLst>
</a:theme>
</file>

<file path=ppt/theme/theme4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2D4B312D-4CEB-2644-B7B1-C512B846C447}"/>
    </a:ext>
  </a:extLst>
</a:theme>
</file>

<file path=ppt/theme/theme5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9AC83166-E06D-9544-BDAE-67869E3A937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E4B59A-48D1-4E42-BB53-EDF1FAABA4B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ec22545-32f7-47c8-afbd-c0084660662b"/>
    <ds:schemaRef ds:uri="a1a525c2-d4eb-46fe-9b09-8f8634d794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2B807-A264-48E4-B12E-CB13D82729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DAC53-A9DA-42AE-9568-111514231D4D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1a525c2-d4eb-46fe-9b09-8f8634d7947d"/>
    <ds:schemaRef ds:uri="http://purl.org/dc/dcmitype/"/>
    <ds:schemaRef ds:uri="0ec22545-32f7-47c8-afbd-c0084660662b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Effective engagement with partner from Support and Consultancy</Template>
  <TotalTime>955</TotalTime>
  <Words>319</Words>
  <Application>Microsoft Office PowerPoint</Application>
  <PresentationFormat>Widescreen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Segoe UI</vt:lpstr>
      <vt:lpstr>Segoe UI Semibold</vt:lpstr>
      <vt:lpstr>Purple slides</vt:lpstr>
      <vt:lpstr>1_Purple slides</vt:lpstr>
      <vt:lpstr>White slides</vt:lpstr>
      <vt:lpstr>Purple product slides</vt:lpstr>
      <vt:lpstr>White product slides</vt:lpstr>
      <vt:lpstr>PowerPoint Presentation</vt:lpstr>
      <vt:lpstr>PowerPoint Presentation</vt:lpstr>
      <vt:lpstr>Objective</vt:lpstr>
      <vt:lpstr>Agenda</vt:lpstr>
      <vt:lpstr>Challenges</vt:lpstr>
      <vt:lpstr>Decision</vt:lpstr>
      <vt:lpstr>Who is LS Partner Support?</vt:lpstr>
      <vt:lpstr>Who is LS Partner Support?</vt:lpstr>
      <vt:lpstr>Who is  LS Consulting?</vt:lpstr>
      <vt:lpstr>Who is  LS Consulting?</vt:lpstr>
      <vt:lpstr>Accessing Support</vt:lpstr>
      <vt:lpstr>Support Notes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 Tee</dc:creator>
  <cp:lastModifiedBy>Bjorn Jonsson</cp:lastModifiedBy>
  <cp:revision>65</cp:revision>
  <dcterms:created xsi:type="dcterms:W3CDTF">2023-02-06T01:07:36Z</dcterms:created>
  <dcterms:modified xsi:type="dcterms:W3CDTF">2023-03-14T10:21:56Z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MediaServiceImageTags">
    <vt:lpwstr/>
  </property>
</Properties>
</file>