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668" r:id="rId6"/>
    <p:sldMasterId id="2147483692" r:id="rId7"/>
  </p:sldMasterIdLst>
  <p:notesMasterIdLst>
    <p:notesMasterId r:id="rId45"/>
  </p:notesMasterIdLst>
  <p:sldIdLst>
    <p:sldId id="256" r:id="rId8"/>
    <p:sldId id="2146845771" r:id="rId9"/>
    <p:sldId id="2146845772" r:id="rId10"/>
    <p:sldId id="2146845773" r:id="rId11"/>
    <p:sldId id="2146845775" r:id="rId12"/>
    <p:sldId id="2146845776" r:id="rId13"/>
    <p:sldId id="2146845777" r:id="rId14"/>
    <p:sldId id="5178" r:id="rId15"/>
    <p:sldId id="2146845778" r:id="rId16"/>
    <p:sldId id="2146845779" r:id="rId17"/>
    <p:sldId id="2146845780" r:id="rId18"/>
    <p:sldId id="2146845781" r:id="rId19"/>
    <p:sldId id="5177" r:id="rId20"/>
    <p:sldId id="2146845782" r:id="rId21"/>
    <p:sldId id="2146845783" r:id="rId22"/>
    <p:sldId id="2146845784" r:id="rId23"/>
    <p:sldId id="2146845785" r:id="rId24"/>
    <p:sldId id="2146845786" r:id="rId25"/>
    <p:sldId id="2146845787" r:id="rId26"/>
    <p:sldId id="2146845788" r:id="rId27"/>
    <p:sldId id="2146845789" r:id="rId28"/>
    <p:sldId id="2146845790" r:id="rId29"/>
    <p:sldId id="2146845792" r:id="rId30"/>
    <p:sldId id="2146845774" r:id="rId31"/>
    <p:sldId id="2146845770" r:id="rId32"/>
    <p:sldId id="257" r:id="rId33"/>
    <p:sldId id="258" r:id="rId34"/>
    <p:sldId id="265" r:id="rId35"/>
    <p:sldId id="262" r:id="rId36"/>
    <p:sldId id="263" r:id="rId37"/>
    <p:sldId id="264" r:id="rId38"/>
    <p:sldId id="273" r:id="rId39"/>
    <p:sldId id="274" r:id="rId40"/>
    <p:sldId id="275" r:id="rId41"/>
    <p:sldId id="276" r:id="rId42"/>
    <p:sldId id="277" r:id="rId43"/>
    <p:sldId id="278" r:id="rId44"/>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ass" id="{1717138E-E308-C940-A345-391241ED4264}">
          <p14:sldIdLst>
            <p14:sldId id="256"/>
            <p14:sldId id="2146845771"/>
            <p14:sldId id="2146845772"/>
            <p14:sldId id="2146845773"/>
            <p14:sldId id="2146845775"/>
            <p14:sldId id="2146845776"/>
            <p14:sldId id="2146845777"/>
            <p14:sldId id="5178"/>
            <p14:sldId id="2146845778"/>
            <p14:sldId id="2146845779"/>
            <p14:sldId id="2146845780"/>
            <p14:sldId id="2146845781"/>
            <p14:sldId id="5177"/>
            <p14:sldId id="2146845782"/>
            <p14:sldId id="2146845783"/>
            <p14:sldId id="2146845784"/>
            <p14:sldId id="2146845785"/>
            <p14:sldId id="2146845786"/>
            <p14:sldId id="2146845787"/>
            <p14:sldId id="2146845788"/>
            <p14:sldId id="2146845789"/>
            <p14:sldId id="2146845790"/>
            <p14:sldId id="2146845792"/>
            <p14:sldId id="2146845774"/>
          </p14:sldIdLst>
        </p14:section>
        <p14:section name="Q&amp;A/Thank you" id="{C9534E47-1E95-5841-B091-AD6D959A6F1F}">
          <p14:sldIdLst>
            <p14:sldId id="2146845770"/>
            <p14:sldId id="257"/>
          </p14:sldIdLst>
        </p14:section>
        <p14:section name="Logos/Graphics/icons" id="{BCA7F062-8348-B443-A70D-D066310A6DEE}">
          <p14:sldIdLst>
            <p14:sldId id="258"/>
            <p14:sldId id="265"/>
            <p14:sldId id="262"/>
            <p14:sldId id="263"/>
            <p14:sldId id="264"/>
            <p14:sldId id="273"/>
            <p14:sldId id="274"/>
            <p14:sldId id="275"/>
            <p14:sldId id="276"/>
            <p14:sldId id="277"/>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1E5E"/>
    <a:srgbClr val="29B4A9"/>
    <a:srgbClr val="F6C36F"/>
    <a:srgbClr val="351C5C"/>
    <a:srgbClr val="323133"/>
    <a:srgbClr val="943267"/>
    <a:srgbClr val="108890"/>
    <a:srgbClr val="928BE8"/>
    <a:srgbClr val="E74F55"/>
    <a:srgbClr val="D477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0E9C8-3277-351D-A922-1078B4F52E59}" v="22" dt="2022-11-08T10:12:07.667"/>
    <p1510:client id="{371211EB-3AE6-4CFF-AD18-4DD2375EDED2}" v="31" dt="2022-10-13T17:50:51.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91" autoAdjust="0"/>
  </p:normalViewPr>
  <p:slideViewPr>
    <p:cSldViewPr snapToGrid="0">
      <p:cViewPr varScale="1">
        <p:scale>
          <a:sx n="73" d="100"/>
          <a:sy n="73" d="100"/>
        </p:scale>
        <p:origin x="14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nnar Orn Thorsteinsson" userId="6ff5e4af-0863-4080-9179-e09f07ef459c" providerId="ADAL" clId="{371211EB-3AE6-4CFF-AD18-4DD2375EDED2}"/>
    <pc:docChg chg="undo custSel addSld delSld modSld sldOrd modSection">
      <pc:chgData name="Gunnar Orn Thorsteinsson" userId="6ff5e4af-0863-4080-9179-e09f07ef459c" providerId="ADAL" clId="{371211EB-3AE6-4CFF-AD18-4DD2375EDED2}" dt="2022-10-18T08:52:47.507" v="772" actId="729"/>
      <pc:docMkLst>
        <pc:docMk/>
      </pc:docMkLst>
      <pc:sldChg chg="add del">
        <pc:chgData name="Gunnar Orn Thorsteinsson" userId="6ff5e4af-0863-4080-9179-e09f07ef459c" providerId="ADAL" clId="{371211EB-3AE6-4CFF-AD18-4DD2375EDED2}" dt="2022-10-13T17:30:11.906" v="120"/>
        <pc:sldMkLst>
          <pc:docMk/>
          <pc:sldMk cId="1619312228" sldId="381"/>
        </pc:sldMkLst>
      </pc:sldChg>
      <pc:sldChg chg="add del">
        <pc:chgData name="Gunnar Orn Thorsteinsson" userId="6ff5e4af-0863-4080-9179-e09f07ef459c" providerId="ADAL" clId="{371211EB-3AE6-4CFF-AD18-4DD2375EDED2}" dt="2022-10-13T17:30:11.906" v="120"/>
        <pc:sldMkLst>
          <pc:docMk/>
          <pc:sldMk cId="1628953340" sldId="389"/>
        </pc:sldMkLst>
      </pc:sldChg>
      <pc:sldChg chg="add del">
        <pc:chgData name="Gunnar Orn Thorsteinsson" userId="6ff5e4af-0863-4080-9179-e09f07ef459c" providerId="ADAL" clId="{371211EB-3AE6-4CFF-AD18-4DD2375EDED2}" dt="2022-10-13T17:30:11.906" v="120"/>
        <pc:sldMkLst>
          <pc:docMk/>
          <pc:sldMk cId="2010827103" sldId="391"/>
        </pc:sldMkLst>
      </pc:sldChg>
      <pc:sldChg chg="add del">
        <pc:chgData name="Gunnar Orn Thorsteinsson" userId="6ff5e4af-0863-4080-9179-e09f07ef459c" providerId="ADAL" clId="{371211EB-3AE6-4CFF-AD18-4DD2375EDED2}" dt="2022-10-13T17:30:11.906" v="120"/>
        <pc:sldMkLst>
          <pc:docMk/>
          <pc:sldMk cId="1279458347" sldId="392"/>
        </pc:sldMkLst>
      </pc:sldChg>
      <pc:sldChg chg="add del">
        <pc:chgData name="Gunnar Orn Thorsteinsson" userId="6ff5e4af-0863-4080-9179-e09f07ef459c" providerId="ADAL" clId="{371211EB-3AE6-4CFF-AD18-4DD2375EDED2}" dt="2022-10-13T17:30:11.906" v="120"/>
        <pc:sldMkLst>
          <pc:docMk/>
          <pc:sldMk cId="4047644050" sldId="394"/>
        </pc:sldMkLst>
      </pc:sldChg>
      <pc:sldChg chg="add del">
        <pc:chgData name="Gunnar Orn Thorsteinsson" userId="6ff5e4af-0863-4080-9179-e09f07ef459c" providerId="ADAL" clId="{371211EB-3AE6-4CFF-AD18-4DD2375EDED2}" dt="2022-10-13T17:30:11.906" v="120"/>
        <pc:sldMkLst>
          <pc:docMk/>
          <pc:sldMk cId="4072071197" sldId="395"/>
        </pc:sldMkLst>
      </pc:sldChg>
      <pc:sldChg chg="add del">
        <pc:chgData name="Gunnar Orn Thorsteinsson" userId="6ff5e4af-0863-4080-9179-e09f07ef459c" providerId="ADAL" clId="{371211EB-3AE6-4CFF-AD18-4DD2375EDED2}" dt="2022-10-13T17:30:11.906" v="120"/>
        <pc:sldMkLst>
          <pc:docMk/>
          <pc:sldMk cId="2754830315" sldId="5145"/>
        </pc:sldMkLst>
      </pc:sldChg>
      <pc:sldChg chg="add del">
        <pc:chgData name="Gunnar Orn Thorsteinsson" userId="6ff5e4af-0863-4080-9179-e09f07ef459c" providerId="ADAL" clId="{371211EB-3AE6-4CFF-AD18-4DD2375EDED2}" dt="2022-10-13T17:30:11.906" v="120"/>
        <pc:sldMkLst>
          <pc:docMk/>
          <pc:sldMk cId="56649913" sldId="5146"/>
        </pc:sldMkLst>
      </pc:sldChg>
      <pc:sldChg chg="add del">
        <pc:chgData name="Gunnar Orn Thorsteinsson" userId="6ff5e4af-0863-4080-9179-e09f07ef459c" providerId="ADAL" clId="{371211EB-3AE6-4CFF-AD18-4DD2375EDED2}" dt="2022-10-13T17:30:11.906" v="120"/>
        <pc:sldMkLst>
          <pc:docMk/>
          <pc:sldMk cId="1109486916" sldId="5147"/>
        </pc:sldMkLst>
      </pc:sldChg>
      <pc:sldChg chg="add del">
        <pc:chgData name="Gunnar Orn Thorsteinsson" userId="6ff5e4af-0863-4080-9179-e09f07ef459c" providerId="ADAL" clId="{371211EB-3AE6-4CFF-AD18-4DD2375EDED2}" dt="2022-10-13T17:30:11.906" v="120"/>
        <pc:sldMkLst>
          <pc:docMk/>
          <pc:sldMk cId="2106612339" sldId="5148"/>
        </pc:sldMkLst>
      </pc:sldChg>
      <pc:sldChg chg="add del">
        <pc:chgData name="Gunnar Orn Thorsteinsson" userId="6ff5e4af-0863-4080-9179-e09f07ef459c" providerId="ADAL" clId="{371211EB-3AE6-4CFF-AD18-4DD2375EDED2}" dt="2022-10-13T17:30:11.906" v="120"/>
        <pc:sldMkLst>
          <pc:docMk/>
          <pc:sldMk cId="3993974761" sldId="5149"/>
        </pc:sldMkLst>
      </pc:sldChg>
      <pc:sldChg chg="add del">
        <pc:chgData name="Gunnar Orn Thorsteinsson" userId="6ff5e4af-0863-4080-9179-e09f07ef459c" providerId="ADAL" clId="{371211EB-3AE6-4CFF-AD18-4DD2375EDED2}" dt="2022-10-13T17:30:11.906" v="120"/>
        <pc:sldMkLst>
          <pc:docMk/>
          <pc:sldMk cId="3579208541" sldId="5151"/>
        </pc:sldMkLst>
      </pc:sldChg>
      <pc:sldChg chg="add del">
        <pc:chgData name="Gunnar Orn Thorsteinsson" userId="6ff5e4af-0863-4080-9179-e09f07ef459c" providerId="ADAL" clId="{371211EB-3AE6-4CFF-AD18-4DD2375EDED2}" dt="2022-10-13T17:30:11.906" v="120"/>
        <pc:sldMkLst>
          <pc:docMk/>
          <pc:sldMk cId="2339818316" sldId="5161"/>
        </pc:sldMkLst>
      </pc:sldChg>
      <pc:sldChg chg="add del">
        <pc:chgData name="Gunnar Orn Thorsteinsson" userId="6ff5e4af-0863-4080-9179-e09f07ef459c" providerId="ADAL" clId="{371211EB-3AE6-4CFF-AD18-4DD2375EDED2}" dt="2022-10-13T17:30:11.906" v="120"/>
        <pc:sldMkLst>
          <pc:docMk/>
          <pc:sldMk cId="3592173814" sldId="5162"/>
        </pc:sldMkLst>
      </pc:sldChg>
      <pc:sldChg chg="add del">
        <pc:chgData name="Gunnar Orn Thorsteinsson" userId="6ff5e4af-0863-4080-9179-e09f07ef459c" providerId="ADAL" clId="{371211EB-3AE6-4CFF-AD18-4DD2375EDED2}" dt="2022-10-13T17:30:11.906" v="120"/>
        <pc:sldMkLst>
          <pc:docMk/>
          <pc:sldMk cId="4011573019" sldId="5163"/>
        </pc:sldMkLst>
      </pc:sldChg>
      <pc:sldChg chg="add del">
        <pc:chgData name="Gunnar Orn Thorsteinsson" userId="6ff5e4af-0863-4080-9179-e09f07ef459c" providerId="ADAL" clId="{371211EB-3AE6-4CFF-AD18-4DD2375EDED2}" dt="2022-10-13T17:30:11.906" v="120"/>
        <pc:sldMkLst>
          <pc:docMk/>
          <pc:sldMk cId="1832993096" sldId="5169"/>
        </pc:sldMkLst>
      </pc:sldChg>
      <pc:sldChg chg="add del">
        <pc:chgData name="Gunnar Orn Thorsteinsson" userId="6ff5e4af-0863-4080-9179-e09f07ef459c" providerId="ADAL" clId="{371211EB-3AE6-4CFF-AD18-4DD2375EDED2}" dt="2022-10-13T17:30:11.906" v="120"/>
        <pc:sldMkLst>
          <pc:docMk/>
          <pc:sldMk cId="328110425" sldId="5170"/>
        </pc:sldMkLst>
      </pc:sldChg>
      <pc:sldChg chg="add del">
        <pc:chgData name="Gunnar Orn Thorsteinsson" userId="6ff5e4af-0863-4080-9179-e09f07ef459c" providerId="ADAL" clId="{371211EB-3AE6-4CFF-AD18-4DD2375EDED2}" dt="2022-10-13T17:30:11.906" v="120"/>
        <pc:sldMkLst>
          <pc:docMk/>
          <pc:sldMk cId="2392162089" sldId="5171"/>
        </pc:sldMkLst>
      </pc:sldChg>
      <pc:sldChg chg="add del">
        <pc:chgData name="Gunnar Orn Thorsteinsson" userId="6ff5e4af-0863-4080-9179-e09f07ef459c" providerId="ADAL" clId="{371211EB-3AE6-4CFF-AD18-4DD2375EDED2}" dt="2022-10-13T17:30:11.906" v="120"/>
        <pc:sldMkLst>
          <pc:docMk/>
          <pc:sldMk cId="4270120644" sldId="5172"/>
        </pc:sldMkLst>
      </pc:sldChg>
      <pc:sldChg chg="add del">
        <pc:chgData name="Gunnar Orn Thorsteinsson" userId="6ff5e4af-0863-4080-9179-e09f07ef459c" providerId="ADAL" clId="{371211EB-3AE6-4CFF-AD18-4DD2375EDED2}" dt="2022-10-13T17:30:11.906" v="120"/>
        <pc:sldMkLst>
          <pc:docMk/>
          <pc:sldMk cId="797439763" sldId="5174"/>
        </pc:sldMkLst>
      </pc:sldChg>
      <pc:sldChg chg="add del">
        <pc:chgData name="Gunnar Orn Thorsteinsson" userId="6ff5e4af-0863-4080-9179-e09f07ef459c" providerId="ADAL" clId="{371211EB-3AE6-4CFF-AD18-4DD2375EDED2}" dt="2022-10-13T17:30:11.906" v="120"/>
        <pc:sldMkLst>
          <pc:docMk/>
          <pc:sldMk cId="4010532123" sldId="5175"/>
        </pc:sldMkLst>
      </pc:sldChg>
      <pc:sldChg chg="addSp delSp modSp add del mod">
        <pc:chgData name="Gunnar Orn Thorsteinsson" userId="6ff5e4af-0863-4080-9179-e09f07ef459c" providerId="ADAL" clId="{371211EB-3AE6-4CFF-AD18-4DD2375EDED2}" dt="2022-10-13T17:42:17.027" v="363" actId="207"/>
        <pc:sldMkLst>
          <pc:docMk/>
          <pc:sldMk cId="2698634116" sldId="5177"/>
        </pc:sldMkLst>
        <pc:spChg chg="add del mod">
          <ac:chgData name="Gunnar Orn Thorsteinsson" userId="6ff5e4af-0863-4080-9179-e09f07ef459c" providerId="ADAL" clId="{371211EB-3AE6-4CFF-AD18-4DD2375EDED2}" dt="2022-10-13T17:42:17.027" v="363" actId="207"/>
          <ac:spMkLst>
            <pc:docMk/>
            <pc:sldMk cId="2698634116" sldId="5177"/>
            <ac:spMk id="10" creationId="{F9D90E71-F91C-231F-3D32-DB1CEEC4AB6A}"/>
          </ac:spMkLst>
        </pc:spChg>
      </pc:sldChg>
      <pc:sldChg chg="modSp add del mod modClrScheme chgLayout">
        <pc:chgData name="Gunnar Orn Thorsteinsson" userId="6ff5e4af-0863-4080-9179-e09f07ef459c" providerId="ADAL" clId="{371211EB-3AE6-4CFF-AD18-4DD2375EDED2}" dt="2022-10-13T17:34:53.674" v="199" actId="403"/>
        <pc:sldMkLst>
          <pc:docMk/>
          <pc:sldMk cId="2459031071" sldId="5178"/>
        </pc:sldMkLst>
        <pc:spChg chg="mod ord">
          <ac:chgData name="Gunnar Orn Thorsteinsson" userId="6ff5e4af-0863-4080-9179-e09f07ef459c" providerId="ADAL" clId="{371211EB-3AE6-4CFF-AD18-4DD2375EDED2}" dt="2022-10-13T17:34:53.674" v="199" actId="403"/>
          <ac:spMkLst>
            <pc:docMk/>
            <pc:sldMk cId="2459031071" sldId="5178"/>
            <ac:spMk id="2" creationId="{7B8712EA-6D2E-3965-39D7-3201538198F1}"/>
          </ac:spMkLst>
        </pc:spChg>
      </pc:sldChg>
      <pc:sldChg chg="mod modShow">
        <pc:chgData name="Gunnar Orn Thorsteinsson" userId="6ff5e4af-0863-4080-9179-e09f07ef459c" providerId="ADAL" clId="{371211EB-3AE6-4CFF-AD18-4DD2375EDED2}" dt="2022-10-18T08:52:47.507" v="772" actId="729"/>
        <pc:sldMkLst>
          <pc:docMk/>
          <pc:sldMk cId="816190405" sldId="2146845772"/>
        </pc:sldMkLst>
      </pc:sldChg>
      <pc:sldChg chg="addSp delSp modSp mod">
        <pc:chgData name="Gunnar Orn Thorsteinsson" userId="6ff5e4af-0863-4080-9179-e09f07ef459c" providerId="ADAL" clId="{371211EB-3AE6-4CFF-AD18-4DD2375EDED2}" dt="2022-10-13T17:28:49.399" v="114" actId="20577"/>
        <pc:sldMkLst>
          <pc:docMk/>
          <pc:sldMk cId="1487659703" sldId="2146845773"/>
        </pc:sldMkLst>
        <pc:spChg chg="del">
          <ac:chgData name="Gunnar Orn Thorsteinsson" userId="6ff5e4af-0863-4080-9179-e09f07ef459c" providerId="ADAL" clId="{371211EB-3AE6-4CFF-AD18-4DD2375EDED2}" dt="2022-10-13T17:27:40.996" v="0" actId="931"/>
          <ac:spMkLst>
            <pc:docMk/>
            <pc:sldMk cId="1487659703" sldId="2146845773"/>
            <ac:spMk id="4" creationId="{E428B56A-E1C3-9E6C-4489-6E44DC3DDA5A}"/>
          </ac:spMkLst>
        </pc:spChg>
        <pc:spChg chg="mod">
          <ac:chgData name="Gunnar Orn Thorsteinsson" userId="6ff5e4af-0863-4080-9179-e09f07ef459c" providerId="ADAL" clId="{371211EB-3AE6-4CFF-AD18-4DD2375EDED2}" dt="2022-10-13T17:28:38.393" v="88" actId="20577"/>
          <ac:spMkLst>
            <pc:docMk/>
            <pc:sldMk cId="1487659703" sldId="2146845773"/>
            <ac:spMk id="17" creationId="{17B088DF-33F7-3E0D-021E-A0B264848E83}"/>
          </ac:spMkLst>
        </pc:spChg>
        <pc:spChg chg="mod">
          <ac:chgData name="Gunnar Orn Thorsteinsson" userId="6ff5e4af-0863-4080-9179-e09f07ef459c" providerId="ADAL" clId="{371211EB-3AE6-4CFF-AD18-4DD2375EDED2}" dt="2022-10-13T17:28:45.383" v="106" actId="20577"/>
          <ac:spMkLst>
            <pc:docMk/>
            <pc:sldMk cId="1487659703" sldId="2146845773"/>
            <ac:spMk id="18" creationId="{D1F1EA69-34C9-FC48-2673-DF425C453DF4}"/>
          </ac:spMkLst>
        </pc:spChg>
        <pc:spChg chg="mod">
          <ac:chgData name="Gunnar Orn Thorsteinsson" userId="6ff5e4af-0863-4080-9179-e09f07ef459c" providerId="ADAL" clId="{371211EB-3AE6-4CFF-AD18-4DD2375EDED2}" dt="2022-10-13T17:28:49.399" v="114" actId="20577"/>
          <ac:spMkLst>
            <pc:docMk/>
            <pc:sldMk cId="1487659703" sldId="2146845773"/>
            <ac:spMk id="19" creationId="{2C26B351-DF23-5D4B-B7BC-FC7F0620B0A9}"/>
          </ac:spMkLst>
        </pc:spChg>
        <pc:spChg chg="mod">
          <ac:chgData name="Gunnar Orn Thorsteinsson" userId="6ff5e4af-0863-4080-9179-e09f07ef459c" providerId="ADAL" clId="{371211EB-3AE6-4CFF-AD18-4DD2375EDED2}" dt="2022-10-13T17:28:27.001" v="54" actId="20577"/>
          <ac:spMkLst>
            <pc:docMk/>
            <pc:sldMk cId="1487659703" sldId="2146845773"/>
            <ac:spMk id="20" creationId="{0D919B28-2917-4CD6-5E63-DA9A88D81760}"/>
          </ac:spMkLst>
        </pc:spChg>
        <pc:picChg chg="add mod">
          <ac:chgData name="Gunnar Orn Thorsteinsson" userId="6ff5e4af-0863-4080-9179-e09f07ef459c" providerId="ADAL" clId="{371211EB-3AE6-4CFF-AD18-4DD2375EDED2}" dt="2022-10-13T17:27:43.998" v="2" actId="962"/>
          <ac:picMkLst>
            <pc:docMk/>
            <pc:sldMk cId="1487659703" sldId="2146845773"/>
            <ac:picMk id="3" creationId="{3982481C-8B52-F1F6-5958-B8C3D71AC91E}"/>
          </ac:picMkLst>
        </pc:picChg>
      </pc:sldChg>
      <pc:sldChg chg="addSp delSp modSp">
        <pc:chgData name="Gunnar Orn Thorsteinsson" userId="6ff5e4af-0863-4080-9179-e09f07ef459c" providerId="ADAL" clId="{371211EB-3AE6-4CFF-AD18-4DD2375EDED2}" dt="2022-10-13T17:50:16.588" v="584"/>
        <pc:sldMkLst>
          <pc:docMk/>
          <pc:sldMk cId="3667896775" sldId="2146845774"/>
        </pc:sldMkLst>
        <pc:spChg chg="mod">
          <ac:chgData name="Gunnar Orn Thorsteinsson" userId="6ff5e4af-0863-4080-9179-e09f07ef459c" providerId="ADAL" clId="{371211EB-3AE6-4CFF-AD18-4DD2375EDED2}" dt="2022-10-13T17:50:13.726" v="583"/>
          <ac:spMkLst>
            <pc:docMk/>
            <pc:sldMk cId="3667896775" sldId="2146845774"/>
            <ac:spMk id="9" creationId="{63B2EC50-4DD3-914E-A246-6FAC39C7D4BF}"/>
          </ac:spMkLst>
        </pc:spChg>
        <pc:spChg chg="mod">
          <ac:chgData name="Gunnar Orn Thorsteinsson" userId="6ff5e4af-0863-4080-9179-e09f07ef459c" providerId="ADAL" clId="{371211EB-3AE6-4CFF-AD18-4DD2375EDED2}" dt="2022-10-13T17:50:13.726" v="583"/>
          <ac:spMkLst>
            <pc:docMk/>
            <pc:sldMk cId="3667896775" sldId="2146845774"/>
            <ac:spMk id="12" creationId="{88105B0A-16ED-D1F6-103D-10F9BFA15272}"/>
          </ac:spMkLst>
        </pc:spChg>
        <pc:grpChg chg="add del mod">
          <ac:chgData name="Gunnar Orn Thorsteinsson" userId="6ff5e4af-0863-4080-9179-e09f07ef459c" providerId="ADAL" clId="{371211EB-3AE6-4CFF-AD18-4DD2375EDED2}" dt="2022-10-13T17:50:16.588" v="584"/>
          <ac:grpSpMkLst>
            <pc:docMk/>
            <pc:sldMk cId="3667896775" sldId="2146845774"/>
            <ac:grpSpMk id="7" creationId="{81D72FAF-1472-430A-7CEB-583915398913}"/>
          </ac:grpSpMkLst>
        </pc:grpChg>
        <pc:grpChg chg="add del mod">
          <ac:chgData name="Gunnar Orn Thorsteinsson" userId="6ff5e4af-0863-4080-9179-e09f07ef459c" providerId="ADAL" clId="{371211EB-3AE6-4CFF-AD18-4DD2375EDED2}" dt="2022-10-13T17:50:16.588" v="584"/>
          <ac:grpSpMkLst>
            <pc:docMk/>
            <pc:sldMk cId="3667896775" sldId="2146845774"/>
            <ac:grpSpMk id="10" creationId="{3AD46CCC-6570-29D6-3B62-515E99AC928F}"/>
          </ac:grpSpMkLst>
        </pc:grpChg>
        <pc:picChg chg="add del mod">
          <ac:chgData name="Gunnar Orn Thorsteinsson" userId="6ff5e4af-0863-4080-9179-e09f07ef459c" providerId="ADAL" clId="{371211EB-3AE6-4CFF-AD18-4DD2375EDED2}" dt="2022-10-13T17:50:16.588" v="584"/>
          <ac:picMkLst>
            <pc:docMk/>
            <pc:sldMk cId="3667896775" sldId="2146845774"/>
            <ac:picMk id="2" creationId="{5549B6E3-C06A-A522-5C04-D8FBA03DEE12}"/>
          </ac:picMkLst>
        </pc:picChg>
        <pc:picChg chg="add del mod">
          <ac:chgData name="Gunnar Orn Thorsteinsson" userId="6ff5e4af-0863-4080-9179-e09f07ef459c" providerId="ADAL" clId="{371211EB-3AE6-4CFF-AD18-4DD2375EDED2}" dt="2022-10-13T17:50:16.588" v="584"/>
          <ac:picMkLst>
            <pc:docMk/>
            <pc:sldMk cId="3667896775" sldId="2146845774"/>
            <ac:picMk id="3" creationId="{2A048303-CE9B-2CAF-117F-CB4AAAF2B9BA}"/>
          </ac:picMkLst>
        </pc:picChg>
        <pc:picChg chg="add del mod">
          <ac:chgData name="Gunnar Orn Thorsteinsson" userId="6ff5e4af-0863-4080-9179-e09f07ef459c" providerId="ADAL" clId="{371211EB-3AE6-4CFF-AD18-4DD2375EDED2}" dt="2022-10-13T17:50:16.588" v="584"/>
          <ac:picMkLst>
            <pc:docMk/>
            <pc:sldMk cId="3667896775" sldId="2146845774"/>
            <ac:picMk id="4" creationId="{490A742C-4EAB-3429-8DB7-CD120D860A97}"/>
          </ac:picMkLst>
        </pc:picChg>
        <pc:picChg chg="add del mod">
          <ac:chgData name="Gunnar Orn Thorsteinsson" userId="6ff5e4af-0863-4080-9179-e09f07ef459c" providerId="ADAL" clId="{371211EB-3AE6-4CFF-AD18-4DD2375EDED2}" dt="2022-10-13T17:50:16.588" v="584"/>
          <ac:picMkLst>
            <pc:docMk/>
            <pc:sldMk cId="3667896775" sldId="2146845774"/>
            <ac:picMk id="5" creationId="{15AC53FA-AE55-AFC7-7A50-5B6980B9C9BB}"/>
          </ac:picMkLst>
        </pc:picChg>
        <pc:cxnChg chg="add del mod">
          <ac:chgData name="Gunnar Orn Thorsteinsson" userId="6ff5e4af-0863-4080-9179-e09f07ef459c" providerId="ADAL" clId="{371211EB-3AE6-4CFF-AD18-4DD2375EDED2}" dt="2022-10-13T17:50:16.588" v="584"/>
          <ac:cxnSpMkLst>
            <pc:docMk/>
            <pc:sldMk cId="3667896775" sldId="2146845774"/>
            <ac:cxnSpMk id="6" creationId="{BC85C0DF-9801-AE71-6565-1E2FD86443AD}"/>
          </ac:cxnSpMkLst>
        </pc:cxnChg>
        <pc:cxnChg chg="mod">
          <ac:chgData name="Gunnar Orn Thorsteinsson" userId="6ff5e4af-0863-4080-9179-e09f07ef459c" providerId="ADAL" clId="{371211EB-3AE6-4CFF-AD18-4DD2375EDED2}" dt="2022-10-13T17:50:13.726" v="583"/>
          <ac:cxnSpMkLst>
            <pc:docMk/>
            <pc:sldMk cId="3667896775" sldId="2146845774"/>
            <ac:cxnSpMk id="8" creationId="{8C85B491-9A8B-4B24-5888-ED27A79F43F3}"/>
          </ac:cxnSpMkLst>
        </pc:cxnChg>
        <pc:cxnChg chg="mod">
          <ac:chgData name="Gunnar Orn Thorsteinsson" userId="6ff5e4af-0863-4080-9179-e09f07ef459c" providerId="ADAL" clId="{371211EB-3AE6-4CFF-AD18-4DD2375EDED2}" dt="2022-10-13T17:50:13.726" v="583"/>
          <ac:cxnSpMkLst>
            <pc:docMk/>
            <pc:sldMk cId="3667896775" sldId="2146845774"/>
            <ac:cxnSpMk id="11" creationId="{22C5C3CD-3CF9-BE00-31F2-4004766DCCE9}"/>
          </ac:cxnSpMkLst>
        </pc:cxnChg>
      </pc:sldChg>
      <pc:sldChg chg="addSp delSp modSp new mod modNotesTx">
        <pc:chgData name="Gunnar Orn Thorsteinsson" userId="6ff5e4af-0863-4080-9179-e09f07ef459c" providerId="ADAL" clId="{371211EB-3AE6-4CFF-AD18-4DD2375EDED2}" dt="2022-10-13T17:31:37.562" v="146"/>
        <pc:sldMkLst>
          <pc:docMk/>
          <pc:sldMk cId="432003329" sldId="2146845775"/>
        </pc:sldMkLst>
        <pc:spChg chg="del">
          <ac:chgData name="Gunnar Orn Thorsteinsson" userId="6ff5e4af-0863-4080-9179-e09f07ef459c" providerId="ADAL" clId="{371211EB-3AE6-4CFF-AD18-4DD2375EDED2}" dt="2022-10-13T17:30:48.461" v="122"/>
          <ac:spMkLst>
            <pc:docMk/>
            <pc:sldMk cId="432003329" sldId="2146845775"/>
            <ac:spMk id="2" creationId="{A91E296B-42BA-C4A9-0267-13FF16496618}"/>
          </ac:spMkLst>
        </pc:spChg>
        <pc:spChg chg="mod">
          <ac:chgData name="Gunnar Orn Thorsteinsson" userId="6ff5e4af-0863-4080-9179-e09f07ef459c" providerId="ADAL" clId="{371211EB-3AE6-4CFF-AD18-4DD2375EDED2}" dt="2022-10-13T17:30:59.715" v="141" actId="20577"/>
          <ac:spMkLst>
            <pc:docMk/>
            <pc:sldMk cId="432003329" sldId="2146845775"/>
            <ac:spMk id="3" creationId="{6B8E71B7-B1DD-5005-1334-E2C45C866EFE}"/>
          </ac:spMkLst>
        </pc:spChg>
        <pc:spChg chg="mod">
          <ac:chgData name="Gunnar Orn Thorsteinsson" userId="6ff5e4af-0863-4080-9179-e09f07ef459c" providerId="ADAL" clId="{371211EB-3AE6-4CFF-AD18-4DD2375EDED2}" dt="2022-10-13T17:31:12.572" v="143" actId="5793"/>
          <ac:spMkLst>
            <pc:docMk/>
            <pc:sldMk cId="432003329" sldId="2146845775"/>
            <ac:spMk id="4" creationId="{8CDF9F75-CDF1-29D5-7DE8-B42B91869406}"/>
          </ac:spMkLst>
        </pc:spChg>
        <pc:spChg chg="add del">
          <ac:chgData name="Gunnar Orn Thorsteinsson" userId="6ff5e4af-0863-4080-9179-e09f07ef459c" providerId="ADAL" clId="{371211EB-3AE6-4CFF-AD18-4DD2375EDED2}" dt="2022-10-13T17:31:35.690" v="145" actId="22"/>
          <ac:spMkLst>
            <pc:docMk/>
            <pc:sldMk cId="432003329" sldId="2146845775"/>
            <ac:spMk id="7" creationId="{81E3BA8A-7372-AE41-A7E3-8DC346697D8C}"/>
          </ac:spMkLst>
        </pc:spChg>
        <pc:picChg chg="add mod">
          <ac:chgData name="Gunnar Orn Thorsteinsson" userId="6ff5e4af-0863-4080-9179-e09f07ef459c" providerId="ADAL" clId="{371211EB-3AE6-4CFF-AD18-4DD2375EDED2}" dt="2022-10-13T17:30:48.461" v="122"/>
          <ac:picMkLst>
            <pc:docMk/>
            <pc:sldMk cId="432003329" sldId="2146845775"/>
            <ac:picMk id="5" creationId="{9CCAC213-845D-7F40-39C3-0232A2978ED0}"/>
          </ac:picMkLst>
        </pc:picChg>
      </pc:sldChg>
      <pc:sldChg chg="addSp delSp modSp new mod modNotesTx">
        <pc:chgData name="Gunnar Orn Thorsteinsson" userId="6ff5e4af-0863-4080-9179-e09f07ef459c" providerId="ADAL" clId="{371211EB-3AE6-4CFF-AD18-4DD2375EDED2}" dt="2022-10-13T17:32:25.495" v="169"/>
        <pc:sldMkLst>
          <pc:docMk/>
          <pc:sldMk cId="2581736515" sldId="2146845776"/>
        </pc:sldMkLst>
        <pc:spChg chg="del">
          <ac:chgData name="Gunnar Orn Thorsteinsson" userId="6ff5e4af-0863-4080-9179-e09f07ef459c" providerId="ADAL" clId="{371211EB-3AE6-4CFF-AD18-4DD2375EDED2}" dt="2022-10-13T17:31:59.849" v="148"/>
          <ac:spMkLst>
            <pc:docMk/>
            <pc:sldMk cId="2581736515" sldId="2146845776"/>
            <ac:spMk id="2" creationId="{6188F556-8B35-A869-E14D-A7E19629CB30}"/>
          </ac:spMkLst>
        </pc:spChg>
        <pc:spChg chg="mod">
          <ac:chgData name="Gunnar Orn Thorsteinsson" userId="6ff5e4af-0863-4080-9179-e09f07ef459c" providerId="ADAL" clId="{371211EB-3AE6-4CFF-AD18-4DD2375EDED2}" dt="2022-10-13T17:32:07.782" v="166" actId="20577"/>
          <ac:spMkLst>
            <pc:docMk/>
            <pc:sldMk cId="2581736515" sldId="2146845776"/>
            <ac:spMk id="3" creationId="{2CA73D0B-3129-2CFD-72CE-04F20DA344B5}"/>
          </ac:spMkLst>
        </pc:spChg>
        <pc:spChg chg="mod">
          <ac:chgData name="Gunnar Orn Thorsteinsson" userId="6ff5e4af-0863-4080-9179-e09f07ef459c" providerId="ADAL" clId="{371211EB-3AE6-4CFF-AD18-4DD2375EDED2}" dt="2022-10-13T17:32:19.768" v="168" actId="5793"/>
          <ac:spMkLst>
            <pc:docMk/>
            <pc:sldMk cId="2581736515" sldId="2146845776"/>
            <ac:spMk id="4" creationId="{017968B7-4BA1-2825-EBB3-D2978A3F465D}"/>
          </ac:spMkLst>
        </pc:spChg>
        <pc:picChg chg="add mod">
          <ac:chgData name="Gunnar Orn Thorsteinsson" userId="6ff5e4af-0863-4080-9179-e09f07ef459c" providerId="ADAL" clId="{371211EB-3AE6-4CFF-AD18-4DD2375EDED2}" dt="2022-10-13T17:31:59.849" v="148"/>
          <ac:picMkLst>
            <pc:docMk/>
            <pc:sldMk cId="2581736515" sldId="2146845776"/>
            <ac:picMk id="5" creationId="{A1997BE0-29CC-1035-1A53-5813AB02A541}"/>
          </ac:picMkLst>
        </pc:picChg>
      </pc:sldChg>
      <pc:sldChg chg="addSp delSp modSp new mod chgLayout modNotesTx">
        <pc:chgData name="Gunnar Orn Thorsteinsson" userId="6ff5e4af-0863-4080-9179-e09f07ef459c" providerId="ADAL" clId="{371211EB-3AE6-4CFF-AD18-4DD2375EDED2}" dt="2022-10-13T17:33:43.859" v="192"/>
        <pc:sldMkLst>
          <pc:docMk/>
          <pc:sldMk cId="3733519566" sldId="2146845777"/>
        </pc:sldMkLst>
        <pc:spChg chg="del">
          <ac:chgData name="Gunnar Orn Thorsteinsson" userId="6ff5e4af-0863-4080-9179-e09f07ef459c" providerId="ADAL" clId="{371211EB-3AE6-4CFF-AD18-4DD2375EDED2}" dt="2022-10-13T17:33:19.123" v="171" actId="700"/>
          <ac:spMkLst>
            <pc:docMk/>
            <pc:sldMk cId="3733519566" sldId="2146845777"/>
            <ac:spMk id="2" creationId="{592E3966-AF54-FE98-9D86-C64DA85EDEEA}"/>
          </ac:spMkLst>
        </pc:spChg>
        <pc:spChg chg="del">
          <ac:chgData name="Gunnar Orn Thorsteinsson" userId="6ff5e4af-0863-4080-9179-e09f07ef459c" providerId="ADAL" clId="{371211EB-3AE6-4CFF-AD18-4DD2375EDED2}" dt="2022-10-13T17:33:19.123" v="171" actId="700"/>
          <ac:spMkLst>
            <pc:docMk/>
            <pc:sldMk cId="3733519566" sldId="2146845777"/>
            <ac:spMk id="3" creationId="{A28082D9-F9F5-189C-098B-94557C56289F}"/>
          </ac:spMkLst>
        </pc:spChg>
        <pc:spChg chg="del">
          <ac:chgData name="Gunnar Orn Thorsteinsson" userId="6ff5e4af-0863-4080-9179-e09f07ef459c" providerId="ADAL" clId="{371211EB-3AE6-4CFF-AD18-4DD2375EDED2}" dt="2022-10-13T17:33:19.123" v="171" actId="700"/>
          <ac:spMkLst>
            <pc:docMk/>
            <pc:sldMk cId="3733519566" sldId="2146845777"/>
            <ac:spMk id="4" creationId="{E19E9806-D8F2-1F78-078E-A43989AB15D1}"/>
          </ac:spMkLst>
        </pc:spChg>
        <pc:spChg chg="add mod ord">
          <ac:chgData name="Gunnar Orn Thorsteinsson" userId="6ff5e4af-0863-4080-9179-e09f07ef459c" providerId="ADAL" clId="{371211EB-3AE6-4CFF-AD18-4DD2375EDED2}" dt="2022-10-13T17:33:27.078" v="189" actId="20577"/>
          <ac:spMkLst>
            <pc:docMk/>
            <pc:sldMk cId="3733519566" sldId="2146845777"/>
            <ac:spMk id="5" creationId="{2186A487-FDD4-D9C2-2DDD-3C67ECBC103D}"/>
          </ac:spMkLst>
        </pc:spChg>
        <pc:spChg chg="add mod ord">
          <ac:chgData name="Gunnar Orn Thorsteinsson" userId="6ff5e4af-0863-4080-9179-e09f07ef459c" providerId="ADAL" clId="{371211EB-3AE6-4CFF-AD18-4DD2375EDED2}" dt="2022-10-13T17:33:35.528" v="191" actId="5793"/>
          <ac:spMkLst>
            <pc:docMk/>
            <pc:sldMk cId="3733519566" sldId="2146845777"/>
            <ac:spMk id="6" creationId="{D91C65C5-B0BA-DA98-9EDD-A734EE3296FA}"/>
          </ac:spMkLst>
        </pc:spChg>
        <pc:spChg chg="add mod ord">
          <ac:chgData name="Gunnar Orn Thorsteinsson" userId="6ff5e4af-0863-4080-9179-e09f07ef459c" providerId="ADAL" clId="{371211EB-3AE6-4CFF-AD18-4DD2375EDED2}" dt="2022-10-13T17:33:19.123" v="171" actId="700"/>
          <ac:spMkLst>
            <pc:docMk/>
            <pc:sldMk cId="3733519566" sldId="2146845777"/>
            <ac:spMk id="7" creationId="{A52BCD02-5942-E126-8646-1C61E781B423}"/>
          </ac:spMkLst>
        </pc:spChg>
      </pc:sldChg>
      <pc:sldChg chg="addSp delSp modSp new mod modClrScheme chgLayout">
        <pc:chgData name="Gunnar Orn Thorsteinsson" userId="6ff5e4af-0863-4080-9179-e09f07ef459c" providerId="ADAL" clId="{371211EB-3AE6-4CFF-AD18-4DD2375EDED2}" dt="2022-10-13T17:36:05.560" v="242" actId="20577"/>
        <pc:sldMkLst>
          <pc:docMk/>
          <pc:sldMk cId="2042476229" sldId="2146845778"/>
        </pc:sldMkLst>
        <pc:spChg chg="mod">
          <ac:chgData name="Gunnar Orn Thorsteinsson" userId="6ff5e4af-0863-4080-9179-e09f07ef459c" providerId="ADAL" clId="{371211EB-3AE6-4CFF-AD18-4DD2375EDED2}" dt="2022-10-13T17:35:40.781" v="201"/>
          <ac:spMkLst>
            <pc:docMk/>
            <pc:sldMk cId="2042476229" sldId="2146845778"/>
            <ac:spMk id="3" creationId="{6957E86D-B9A4-73B3-738A-FDF75E8B7916}"/>
          </ac:spMkLst>
        </pc:spChg>
        <pc:spChg chg="mod">
          <ac:chgData name="Gunnar Orn Thorsteinsson" userId="6ff5e4af-0863-4080-9179-e09f07ef459c" providerId="ADAL" clId="{371211EB-3AE6-4CFF-AD18-4DD2375EDED2}" dt="2022-10-13T17:35:40.781" v="201"/>
          <ac:spMkLst>
            <pc:docMk/>
            <pc:sldMk cId="2042476229" sldId="2146845778"/>
            <ac:spMk id="4" creationId="{EBF90CCD-3547-12D4-FE5C-E09755D81DD8}"/>
          </ac:spMkLst>
        </pc:spChg>
        <pc:spChg chg="mod">
          <ac:chgData name="Gunnar Orn Thorsteinsson" userId="6ff5e4af-0863-4080-9179-e09f07ef459c" providerId="ADAL" clId="{371211EB-3AE6-4CFF-AD18-4DD2375EDED2}" dt="2022-10-13T17:35:40.781" v="201"/>
          <ac:spMkLst>
            <pc:docMk/>
            <pc:sldMk cId="2042476229" sldId="2146845778"/>
            <ac:spMk id="5" creationId="{FE947F89-1F45-77CB-E21D-47A5B65DAA24}"/>
          </ac:spMkLst>
        </pc:spChg>
        <pc:spChg chg="mod">
          <ac:chgData name="Gunnar Orn Thorsteinsson" userId="6ff5e4af-0863-4080-9179-e09f07ef459c" providerId="ADAL" clId="{371211EB-3AE6-4CFF-AD18-4DD2375EDED2}" dt="2022-10-13T17:35:40.781" v="201"/>
          <ac:spMkLst>
            <pc:docMk/>
            <pc:sldMk cId="2042476229" sldId="2146845778"/>
            <ac:spMk id="6" creationId="{39152521-D708-CEB4-7DF8-031570061FF4}"/>
          </ac:spMkLst>
        </pc:spChg>
        <pc:spChg chg="mod">
          <ac:chgData name="Gunnar Orn Thorsteinsson" userId="6ff5e4af-0863-4080-9179-e09f07ef459c" providerId="ADAL" clId="{371211EB-3AE6-4CFF-AD18-4DD2375EDED2}" dt="2022-10-13T17:35:40.781" v="201"/>
          <ac:spMkLst>
            <pc:docMk/>
            <pc:sldMk cId="2042476229" sldId="2146845778"/>
            <ac:spMk id="7" creationId="{EA9C67D3-EA68-25D7-630D-FEB46DB16C8B}"/>
          </ac:spMkLst>
        </pc:spChg>
        <pc:spChg chg="mod">
          <ac:chgData name="Gunnar Orn Thorsteinsson" userId="6ff5e4af-0863-4080-9179-e09f07ef459c" providerId="ADAL" clId="{371211EB-3AE6-4CFF-AD18-4DD2375EDED2}" dt="2022-10-13T17:35:40.781" v="201"/>
          <ac:spMkLst>
            <pc:docMk/>
            <pc:sldMk cId="2042476229" sldId="2146845778"/>
            <ac:spMk id="8" creationId="{3D3FADAA-7AC8-DDAE-14DB-A0FBFA313AB3}"/>
          </ac:spMkLst>
        </pc:spChg>
        <pc:spChg chg="mod">
          <ac:chgData name="Gunnar Orn Thorsteinsson" userId="6ff5e4af-0863-4080-9179-e09f07ef459c" providerId="ADAL" clId="{371211EB-3AE6-4CFF-AD18-4DD2375EDED2}" dt="2022-10-13T17:35:40.781" v="201"/>
          <ac:spMkLst>
            <pc:docMk/>
            <pc:sldMk cId="2042476229" sldId="2146845778"/>
            <ac:spMk id="9" creationId="{039D994D-4847-DBA8-B8DF-C38946890330}"/>
          </ac:spMkLst>
        </pc:spChg>
        <pc:spChg chg="mod">
          <ac:chgData name="Gunnar Orn Thorsteinsson" userId="6ff5e4af-0863-4080-9179-e09f07ef459c" providerId="ADAL" clId="{371211EB-3AE6-4CFF-AD18-4DD2375EDED2}" dt="2022-10-13T17:35:40.781" v="201"/>
          <ac:spMkLst>
            <pc:docMk/>
            <pc:sldMk cId="2042476229" sldId="2146845778"/>
            <ac:spMk id="10" creationId="{999CC59E-C9E6-158D-BA03-A5EC39DA50C0}"/>
          </ac:spMkLst>
        </pc:spChg>
        <pc:spChg chg="mod">
          <ac:chgData name="Gunnar Orn Thorsteinsson" userId="6ff5e4af-0863-4080-9179-e09f07ef459c" providerId="ADAL" clId="{371211EB-3AE6-4CFF-AD18-4DD2375EDED2}" dt="2022-10-13T17:35:40.781" v="201"/>
          <ac:spMkLst>
            <pc:docMk/>
            <pc:sldMk cId="2042476229" sldId="2146845778"/>
            <ac:spMk id="11" creationId="{EF6272E0-EEEB-AE48-639E-51A0106A7F4F}"/>
          </ac:spMkLst>
        </pc:spChg>
        <pc:spChg chg="mod">
          <ac:chgData name="Gunnar Orn Thorsteinsson" userId="6ff5e4af-0863-4080-9179-e09f07ef459c" providerId="ADAL" clId="{371211EB-3AE6-4CFF-AD18-4DD2375EDED2}" dt="2022-10-13T17:35:40.781" v="201"/>
          <ac:spMkLst>
            <pc:docMk/>
            <pc:sldMk cId="2042476229" sldId="2146845778"/>
            <ac:spMk id="12" creationId="{49668A1F-5F92-DE01-CAE6-3B927F367BC4}"/>
          </ac:spMkLst>
        </pc:spChg>
        <pc:spChg chg="mod">
          <ac:chgData name="Gunnar Orn Thorsteinsson" userId="6ff5e4af-0863-4080-9179-e09f07ef459c" providerId="ADAL" clId="{371211EB-3AE6-4CFF-AD18-4DD2375EDED2}" dt="2022-10-13T17:35:40.781" v="201"/>
          <ac:spMkLst>
            <pc:docMk/>
            <pc:sldMk cId="2042476229" sldId="2146845778"/>
            <ac:spMk id="13" creationId="{E626BA8E-7922-A4D0-5EE8-8AF5919ECC71}"/>
          </ac:spMkLst>
        </pc:spChg>
        <pc:spChg chg="mod">
          <ac:chgData name="Gunnar Orn Thorsteinsson" userId="6ff5e4af-0863-4080-9179-e09f07ef459c" providerId="ADAL" clId="{371211EB-3AE6-4CFF-AD18-4DD2375EDED2}" dt="2022-10-13T17:35:40.781" v="201"/>
          <ac:spMkLst>
            <pc:docMk/>
            <pc:sldMk cId="2042476229" sldId="2146845778"/>
            <ac:spMk id="14" creationId="{BAC8E2A4-EE3C-348D-EDB1-B8B908831B26}"/>
          </ac:spMkLst>
        </pc:spChg>
        <pc:spChg chg="mod">
          <ac:chgData name="Gunnar Orn Thorsteinsson" userId="6ff5e4af-0863-4080-9179-e09f07ef459c" providerId="ADAL" clId="{371211EB-3AE6-4CFF-AD18-4DD2375EDED2}" dt="2022-10-13T17:35:40.781" v="201"/>
          <ac:spMkLst>
            <pc:docMk/>
            <pc:sldMk cId="2042476229" sldId="2146845778"/>
            <ac:spMk id="15" creationId="{A39FD345-135B-854F-07D7-5E188B20CDED}"/>
          </ac:spMkLst>
        </pc:spChg>
        <pc:spChg chg="mod">
          <ac:chgData name="Gunnar Orn Thorsteinsson" userId="6ff5e4af-0863-4080-9179-e09f07ef459c" providerId="ADAL" clId="{371211EB-3AE6-4CFF-AD18-4DD2375EDED2}" dt="2022-10-13T17:35:40.781" v="201"/>
          <ac:spMkLst>
            <pc:docMk/>
            <pc:sldMk cId="2042476229" sldId="2146845778"/>
            <ac:spMk id="16" creationId="{034D0D26-BD68-74B3-DD71-A4340827911B}"/>
          </ac:spMkLst>
        </pc:spChg>
        <pc:spChg chg="mod">
          <ac:chgData name="Gunnar Orn Thorsteinsson" userId="6ff5e4af-0863-4080-9179-e09f07ef459c" providerId="ADAL" clId="{371211EB-3AE6-4CFF-AD18-4DD2375EDED2}" dt="2022-10-13T17:35:40.781" v="201"/>
          <ac:spMkLst>
            <pc:docMk/>
            <pc:sldMk cId="2042476229" sldId="2146845778"/>
            <ac:spMk id="17" creationId="{48B143EB-9247-7469-AEAE-2ABC9D7FB94F}"/>
          </ac:spMkLst>
        </pc:spChg>
        <pc:spChg chg="add mod ord">
          <ac:chgData name="Gunnar Orn Thorsteinsson" userId="6ff5e4af-0863-4080-9179-e09f07ef459c" providerId="ADAL" clId="{371211EB-3AE6-4CFF-AD18-4DD2375EDED2}" dt="2022-10-13T17:36:05.560" v="242" actId="20577"/>
          <ac:spMkLst>
            <pc:docMk/>
            <pc:sldMk cId="2042476229" sldId="2146845778"/>
            <ac:spMk id="29" creationId="{5A59AE2A-7078-0B33-4D52-29DC5BE98C67}"/>
          </ac:spMkLst>
        </pc:spChg>
        <pc:spChg chg="add del mod ord">
          <ac:chgData name="Gunnar Orn Thorsteinsson" userId="6ff5e4af-0863-4080-9179-e09f07ef459c" providerId="ADAL" clId="{371211EB-3AE6-4CFF-AD18-4DD2375EDED2}" dt="2022-10-13T17:35:55.036" v="204" actId="478"/>
          <ac:spMkLst>
            <pc:docMk/>
            <pc:sldMk cId="2042476229" sldId="2146845778"/>
            <ac:spMk id="30" creationId="{029797DD-C3F0-6971-5E06-D9FA15009BA2}"/>
          </ac:spMkLst>
        </pc:spChg>
        <pc:grpChg chg="add mod">
          <ac:chgData name="Gunnar Orn Thorsteinsson" userId="6ff5e4af-0863-4080-9179-e09f07ef459c" providerId="ADAL" clId="{371211EB-3AE6-4CFF-AD18-4DD2375EDED2}" dt="2022-10-13T17:35:40.781" v="201"/>
          <ac:grpSpMkLst>
            <pc:docMk/>
            <pc:sldMk cId="2042476229" sldId="2146845778"/>
            <ac:grpSpMk id="2" creationId="{6ED38639-52B2-A811-B4BE-424048038EEE}"/>
          </ac:grpSpMkLst>
        </pc:grpChg>
        <pc:picChg chg="add mod">
          <ac:chgData name="Gunnar Orn Thorsteinsson" userId="6ff5e4af-0863-4080-9179-e09f07ef459c" providerId="ADAL" clId="{371211EB-3AE6-4CFF-AD18-4DD2375EDED2}" dt="2022-10-13T17:35:40.781" v="201"/>
          <ac:picMkLst>
            <pc:docMk/>
            <pc:sldMk cId="2042476229" sldId="2146845778"/>
            <ac:picMk id="28" creationId="{2956F46C-DD8D-5027-348B-50EA2FBCC35A}"/>
          </ac:picMkLst>
        </pc:picChg>
        <pc:cxnChg chg="mod">
          <ac:chgData name="Gunnar Orn Thorsteinsson" userId="6ff5e4af-0863-4080-9179-e09f07ef459c" providerId="ADAL" clId="{371211EB-3AE6-4CFF-AD18-4DD2375EDED2}" dt="2022-10-13T17:35:40.781" v="201"/>
          <ac:cxnSpMkLst>
            <pc:docMk/>
            <pc:sldMk cId="2042476229" sldId="2146845778"/>
            <ac:cxnSpMk id="18" creationId="{041A60CA-553D-98EE-3D81-C8163E5F42DA}"/>
          </ac:cxnSpMkLst>
        </pc:cxnChg>
        <pc:cxnChg chg="mod">
          <ac:chgData name="Gunnar Orn Thorsteinsson" userId="6ff5e4af-0863-4080-9179-e09f07ef459c" providerId="ADAL" clId="{371211EB-3AE6-4CFF-AD18-4DD2375EDED2}" dt="2022-10-13T17:35:40.781" v="201"/>
          <ac:cxnSpMkLst>
            <pc:docMk/>
            <pc:sldMk cId="2042476229" sldId="2146845778"/>
            <ac:cxnSpMk id="19" creationId="{68638977-6D7B-3F35-4CF6-68D21A35F195}"/>
          </ac:cxnSpMkLst>
        </pc:cxnChg>
        <pc:cxnChg chg="mod">
          <ac:chgData name="Gunnar Orn Thorsteinsson" userId="6ff5e4af-0863-4080-9179-e09f07ef459c" providerId="ADAL" clId="{371211EB-3AE6-4CFF-AD18-4DD2375EDED2}" dt="2022-10-13T17:35:40.781" v="201"/>
          <ac:cxnSpMkLst>
            <pc:docMk/>
            <pc:sldMk cId="2042476229" sldId="2146845778"/>
            <ac:cxnSpMk id="20" creationId="{50EC9BA8-DABD-6189-D7F9-C1D21254A89C}"/>
          </ac:cxnSpMkLst>
        </pc:cxnChg>
        <pc:cxnChg chg="mod">
          <ac:chgData name="Gunnar Orn Thorsteinsson" userId="6ff5e4af-0863-4080-9179-e09f07ef459c" providerId="ADAL" clId="{371211EB-3AE6-4CFF-AD18-4DD2375EDED2}" dt="2022-10-13T17:35:40.781" v="201"/>
          <ac:cxnSpMkLst>
            <pc:docMk/>
            <pc:sldMk cId="2042476229" sldId="2146845778"/>
            <ac:cxnSpMk id="21" creationId="{2079922F-F997-3177-9F81-01DB611801E8}"/>
          </ac:cxnSpMkLst>
        </pc:cxnChg>
        <pc:cxnChg chg="mod">
          <ac:chgData name="Gunnar Orn Thorsteinsson" userId="6ff5e4af-0863-4080-9179-e09f07ef459c" providerId="ADAL" clId="{371211EB-3AE6-4CFF-AD18-4DD2375EDED2}" dt="2022-10-13T17:35:40.781" v="201"/>
          <ac:cxnSpMkLst>
            <pc:docMk/>
            <pc:sldMk cId="2042476229" sldId="2146845778"/>
            <ac:cxnSpMk id="22" creationId="{D4CDB7B3-1600-10F8-F70C-111F4F4D63E7}"/>
          </ac:cxnSpMkLst>
        </pc:cxnChg>
        <pc:cxnChg chg="mod">
          <ac:chgData name="Gunnar Orn Thorsteinsson" userId="6ff5e4af-0863-4080-9179-e09f07ef459c" providerId="ADAL" clId="{371211EB-3AE6-4CFF-AD18-4DD2375EDED2}" dt="2022-10-13T17:35:40.781" v="201"/>
          <ac:cxnSpMkLst>
            <pc:docMk/>
            <pc:sldMk cId="2042476229" sldId="2146845778"/>
            <ac:cxnSpMk id="23" creationId="{41E45D30-058D-E10B-3B52-8F61C647AE46}"/>
          </ac:cxnSpMkLst>
        </pc:cxnChg>
        <pc:cxnChg chg="mod">
          <ac:chgData name="Gunnar Orn Thorsteinsson" userId="6ff5e4af-0863-4080-9179-e09f07ef459c" providerId="ADAL" clId="{371211EB-3AE6-4CFF-AD18-4DD2375EDED2}" dt="2022-10-13T17:35:40.781" v="201"/>
          <ac:cxnSpMkLst>
            <pc:docMk/>
            <pc:sldMk cId="2042476229" sldId="2146845778"/>
            <ac:cxnSpMk id="24" creationId="{11C302FD-0CA9-901C-2925-7142EBB65FAB}"/>
          </ac:cxnSpMkLst>
        </pc:cxnChg>
        <pc:cxnChg chg="mod">
          <ac:chgData name="Gunnar Orn Thorsteinsson" userId="6ff5e4af-0863-4080-9179-e09f07ef459c" providerId="ADAL" clId="{371211EB-3AE6-4CFF-AD18-4DD2375EDED2}" dt="2022-10-13T17:35:40.781" v="201"/>
          <ac:cxnSpMkLst>
            <pc:docMk/>
            <pc:sldMk cId="2042476229" sldId="2146845778"/>
            <ac:cxnSpMk id="25" creationId="{9273AF51-C5F1-ADB8-04BB-9FE800981879}"/>
          </ac:cxnSpMkLst>
        </pc:cxnChg>
        <pc:cxnChg chg="mod">
          <ac:chgData name="Gunnar Orn Thorsteinsson" userId="6ff5e4af-0863-4080-9179-e09f07ef459c" providerId="ADAL" clId="{371211EB-3AE6-4CFF-AD18-4DD2375EDED2}" dt="2022-10-13T17:35:40.781" v="201"/>
          <ac:cxnSpMkLst>
            <pc:docMk/>
            <pc:sldMk cId="2042476229" sldId="2146845778"/>
            <ac:cxnSpMk id="26" creationId="{458C28DC-F683-8556-CA78-2BCC7AFB0F06}"/>
          </ac:cxnSpMkLst>
        </pc:cxnChg>
        <pc:cxnChg chg="mod">
          <ac:chgData name="Gunnar Orn Thorsteinsson" userId="6ff5e4af-0863-4080-9179-e09f07ef459c" providerId="ADAL" clId="{371211EB-3AE6-4CFF-AD18-4DD2375EDED2}" dt="2022-10-13T17:35:40.781" v="201"/>
          <ac:cxnSpMkLst>
            <pc:docMk/>
            <pc:sldMk cId="2042476229" sldId="2146845778"/>
            <ac:cxnSpMk id="27" creationId="{64043411-BBDD-2640-E17B-116AAEFFA7A7}"/>
          </ac:cxnSpMkLst>
        </pc:cxnChg>
      </pc:sldChg>
      <pc:sldChg chg="addSp delSp modSp new mod modClrScheme chgLayout">
        <pc:chgData name="Gunnar Orn Thorsteinsson" userId="6ff5e4af-0863-4080-9179-e09f07ef459c" providerId="ADAL" clId="{371211EB-3AE6-4CFF-AD18-4DD2375EDED2}" dt="2022-10-13T17:37:50.364" v="287" actId="404"/>
        <pc:sldMkLst>
          <pc:docMk/>
          <pc:sldMk cId="1656009116" sldId="2146845779"/>
        </pc:sldMkLst>
        <pc:spChg chg="del mod ord">
          <ac:chgData name="Gunnar Orn Thorsteinsson" userId="6ff5e4af-0863-4080-9179-e09f07ef459c" providerId="ADAL" clId="{371211EB-3AE6-4CFF-AD18-4DD2375EDED2}" dt="2022-10-13T17:36:39.834" v="244" actId="700"/>
          <ac:spMkLst>
            <pc:docMk/>
            <pc:sldMk cId="1656009116" sldId="2146845779"/>
            <ac:spMk id="2" creationId="{00FD7A24-0468-F135-F12F-0174AB967EAE}"/>
          </ac:spMkLst>
        </pc:spChg>
        <pc:spChg chg="del mod ord">
          <ac:chgData name="Gunnar Orn Thorsteinsson" userId="6ff5e4af-0863-4080-9179-e09f07ef459c" providerId="ADAL" clId="{371211EB-3AE6-4CFF-AD18-4DD2375EDED2}" dt="2022-10-13T17:36:39.834" v="244" actId="700"/>
          <ac:spMkLst>
            <pc:docMk/>
            <pc:sldMk cId="1656009116" sldId="2146845779"/>
            <ac:spMk id="3" creationId="{DB83A1DF-4F8E-7D53-5F7B-0F845B905926}"/>
          </ac:spMkLst>
        </pc:spChg>
        <pc:spChg chg="del mod ord">
          <ac:chgData name="Gunnar Orn Thorsteinsson" userId="6ff5e4af-0863-4080-9179-e09f07ef459c" providerId="ADAL" clId="{371211EB-3AE6-4CFF-AD18-4DD2375EDED2}" dt="2022-10-13T17:36:39.834" v="244" actId="700"/>
          <ac:spMkLst>
            <pc:docMk/>
            <pc:sldMk cId="1656009116" sldId="2146845779"/>
            <ac:spMk id="4" creationId="{A54669CF-C88D-9FD2-C45E-D8D6BC588999}"/>
          </ac:spMkLst>
        </pc:spChg>
        <pc:spChg chg="add mod ord">
          <ac:chgData name="Gunnar Orn Thorsteinsson" userId="6ff5e4af-0863-4080-9179-e09f07ef459c" providerId="ADAL" clId="{371211EB-3AE6-4CFF-AD18-4DD2375EDED2}" dt="2022-10-13T17:37:30.470" v="281" actId="20577"/>
          <ac:spMkLst>
            <pc:docMk/>
            <pc:sldMk cId="1656009116" sldId="2146845779"/>
            <ac:spMk id="5" creationId="{4C1E7CE5-A3A9-DCA0-DA0E-747A9442894D}"/>
          </ac:spMkLst>
        </pc:spChg>
        <pc:spChg chg="add del mod ord">
          <ac:chgData name="Gunnar Orn Thorsteinsson" userId="6ff5e4af-0863-4080-9179-e09f07ef459c" providerId="ADAL" clId="{371211EB-3AE6-4CFF-AD18-4DD2375EDED2}" dt="2022-10-13T17:37:18.200" v="250" actId="931"/>
          <ac:spMkLst>
            <pc:docMk/>
            <pc:sldMk cId="1656009116" sldId="2146845779"/>
            <ac:spMk id="6" creationId="{02387CBF-C733-CB55-6A2B-DED097595A1D}"/>
          </ac:spMkLst>
        </pc:spChg>
        <pc:spChg chg="add mod ord">
          <ac:chgData name="Gunnar Orn Thorsteinsson" userId="6ff5e4af-0863-4080-9179-e09f07ef459c" providerId="ADAL" clId="{371211EB-3AE6-4CFF-AD18-4DD2375EDED2}" dt="2022-10-13T17:37:50.364" v="287" actId="404"/>
          <ac:spMkLst>
            <pc:docMk/>
            <pc:sldMk cId="1656009116" sldId="2146845779"/>
            <ac:spMk id="7" creationId="{D62EC0C3-8534-5D94-0DEC-0E6886343AC8}"/>
          </ac:spMkLst>
        </pc:spChg>
        <pc:picChg chg="add del mod">
          <ac:chgData name="Gunnar Orn Thorsteinsson" userId="6ff5e4af-0863-4080-9179-e09f07ef459c" providerId="ADAL" clId="{371211EB-3AE6-4CFF-AD18-4DD2375EDED2}" dt="2022-10-13T17:36:51.977" v="247"/>
          <ac:picMkLst>
            <pc:docMk/>
            <pc:sldMk cId="1656009116" sldId="2146845779"/>
            <ac:picMk id="8" creationId="{91A99BF9-7594-9997-4055-B9B2225DDEC7}"/>
          </ac:picMkLst>
        </pc:picChg>
        <pc:picChg chg="add del mod">
          <ac:chgData name="Gunnar Orn Thorsteinsson" userId="6ff5e4af-0863-4080-9179-e09f07ef459c" providerId="ADAL" clId="{371211EB-3AE6-4CFF-AD18-4DD2375EDED2}" dt="2022-10-13T17:36:59.430" v="249"/>
          <ac:picMkLst>
            <pc:docMk/>
            <pc:sldMk cId="1656009116" sldId="2146845779"/>
            <ac:picMk id="9" creationId="{4EAE3876-A0E1-50F7-E60E-FE9E2DAD824A}"/>
          </ac:picMkLst>
        </pc:picChg>
        <pc:picChg chg="add mod">
          <ac:chgData name="Gunnar Orn Thorsteinsson" userId="6ff5e4af-0863-4080-9179-e09f07ef459c" providerId="ADAL" clId="{371211EB-3AE6-4CFF-AD18-4DD2375EDED2}" dt="2022-10-13T17:37:21.742" v="251" actId="27614"/>
          <ac:picMkLst>
            <pc:docMk/>
            <pc:sldMk cId="1656009116" sldId="2146845779"/>
            <ac:picMk id="11" creationId="{CCFE2CC6-7D2D-E34E-B06A-1A3FA8B0D892}"/>
          </ac:picMkLst>
        </pc:picChg>
      </pc:sldChg>
      <pc:sldChg chg="addSp delSp modSp new mod modClrScheme chgLayout">
        <pc:chgData name="Gunnar Orn Thorsteinsson" userId="6ff5e4af-0863-4080-9179-e09f07ef459c" providerId="ADAL" clId="{371211EB-3AE6-4CFF-AD18-4DD2375EDED2}" dt="2022-10-13T17:38:49.586" v="314" actId="1076"/>
        <pc:sldMkLst>
          <pc:docMk/>
          <pc:sldMk cId="1657663981" sldId="2146845780"/>
        </pc:sldMkLst>
        <pc:spChg chg="mod ord">
          <ac:chgData name="Gunnar Orn Thorsteinsson" userId="6ff5e4af-0863-4080-9179-e09f07ef459c" providerId="ADAL" clId="{371211EB-3AE6-4CFF-AD18-4DD2375EDED2}" dt="2022-10-13T17:38:45.323" v="313" actId="700"/>
          <ac:spMkLst>
            <pc:docMk/>
            <pc:sldMk cId="1657663981" sldId="2146845780"/>
            <ac:spMk id="2" creationId="{4EF3D1DF-3D34-C130-C606-C47E97FE6F11}"/>
          </ac:spMkLst>
        </pc:spChg>
        <pc:spChg chg="del">
          <ac:chgData name="Gunnar Orn Thorsteinsson" userId="6ff5e4af-0863-4080-9179-e09f07ef459c" providerId="ADAL" clId="{371211EB-3AE6-4CFF-AD18-4DD2375EDED2}" dt="2022-10-13T17:38:28.077" v="311" actId="478"/>
          <ac:spMkLst>
            <pc:docMk/>
            <pc:sldMk cId="1657663981" sldId="2146845780"/>
            <ac:spMk id="3" creationId="{79AB6A1D-0A66-4089-A933-24C548A14DBC}"/>
          </ac:spMkLst>
        </pc:spChg>
        <pc:spChg chg="add mod ord">
          <ac:chgData name="Gunnar Orn Thorsteinsson" userId="6ff5e4af-0863-4080-9179-e09f07ef459c" providerId="ADAL" clId="{371211EB-3AE6-4CFF-AD18-4DD2375EDED2}" dt="2022-10-13T17:38:45.323" v="313" actId="700"/>
          <ac:spMkLst>
            <pc:docMk/>
            <pc:sldMk cId="1657663981" sldId="2146845780"/>
            <ac:spMk id="5" creationId="{82170634-8727-F121-3E51-FCA4D8B4186C}"/>
          </ac:spMkLst>
        </pc:spChg>
        <pc:picChg chg="add mod ord">
          <ac:chgData name="Gunnar Orn Thorsteinsson" userId="6ff5e4af-0863-4080-9179-e09f07ef459c" providerId="ADAL" clId="{371211EB-3AE6-4CFF-AD18-4DD2375EDED2}" dt="2022-10-13T17:38:49.586" v="314" actId="1076"/>
          <ac:picMkLst>
            <pc:docMk/>
            <pc:sldMk cId="1657663981" sldId="2146845780"/>
            <ac:picMk id="4" creationId="{2573CF45-53FA-2732-68E8-C208E2DF26D2}"/>
          </ac:picMkLst>
        </pc:picChg>
      </pc:sldChg>
      <pc:sldChg chg="addSp delSp modSp new mod modClrScheme chgLayout">
        <pc:chgData name="Gunnar Orn Thorsteinsson" userId="6ff5e4af-0863-4080-9179-e09f07ef459c" providerId="ADAL" clId="{371211EB-3AE6-4CFF-AD18-4DD2375EDED2}" dt="2022-10-13T17:40:32.831" v="359" actId="404"/>
        <pc:sldMkLst>
          <pc:docMk/>
          <pc:sldMk cId="3797042220" sldId="2146845781"/>
        </pc:sldMkLst>
        <pc:spChg chg="del">
          <ac:chgData name="Gunnar Orn Thorsteinsson" userId="6ff5e4af-0863-4080-9179-e09f07ef459c" providerId="ADAL" clId="{371211EB-3AE6-4CFF-AD18-4DD2375EDED2}" dt="2022-10-13T17:39:12.805" v="316"/>
          <ac:spMkLst>
            <pc:docMk/>
            <pc:sldMk cId="3797042220" sldId="2146845781"/>
            <ac:spMk id="2" creationId="{DB353BA1-BD39-77EB-0A7B-5CD704C46E1C}"/>
          </ac:spMkLst>
        </pc:spChg>
        <pc:spChg chg="del mod ord">
          <ac:chgData name="Gunnar Orn Thorsteinsson" userId="6ff5e4af-0863-4080-9179-e09f07ef459c" providerId="ADAL" clId="{371211EB-3AE6-4CFF-AD18-4DD2375EDED2}" dt="2022-10-13T17:39:25.120" v="317" actId="700"/>
          <ac:spMkLst>
            <pc:docMk/>
            <pc:sldMk cId="3797042220" sldId="2146845781"/>
            <ac:spMk id="3" creationId="{94810B7E-8784-C1E0-1E41-51E5EBBD71DF}"/>
          </ac:spMkLst>
        </pc:spChg>
        <pc:spChg chg="del mod ord">
          <ac:chgData name="Gunnar Orn Thorsteinsson" userId="6ff5e4af-0863-4080-9179-e09f07ef459c" providerId="ADAL" clId="{371211EB-3AE6-4CFF-AD18-4DD2375EDED2}" dt="2022-10-13T17:39:25.120" v="317" actId="700"/>
          <ac:spMkLst>
            <pc:docMk/>
            <pc:sldMk cId="3797042220" sldId="2146845781"/>
            <ac:spMk id="4" creationId="{169E8170-8ED6-F38E-58B1-37F0FE7B57EE}"/>
          </ac:spMkLst>
        </pc:spChg>
        <pc:spChg chg="add del mod ord">
          <ac:chgData name="Gunnar Orn Thorsteinsson" userId="6ff5e4af-0863-4080-9179-e09f07ef459c" providerId="ADAL" clId="{371211EB-3AE6-4CFF-AD18-4DD2375EDED2}" dt="2022-10-13T17:39:31.217" v="318" actId="26606"/>
          <ac:spMkLst>
            <pc:docMk/>
            <pc:sldMk cId="3797042220" sldId="2146845781"/>
            <ac:spMk id="6" creationId="{1AA1C0A8-6031-833E-8887-E062C25AACDF}"/>
          </ac:spMkLst>
        </pc:spChg>
        <pc:spChg chg="add del mod ord">
          <ac:chgData name="Gunnar Orn Thorsteinsson" userId="6ff5e4af-0863-4080-9179-e09f07ef459c" providerId="ADAL" clId="{371211EB-3AE6-4CFF-AD18-4DD2375EDED2}" dt="2022-10-13T17:39:31.217" v="318" actId="26606"/>
          <ac:spMkLst>
            <pc:docMk/>
            <pc:sldMk cId="3797042220" sldId="2146845781"/>
            <ac:spMk id="7" creationId="{858B8095-FD55-8D3C-9E8A-C20BD14E57D6}"/>
          </ac:spMkLst>
        </pc:spChg>
        <pc:spChg chg="add mod ord">
          <ac:chgData name="Gunnar Orn Thorsteinsson" userId="6ff5e4af-0863-4080-9179-e09f07ef459c" providerId="ADAL" clId="{371211EB-3AE6-4CFF-AD18-4DD2375EDED2}" dt="2022-10-13T17:40:27.731" v="358" actId="700"/>
          <ac:spMkLst>
            <pc:docMk/>
            <pc:sldMk cId="3797042220" sldId="2146845781"/>
            <ac:spMk id="8" creationId="{27166AA1-6DB0-368C-0B3B-4D8392C55C61}"/>
          </ac:spMkLst>
        </pc:spChg>
        <pc:spChg chg="add mod ord">
          <ac:chgData name="Gunnar Orn Thorsteinsson" userId="6ff5e4af-0863-4080-9179-e09f07ef459c" providerId="ADAL" clId="{371211EB-3AE6-4CFF-AD18-4DD2375EDED2}" dt="2022-10-13T17:40:32.831" v="359" actId="404"/>
          <ac:spMkLst>
            <pc:docMk/>
            <pc:sldMk cId="3797042220" sldId="2146845781"/>
            <ac:spMk id="9" creationId="{97A3736D-4F91-BDBA-AF8F-7E9033501508}"/>
          </ac:spMkLst>
        </pc:spChg>
        <pc:spChg chg="add del mod ord">
          <ac:chgData name="Gunnar Orn Thorsteinsson" userId="6ff5e4af-0863-4080-9179-e09f07ef459c" providerId="ADAL" clId="{371211EB-3AE6-4CFF-AD18-4DD2375EDED2}" dt="2022-10-13T17:39:51.793" v="320" actId="700"/>
          <ac:spMkLst>
            <pc:docMk/>
            <pc:sldMk cId="3797042220" sldId="2146845781"/>
            <ac:spMk id="12" creationId="{109A9557-FAD2-F6B3-87E3-3FBD3CF124C4}"/>
          </ac:spMkLst>
        </pc:spChg>
        <pc:spChg chg="add del mod ord">
          <ac:chgData name="Gunnar Orn Thorsteinsson" userId="6ff5e4af-0863-4080-9179-e09f07ef459c" providerId="ADAL" clId="{371211EB-3AE6-4CFF-AD18-4DD2375EDED2}" dt="2022-10-13T17:39:51.793" v="320" actId="700"/>
          <ac:spMkLst>
            <pc:docMk/>
            <pc:sldMk cId="3797042220" sldId="2146845781"/>
            <ac:spMk id="14" creationId="{15D6C911-A76B-BC64-523A-E0C77302B5FE}"/>
          </ac:spMkLst>
        </pc:spChg>
        <pc:picChg chg="add mod ord modCrop">
          <ac:chgData name="Gunnar Orn Thorsteinsson" userId="6ff5e4af-0863-4080-9179-e09f07ef459c" providerId="ADAL" clId="{371211EB-3AE6-4CFF-AD18-4DD2375EDED2}" dt="2022-10-13T17:40:27.731" v="358" actId="700"/>
          <ac:picMkLst>
            <pc:docMk/>
            <pc:sldMk cId="3797042220" sldId="2146845781"/>
            <ac:picMk id="5" creationId="{AE7DA3E9-4360-45A6-BFD0-3B453A203A1E}"/>
          </ac:picMkLst>
        </pc:picChg>
      </pc:sldChg>
      <pc:sldChg chg="addSp delSp modSp new mod modClrScheme chgLayout modNotesTx">
        <pc:chgData name="Gunnar Orn Thorsteinsson" userId="6ff5e4af-0863-4080-9179-e09f07ef459c" providerId="ADAL" clId="{371211EB-3AE6-4CFF-AD18-4DD2375EDED2}" dt="2022-10-13T17:53:53.546" v="771"/>
        <pc:sldMkLst>
          <pc:docMk/>
          <pc:sldMk cId="1491239641" sldId="2146845782"/>
        </pc:sldMkLst>
        <pc:spChg chg="del">
          <ac:chgData name="Gunnar Orn Thorsteinsson" userId="6ff5e4af-0863-4080-9179-e09f07ef459c" providerId="ADAL" clId="{371211EB-3AE6-4CFF-AD18-4DD2375EDED2}" dt="2022-10-13T17:43:22.200" v="365"/>
          <ac:spMkLst>
            <pc:docMk/>
            <pc:sldMk cId="1491239641" sldId="2146845782"/>
            <ac:spMk id="2" creationId="{F0CA4FC7-F98D-AB16-7673-A340C19466E1}"/>
          </ac:spMkLst>
        </pc:spChg>
        <pc:spChg chg="mod ord">
          <ac:chgData name="Gunnar Orn Thorsteinsson" userId="6ff5e4af-0863-4080-9179-e09f07ef459c" providerId="ADAL" clId="{371211EB-3AE6-4CFF-AD18-4DD2375EDED2}" dt="2022-10-13T17:44:07.740" v="390" actId="20577"/>
          <ac:spMkLst>
            <pc:docMk/>
            <pc:sldMk cId="1491239641" sldId="2146845782"/>
            <ac:spMk id="3" creationId="{A8A71EBE-851F-CC9A-FBEC-0997C35F30D2}"/>
          </ac:spMkLst>
        </pc:spChg>
        <pc:spChg chg="mod ord">
          <ac:chgData name="Gunnar Orn Thorsteinsson" userId="6ff5e4af-0863-4080-9179-e09f07ef459c" providerId="ADAL" clId="{371211EB-3AE6-4CFF-AD18-4DD2375EDED2}" dt="2022-10-13T17:43:49.896" v="377" actId="700"/>
          <ac:spMkLst>
            <pc:docMk/>
            <pc:sldMk cId="1491239641" sldId="2146845782"/>
            <ac:spMk id="4" creationId="{5F821014-9AAE-A992-736E-A9B5B48D900A}"/>
          </ac:spMkLst>
        </pc:spChg>
        <pc:picChg chg="add mod ord modCrop">
          <ac:chgData name="Gunnar Orn Thorsteinsson" userId="6ff5e4af-0863-4080-9179-e09f07ef459c" providerId="ADAL" clId="{371211EB-3AE6-4CFF-AD18-4DD2375EDED2}" dt="2022-10-13T17:43:49.896" v="377" actId="700"/>
          <ac:picMkLst>
            <pc:docMk/>
            <pc:sldMk cId="1491239641" sldId="2146845782"/>
            <ac:picMk id="5" creationId="{3AE5BFD9-1516-843B-9C82-694E117B25FD}"/>
          </ac:picMkLst>
        </pc:picChg>
      </pc:sldChg>
      <pc:sldChg chg="addSp delSp modSp new">
        <pc:chgData name="Gunnar Orn Thorsteinsson" userId="6ff5e4af-0863-4080-9179-e09f07ef459c" providerId="ADAL" clId="{371211EB-3AE6-4CFF-AD18-4DD2375EDED2}" dt="2022-10-13T17:45:04.772" v="394"/>
        <pc:sldMkLst>
          <pc:docMk/>
          <pc:sldMk cId="3394997735" sldId="2146845783"/>
        </pc:sldMkLst>
        <pc:picChg chg="add del mod">
          <ac:chgData name="Gunnar Orn Thorsteinsson" userId="6ff5e4af-0863-4080-9179-e09f07ef459c" providerId="ADAL" clId="{371211EB-3AE6-4CFF-AD18-4DD2375EDED2}" dt="2022-10-13T17:44:57.636" v="393"/>
          <ac:picMkLst>
            <pc:docMk/>
            <pc:sldMk cId="3394997735" sldId="2146845783"/>
            <ac:picMk id="2" creationId="{D7AB88F5-0941-D049-3305-18359E587406}"/>
          </ac:picMkLst>
        </pc:picChg>
        <pc:picChg chg="add mod">
          <ac:chgData name="Gunnar Orn Thorsteinsson" userId="6ff5e4af-0863-4080-9179-e09f07ef459c" providerId="ADAL" clId="{371211EB-3AE6-4CFF-AD18-4DD2375EDED2}" dt="2022-10-13T17:45:04.772" v="394"/>
          <ac:picMkLst>
            <pc:docMk/>
            <pc:sldMk cId="3394997735" sldId="2146845783"/>
            <ac:picMk id="3" creationId="{8BE7834E-BAB3-70B8-FFEC-2153078CB765}"/>
          </ac:picMkLst>
        </pc:picChg>
        <pc:picChg chg="add mod">
          <ac:chgData name="Gunnar Orn Thorsteinsson" userId="6ff5e4af-0863-4080-9179-e09f07ef459c" providerId="ADAL" clId="{371211EB-3AE6-4CFF-AD18-4DD2375EDED2}" dt="2022-10-13T17:45:04.772" v="394"/>
          <ac:picMkLst>
            <pc:docMk/>
            <pc:sldMk cId="3394997735" sldId="2146845783"/>
            <ac:picMk id="4" creationId="{BF66FEBD-4C97-2076-5C3C-FA8AC5532945}"/>
          </ac:picMkLst>
        </pc:picChg>
      </pc:sldChg>
      <pc:sldChg chg="addSp delSp modSp new mod modNotesTx">
        <pc:chgData name="Gunnar Orn Thorsteinsson" userId="6ff5e4af-0863-4080-9179-e09f07ef459c" providerId="ADAL" clId="{371211EB-3AE6-4CFF-AD18-4DD2375EDED2}" dt="2022-10-13T17:53:35.319" v="770" actId="20577"/>
        <pc:sldMkLst>
          <pc:docMk/>
          <pc:sldMk cId="429638046" sldId="2146845784"/>
        </pc:sldMkLst>
        <pc:spChg chg="del">
          <ac:chgData name="Gunnar Orn Thorsteinsson" userId="6ff5e4af-0863-4080-9179-e09f07ef459c" providerId="ADAL" clId="{371211EB-3AE6-4CFF-AD18-4DD2375EDED2}" dt="2022-10-13T17:45:30.181" v="396" actId="931"/>
          <ac:spMkLst>
            <pc:docMk/>
            <pc:sldMk cId="429638046" sldId="2146845784"/>
            <ac:spMk id="2" creationId="{44235BB0-DC4C-1BA3-48C0-6D5E8983983F}"/>
          </ac:spMkLst>
        </pc:spChg>
        <pc:spChg chg="mod">
          <ac:chgData name="Gunnar Orn Thorsteinsson" userId="6ff5e4af-0863-4080-9179-e09f07ef459c" providerId="ADAL" clId="{371211EB-3AE6-4CFF-AD18-4DD2375EDED2}" dt="2022-10-13T17:45:36.820" v="415" actId="20577"/>
          <ac:spMkLst>
            <pc:docMk/>
            <pc:sldMk cId="429638046" sldId="2146845784"/>
            <ac:spMk id="3" creationId="{8141D1C2-CF3B-A647-4A84-52BCA4112F60}"/>
          </ac:spMkLst>
        </pc:spChg>
        <pc:spChg chg="mod">
          <ac:chgData name="Gunnar Orn Thorsteinsson" userId="6ff5e4af-0863-4080-9179-e09f07ef459c" providerId="ADAL" clId="{371211EB-3AE6-4CFF-AD18-4DD2375EDED2}" dt="2022-10-13T17:45:46.341" v="418" actId="20577"/>
          <ac:spMkLst>
            <pc:docMk/>
            <pc:sldMk cId="429638046" sldId="2146845784"/>
            <ac:spMk id="4" creationId="{AC6495BA-3715-5500-389A-922D7BC7572A}"/>
          </ac:spMkLst>
        </pc:spChg>
        <pc:picChg chg="add mod">
          <ac:chgData name="Gunnar Orn Thorsteinsson" userId="6ff5e4af-0863-4080-9179-e09f07ef459c" providerId="ADAL" clId="{371211EB-3AE6-4CFF-AD18-4DD2375EDED2}" dt="2022-10-13T17:45:33.358" v="398" actId="27614"/>
          <ac:picMkLst>
            <pc:docMk/>
            <pc:sldMk cId="429638046" sldId="2146845784"/>
            <ac:picMk id="6" creationId="{E38F9121-0169-46B6-6FD3-A4F129362272}"/>
          </ac:picMkLst>
        </pc:picChg>
      </pc:sldChg>
      <pc:sldChg chg="addSp modSp new mod modNotesTx">
        <pc:chgData name="Gunnar Orn Thorsteinsson" userId="6ff5e4af-0863-4080-9179-e09f07ef459c" providerId="ADAL" clId="{371211EB-3AE6-4CFF-AD18-4DD2375EDED2}" dt="2022-10-13T17:52:36.851" v="606"/>
        <pc:sldMkLst>
          <pc:docMk/>
          <pc:sldMk cId="1386972351" sldId="2146845785"/>
        </pc:sldMkLst>
        <pc:spChg chg="mod">
          <ac:chgData name="Gunnar Orn Thorsteinsson" userId="6ff5e4af-0863-4080-9179-e09f07ef459c" providerId="ADAL" clId="{371211EB-3AE6-4CFF-AD18-4DD2375EDED2}" dt="2022-10-13T17:46:34.037" v="454" actId="20577"/>
          <ac:spMkLst>
            <pc:docMk/>
            <pc:sldMk cId="1386972351" sldId="2146845785"/>
            <ac:spMk id="2" creationId="{989E17DF-DE3C-AD5A-0018-77C45187B513}"/>
          </ac:spMkLst>
        </pc:spChg>
        <pc:picChg chg="add mod">
          <ac:chgData name="Gunnar Orn Thorsteinsson" userId="6ff5e4af-0863-4080-9179-e09f07ef459c" providerId="ADAL" clId="{371211EB-3AE6-4CFF-AD18-4DD2375EDED2}" dt="2022-10-13T17:46:24.817" v="422" actId="1076"/>
          <ac:picMkLst>
            <pc:docMk/>
            <pc:sldMk cId="1386972351" sldId="2146845785"/>
            <ac:picMk id="4" creationId="{DCC15538-595A-6CE2-B7F3-CAFA3A0FD3FD}"/>
          </ac:picMkLst>
        </pc:picChg>
      </pc:sldChg>
      <pc:sldChg chg="addSp delSp modSp new mod modNotesTx">
        <pc:chgData name="Gunnar Orn Thorsteinsson" userId="6ff5e4af-0863-4080-9179-e09f07ef459c" providerId="ADAL" clId="{371211EB-3AE6-4CFF-AD18-4DD2375EDED2}" dt="2022-10-13T17:52:11.395" v="605" actId="20577"/>
        <pc:sldMkLst>
          <pc:docMk/>
          <pc:sldMk cId="57170778" sldId="2146845786"/>
        </pc:sldMkLst>
        <pc:spChg chg="del">
          <ac:chgData name="Gunnar Orn Thorsteinsson" userId="6ff5e4af-0863-4080-9179-e09f07ef459c" providerId="ADAL" clId="{371211EB-3AE6-4CFF-AD18-4DD2375EDED2}" dt="2022-10-13T17:46:57.399" v="456"/>
          <ac:spMkLst>
            <pc:docMk/>
            <pc:sldMk cId="57170778" sldId="2146845786"/>
            <ac:spMk id="2" creationId="{C13A9763-7078-FB57-84F5-3EB46AA653BD}"/>
          </ac:spMkLst>
        </pc:spChg>
        <pc:spChg chg="mod">
          <ac:chgData name="Gunnar Orn Thorsteinsson" userId="6ff5e4af-0863-4080-9179-e09f07ef459c" providerId="ADAL" clId="{371211EB-3AE6-4CFF-AD18-4DD2375EDED2}" dt="2022-10-13T17:52:11.395" v="605" actId="20577"/>
          <ac:spMkLst>
            <pc:docMk/>
            <pc:sldMk cId="57170778" sldId="2146845786"/>
            <ac:spMk id="3" creationId="{9DC469E3-DFDC-F65B-5B9E-EED9B99ABD56}"/>
          </ac:spMkLst>
        </pc:spChg>
        <pc:spChg chg="mod">
          <ac:chgData name="Gunnar Orn Thorsteinsson" userId="6ff5e4af-0863-4080-9179-e09f07ef459c" providerId="ADAL" clId="{371211EB-3AE6-4CFF-AD18-4DD2375EDED2}" dt="2022-10-13T17:47:10.104" v="483" actId="20577"/>
          <ac:spMkLst>
            <pc:docMk/>
            <pc:sldMk cId="57170778" sldId="2146845786"/>
            <ac:spMk id="4" creationId="{C7BD7D57-CA37-4625-5243-4E984CB39A60}"/>
          </ac:spMkLst>
        </pc:spChg>
        <pc:picChg chg="add mod">
          <ac:chgData name="Gunnar Orn Thorsteinsson" userId="6ff5e4af-0863-4080-9179-e09f07ef459c" providerId="ADAL" clId="{371211EB-3AE6-4CFF-AD18-4DD2375EDED2}" dt="2022-10-13T17:46:57.399" v="456"/>
          <ac:picMkLst>
            <pc:docMk/>
            <pc:sldMk cId="57170778" sldId="2146845786"/>
            <ac:picMk id="5" creationId="{19EDE377-6EDE-399F-6EA2-4B8EACBA8D60}"/>
          </ac:picMkLst>
        </pc:picChg>
      </pc:sldChg>
      <pc:sldChg chg="addSp delSp modSp add mod ord">
        <pc:chgData name="Gunnar Orn Thorsteinsson" userId="6ff5e4af-0863-4080-9179-e09f07ef459c" providerId="ADAL" clId="{371211EB-3AE6-4CFF-AD18-4DD2375EDED2}" dt="2022-10-13T17:47:59.921" v="509" actId="1076"/>
        <pc:sldMkLst>
          <pc:docMk/>
          <pc:sldMk cId="598344720" sldId="2146845787"/>
        </pc:sldMkLst>
        <pc:spChg chg="mod">
          <ac:chgData name="Gunnar Orn Thorsteinsson" userId="6ff5e4af-0863-4080-9179-e09f07ef459c" providerId="ADAL" clId="{371211EB-3AE6-4CFF-AD18-4DD2375EDED2}" dt="2022-10-13T17:47:45.304" v="506" actId="20577"/>
          <ac:spMkLst>
            <pc:docMk/>
            <pc:sldMk cId="598344720" sldId="2146845787"/>
            <ac:spMk id="2" creationId="{989E17DF-DE3C-AD5A-0018-77C45187B513}"/>
          </ac:spMkLst>
        </pc:spChg>
        <pc:picChg chg="del">
          <ac:chgData name="Gunnar Orn Thorsteinsson" userId="6ff5e4af-0863-4080-9179-e09f07ef459c" providerId="ADAL" clId="{371211EB-3AE6-4CFF-AD18-4DD2375EDED2}" dt="2022-10-13T17:47:55.460" v="507" actId="478"/>
          <ac:picMkLst>
            <pc:docMk/>
            <pc:sldMk cId="598344720" sldId="2146845787"/>
            <ac:picMk id="4" creationId="{DCC15538-595A-6CE2-B7F3-CAFA3A0FD3FD}"/>
          </ac:picMkLst>
        </pc:picChg>
        <pc:picChg chg="add mod">
          <ac:chgData name="Gunnar Orn Thorsteinsson" userId="6ff5e4af-0863-4080-9179-e09f07ef459c" providerId="ADAL" clId="{371211EB-3AE6-4CFF-AD18-4DD2375EDED2}" dt="2022-10-13T17:47:59.921" v="509" actId="1076"/>
          <ac:picMkLst>
            <pc:docMk/>
            <pc:sldMk cId="598344720" sldId="2146845787"/>
            <ac:picMk id="5" creationId="{A3F72340-D1F8-DE53-55E5-999595B0C1A1}"/>
          </ac:picMkLst>
        </pc:picChg>
      </pc:sldChg>
      <pc:sldChg chg="addSp delSp modSp add mod modNotesTx">
        <pc:chgData name="Gunnar Orn Thorsteinsson" userId="6ff5e4af-0863-4080-9179-e09f07ef459c" providerId="ADAL" clId="{371211EB-3AE6-4CFF-AD18-4DD2375EDED2}" dt="2022-10-13T17:51:34.819" v="597"/>
        <pc:sldMkLst>
          <pc:docMk/>
          <pc:sldMk cId="3843247402" sldId="2146845788"/>
        </pc:sldMkLst>
        <pc:spChg chg="mod">
          <ac:chgData name="Gunnar Orn Thorsteinsson" userId="6ff5e4af-0863-4080-9179-e09f07ef459c" providerId="ADAL" clId="{371211EB-3AE6-4CFF-AD18-4DD2375EDED2}" dt="2022-10-13T17:48:52.899" v="532" actId="20577"/>
          <ac:spMkLst>
            <pc:docMk/>
            <pc:sldMk cId="3843247402" sldId="2146845788"/>
            <ac:spMk id="2" creationId="{989E17DF-DE3C-AD5A-0018-77C45187B513}"/>
          </ac:spMkLst>
        </pc:spChg>
        <pc:spChg chg="del">
          <ac:chgData name="Gunnar Orn Thorsteinsson" userId="6ff5e4af-0863-4080-9179-e09f07ef459c" providerId="ADAL" clId="{371211EB-3AE6-4CFF-AD18-4DD2375EDED2}" dt="2022-10-13T17:49:12.392" v="534" actId="478"/>
          <ac:spMkLst>
            <pc:docMk/>
            <pc:sldMk cId="3843247402" sldId="2146845788"/>
            <ac:spMk id="3" creationId="{BE550A40-7D5C-7D06-0991-F89B266E8B77}"/>
          </ac:spMkLst>
        </pc:spChg>
        <pc:spChg chg="add del">
          <ac:chgData name="Gunnar Orn Thorsteinsson" userId="6ff5e4af-0863-4080-9179-e09f07ef459c" providerId="ADAL" clId="{371211EB-3AE6-4CFF-AD18-4DD2375EDED2}" dt="2022-10-13T17:51:33.592" v="596" actId="22"/>
          <ac:spMkLst>
            <pc:docMk/>
            <pc:sldMk cId="3843247402" sldId="2146845788"/>
            <ac:spMk id="13" creationId="{47F7EB88-665F-5A1F-590D-C5A2191AEBF9}"/>
          </ac:spMkLst>
        </pc:spChg>
        <pc:picChg chg="add mod">
          <ac:chgData name="Gunnar Orn Thorsteinsson" userId="6ff5e4af-0863-4080-9179-e09f07ef459c" providerId="ADAL" clId="{371211EB-3AE6-4CFF-AD18-4DD2375EDED2}" dt="2022-10-13T17:49:13.560" v="535"/>
          <ac:picMkLst>
            <pc:docMk/>
            <pc:sldMk cId="3843247402" sldId="2146845788"/>
            <ac:picMk id="4" creationId="{29BFAAF0-70EE-BE57-D42E-5ABDD3FF35D1}"/>
          </ac:picMkLst>
        </pc:picChg>
        <pc:picChg chg="del">
          <ac:chgData name="Gunnar Orn Thorsteinsson" userId="6ff5e4af-0863-4080-9179-e09f07ef459c" providerId="ADAL" clId="{371211EB-3AE6-4CFF-AD18-4DD2375EDED2}" dt="2022-10-13T17:49:08.482" v="533" actId="478"/>
          <ac:picMkLst>
            <pc:docMk/>
            <pc:sldMk cId="3843247402" sldId="2146845788"/>
            <ac:picMk id="5" creationId="{A3F72340-D1F8-DE53-55E5-999595B0C1A1}"/>
          </ac:picMkLst>
        </pc:picChg>
        <pc:picChg chg="add mod">
          <ac:chgData name="Gunnar Orn Thorsteinsson" userId="6ff5e4af-0863-4080-9179-e09f07ef459c" providerId="ADAL" clId="{371211EB-3AE6-4CFF-AD18-4DD2375EDED2}" dt="2022-10-13T17:49:13.560" v="535"/>
          <ac:picMkLst>
            <pc:docMk/>
            <pc:sldMk cId="3843247402" sldId="2146845788"/>
            <ac:picMk id="6" creationId="{E668C012-7E81-1525-C3D8-9346304B0C87}"/>
          </ac:picMkLst>
        </pc:picChg>
        <pc:picChg chg="add mod">
          <ac:chgData name="Gunnar Orn Thorsteinsson" userId="6ff5e4af-0863-4080-9179-e09f07ef459c" providerId="ADAL" clId="{371211EB-3AE6-4CFF-AD18-4DD2375EDED2}" dt="2022-10-13T17:49:13.560" v="535"/>
          <ac:picMkLst>
            <pc:docMk/>
            <pc:sldMk cId="3843247402" sldId="2146845788"/>
            <ac:picMk id="7" creationId="{847987AA-5C77-DEAC-CCEC-5EF0A4DC189D}"/>
          </ac:picMkLst>
        </pc:picChg>
        <pc:picChg chg="add mod">
          <ac:chgData name="Gunnar Orn Thorsteinsson" userId="6ff5e4af-0863-4080-9179-e09f07ef459c" providerId="ADAL" clId="{371211EB-3AE6-4CFF-AD18-4DD2375EDED2}" dt="2022-10-13T17:49:13.560" v="535"/>
          <ac:picMkLst>
            <pc:docMk/>
            <pc:sldMk cId="3843247402" sldId="2146845788"/>
            <ac:picMk id="8" creationId="{39C2584E-51D7-E8AB-847A-FDC814586A72}"/>
          </ac:picMkLst>
        </pc:picChg>
        <pc:cxnChg chg="add mod">
          <ac:chgData name="Gunnar Orn Thorsteinsson" userId="6ff5e4af-0863-4080-9179-e09f07ef459c" providerId="ADAL" clId="{371211EB-3AE6-4CFF-AD18-4DD2375EDED2}" dt="2022-10-13T17:49:13.560" v="535"/>
          <ac:cxnSpMkLst>
            <pc:docMk/>
            <pc:sldMk cId="3843247402" sldId="2146845788"/>
            <ac:cxnSpMk id="9" creationId="{19EACB6C-FBF6-1613-D827-FCC0AC3546E6}"/>
          </ac:cxnSpMkLst>
        </pc:cxnChg>
        <pc:cxnChg chg="add mod">
          <ac:chgData name="Gunnar Orn Thorsteinsson" userId="6ff5e4af-0863-4080-9179-e09f07ef459c" providerId="ADAL" clId="{371211EB-3AE6-4CFF-AD18-4DD2375EDED2}" dt="2022-10-13T17:49:13.560" v="535"/>
          <ac:cxnSpMkLst>
            <pc:docMk/>
            <pc:sldMk cId="3843247402" sldId="2146845788"/>
            <ac:cxnSpMk id="10" creationId="{39AFFFC1-F331-BD90-9EA2-CD7B766FF7A7}"/>
          </ac:cxnSpMkLst>
        </pc:cxnChg>
        <pc:cxnChg chg="add mod">
          <ac:chgData name="Gunnar Orn Thorsteinsson" userId="6ff5e4af-0863-4080-9179-e09f07ef459c" providerId="ADAL" clId="{371211EB-3AE6-4CFF-AD18-4DD2375EDED2}" dt="2022-10-13T17:49:13.560" v="535"/>
          <ac:cxnSpMkLst>
            <pc:docMk/>
            <pc:sldMk cId="3843247402" sldId="2146845788"/>
            <ac:cxnSpMk id="11" creationId="{64E06937-A73C-1FEE-719F-4AB73C409CCE}"/>
          </ac:cxnSpMkLst>
        </pc:cxnChg>
      </pc:sldChg>
      <pc:sldChg chg="addSp delSp modSp add mod modNotesTx">
        <pc:chgData name="Gunnar Orn Thorsteinsson" userId="6ff5e4af-0863-4080-9179-e09f07ef459c" providerId="ADAL" clId="{371211EB-3AE6-4CFF-AD18-4DD2375EDED2}" dt="2022-10-13T17:51:24.419" v="594" actId="20577"/>
        <pc:sldMkLst>
          <pc:docMk/>
          <pc:sldMk cId="1714008808" sldId="2146845789"/>
        </pc:sldMkLst>
        <pc:spChg chg="mod">
          <ac:chgData name="Gunnar Orn Thorsteinsson" userId="6ff5e4af-0863-4080-9179-e09f07ef459c" providerId="ADAL" clId="{371211EB-3AE6-4CFF-AD18-4DD2375EDED2}" dt="2022-10-13T17:49:27.079" v="554" actId="20577"/>
          <ac:spMkLst>
            <pc:docMk/>
            <pc:sldMk cId="1714008808" sldId="2146845789"/>
            <ac:spMk id="2" creationId="{989E17DF-DE3C-AD5A-0018-77C45187B513}"/>
          </ac:spMkLst>
        </pc:spChg>
        <pc:spChg chg="del">
          <ac:chgData name="Gunnar Orn Thorsteinsson" userId="6ff5e4af-0863-4080-9179-e09f07ef459c" providerId="ADAL" clId="{371211EB-3AE6-4CFF-AD18-4DD2375EDED2}" dt="2022-10-13T17:49:42.488" v="556" actId="478"/>
          <ac:spMkLst>
            <pc:docMk/>
            <pc:sldMk cId="1714008808" sldId="2146845789"/>
            <ac:spMk id="3" creationId="{BE550A40-7D5C-7D06-0991-F89B266E8B77}"/>
          </ac:spMkLst>
        </pc:spChg>
        <pc:picChg chg="add mod">
          <ac:chgData name="Gunnar Orn Thorsteinsson" userId="6ff5e4af-0863-4080-9179-e09f07ef459c" providerId="ADAL" clId="{371211EB-3AE6-4CFF-AD18-4DD2375EDED2}" dt="2022-10-13T17:49:43.749" v="557"/>
          <ac:picMkLst>
            <pc:docMk/>
            <pc:sldMk cId="1714008808" sldId="2146845789"/>
            <ac:picMk id="4" creationId="{0BC0EC3B-2679-D3D8-81E4-4FF4B76933EE}"/>
          </ac:picMkLst>
        </pc:picChg>
        <pc:picChg chg="del">
          <ac:chgData name="Gunnar Orn Thorsteinsson" userId="6ff5e4af-0863-4080-9179-e09f07ef459c" providerId="ADAL" clId="{371211EB-3AE6-4CFF-AD18-4DD2375EDED2}" dt="2022-10-13T17:49:41.283" v="555" actId="478"/>
          <ac:picMkLst>
            <pc:docMk/>
            <pc:sldMk cId="1714008808" sldId="2146845789"/>
            <ac:picMk id="5" creationId="{A3F72340-D1F8-DE53-55E5-999595B0C1A1}"/>
          </ac:picMkLst>
        </pc:picChg>
        <pc:picChg chg="add mod">
          <ac:chgData name="Gunnar Orn Thorsteinsson" userId="6ff5e4af-0863-4080-9179-e09f07ef459c" providerId="ADAL" clId="{371211EB-3AE6-4CFF-AD18-4DD2375EDED2}" dt="2022-10-13T17:49:43.749" v="557"/>
          <ac:picMkLst>
            <pc:docMk/>
            <pc:sldMk cId="1714008808" sldId="2146845789"/>
            <ac:picMk id="6" creationId="{908E10AD-3D46-C8D4-035E-FB022A182339}"/>
          </ac:picMkLst>
        </pc:picChg>
        <pc:picChg chg="add mod">
          <ac:chgData name="Gunnar Orn Thorsteinsson" userId="6ff5e4af-0863-4080-9179-e09f07ef459c" providerId="ADAL" clId="{371211EB-3AE6-4CFF-AD18-4DD2375EDED2}" dt="2022-10-13T17:49:43.749" v="557"/>
          <ac:picMkLst>
            <pc:docMk/>
            <pc:sldMk cId="1714008808" sldId="2146845789"/>
            <ac:picMk id="7" creationId="{D1A96ABB-C935-EF1B-1AD4-6D6EEFCB023A}"/>
          </ac:picMkLst>
        </pc:picChg>
        <pc:picChg chg="add mod">
          <ac:chgData name="Gunnar Orn Thorsteinsson" userId="6ff5e4af-0863-4080-9179-e09f07ef459c" providerId="ADAL" clId="{371211EB-3AE6-4CFF-AD18-4DD2375EDED2}" dt="2022-10-13T17:49:43.749" v="557"/>
          <ac:picMkLst>
            <pc:docMk/>
            <pc:sldMk cId="1714008808" sldId="2146845789"/>
            <ac:picMk id="8" creationId="{52BE1CA2-9C3A-BB42-9430-439854F79ACF}"/>
          </ac:picMkLst>
        </pc:picChg>
        <pc:cxnChg chg="add mod">
          <ac:chgData name="Gunnar Orn Thorsteinsson" userId="6ff5e4af-0863-4080-9179-e09f07ef459c" providerId="ADAL" clId="{371211EB-3AE6-4CFF-AD18-4DD2375EDED2}" dt="2022-10-13T17:49:43.749" v="557"/>
          <ac:cxnSpMkLst>
            <pc:docMk/>
            <pc:sldMk cId="1714008808" sldId="2146845789"/>
            <ac:cxnSpMk id="9" creationId="{610732CD-11DC-85F6-61EC-CA075DEAE648}"/>
          </ac:cxnSpMkLst>
        </pc:cxnChg>
        <pc:cxnChg chg="add mod">
          <ac:chgData name="Gunnar Orn Thorsteinsson" userId="6ff5e4af-0863-4080-9179-e09f07ef459c" providerId="ADAL" clId="{371211EB-3AE6-4CFF-AD18-4DD2375EDED2}" dt="2022-10-13T17:49:43.749" v="557"/>
          <ac:cxnSpMkLst>
            <pc:docMk/>
            <pc:sldMk cId="1714008808" sldId="2146845789"/>
            <ac:cxnSpMk id="10" creationId="{9AD47834-EBCA-8EF2-EE45-7F081BA3EB65}"/>
          </ac:cxnSpMkLst>
        </pc:cxnChg>
        <pc:cxnChg chg="add mod">
          <ac:chgData name="Gunnar Orn Thorsteinsson" userId="6ff5e4af-0863-4080-9179-e09f07ef459c" providerId="ADAL" clId="{371211EB-3AE6-4CFF-AD18-4DD2375EDED2}" dt="2022-10-13T17:49:43.749" v="557"/>
          <ac:cxnSpMkLst>
            <pc:docMk/>
            <pc:sldMk cId="1714008808" sldId="2146845789"/>
            <ac:cxnSpMk id="11" creationId="{7976566C-D7E3-2B4F-8782-82ABB49D080E}"/>
          </ac:cxnSpMkLst>
        </pc:cxnChg>
      </pc:sldChg>
      <pc:sldChg chg="addSp delSp modSp add mod modNotesTx">
        <pc:chgData name="Gunnar Orn Thorsteinsson" userId="6ff5e4af-0863-4080-9179-e09f07ef459c" providerId="ADAL" clId="{371211EB-3AE6-4CFF-AD18-4DD2375EDED2}" dt="2022-10-13T17:51:14.761" v="591"/>
        <pc:sldMkLst>
          <pc:docMk/>
          <pc:sldMk cId="3028237288" sldId="2146845790"/>
        </pc:sldMkLst>
        <pc:spChg chg="mod">
          <ac:chgData name="Gunnar Orn Thorsteinsson" userId="6ff5e4af-0863-4080-9179-e09f07ef459c" providerId="ADAL" clId="{371211EB-3AE6-4CFF-AD18-4DD2375EDED2}" dt="2022-10-13T17:49:56.928" v="580" actId="20577"/>
          <ac:spMkLst>
            <pc:docMk/>
            <pc:sldMk cId="3028237288" sldId="2146845790"/>
            <ac:spMk id="2" creationId="{989E17DF-DE3C-AD5A-0018-77C45187B513}"/>
          </ac:spMkLst>
        </pc:spChg>
        <pc:spChg chg="del">
          <ac:chgData name="Gunnar Orn Thorsteinsson" userId="6ff5e4af-0863-4080-9179-e09f07ef459c" providerId="ADAL" clId="{371211EB-3AE6-4CFF-AD18-4DD2375EDED2}" dt="2022-10-13T17:49:49.348" v="559" actId="478"/>
          <ac:spMkLst>
            <pc:docMk/>
            <pc:sldMk cId="3028237288" sldId="2146845790"/>
            <ac:spMk id="3" creationId="{BE550A40-7D5C-7D06-0991-F89B266E8B77}"/>
          </ac:spMkLst>
        </pc:spChg>
        <pc:spChg chg="mod">
          <ac:chgData name="Gunnar Orn Thorsteinsson" userId="6ff5e4af-0863-4080-9179-e09f07ef459c" providerId="ADAL" clId="{371211EB-3AE6-4CFF-AD18-4DD2375EDED2}" dt="2022-10-13T17:50:18.337" v="585"/>
          <ac:spMkLst>
            <pc:docMk/>
            <pc:sldMk cId="3028237288" sldId="2146845790"/>
            <ac:spMk id="12" creationId="{2E431368-A4F8-F507-1789-05C9F51B201C}"/>
          </ac:spMkLst>
        </pc:spChg>
        <pc:spChg chg="mod">
          <ac:chgData name="Gunnar Orn Thorsteinsson" userId="6ff5e4af-0863-4080-9179-e09f07ef459c" providerId="ADAL" clId="{371211EB-3AE6-4CFF-AD18-4DD2375EDED2}" dt="2022-10-13T17:50:18.337" v="585"/>
          <ac:spMkLst>
            <pc:docMk/>
            <pc:sldMk cId="3028237288" sldId="2146845790"/>
            <ac:spMk id="15" creationId="{149298E1-5640-1CD5-8615-BAE2DA81BCCE}"/>
          </ac:spMkLst>
        </pc:spChg>
        <pc:grpChg chg="add mod">
          <ac:chgData name="Gunnar Orn Thorsteinsson" userId="6ff5e4af-0863-4080-9179-e09f07ef459c" providerId="ADAL" clId="{371211EB-3AE6-4CFF-AD18-4DD2375EDED2}" dt="2022-10-13T17:50:25.548" v="587" actId="1076"/>
          <ac:grpSpMkLst>
            <pc:docMk/>
            <pc:sldMk cId="3028237288" sldId="2146845790"/>
            <ac:grpSpMk id="10" creationId="{7E77A663-1AEF-A5F9-3A01-33FC6A6C2C0A}"/>
          </ac:grpSpMkLst>
        </pc:grpChg>
        <pc:grpChg chg="add mod">
          <ac:chgData name="Gunnar Orn Thorsteinsson" userId="6ff5e4af-0863-4080-9179-e09f07ef459c" providerId="ADAL" clId="{371211EB-3AE6-4CFF-AD18-4DD2375EDED2}" dt="2022-10-13T17:50:25.548" v="587" actId="1076"/>
          <ac:grpSpMkLst>
            <pc:docMk/>
            <pc:sldMk cId="3028237288" sldId="2146845790"/>
            <ac:grpSpMk id="13" creationId="{7D84B9F5-DB97-3257-4475-2A97F3D96909}"/>
          </ac:grpSpMkLst>
        </pc:grpChg>
        <pc:picChg chg="add mod">
          <ac:chgData name="Gunnar Orn Thorsteinsson" userId="6ff5e4af-0863-4080-9179-e09f07ef459c" providerId="ADAL" clId="{371211EB-3AE6-4CFF-AD18-4DD2375EDED2}" dt="2022-10-13T17:50:25.548" v="587" actId="1076"/>
          <ac:picMkLst>
            <pc:docMk/>
            <pc:sldMk cId="3028237288" sldId="2146845790"/>
            <ac:picMk id="4" creationId="{B95CCCD1-8D4A-797B-B1FC-915894FFFC61}"/>
          </ac:picMkLst>
        </pc:picChg>
        <pc:picChg chg="del">
          <ac:chgData name="Gunnar Orn Thorsteinsson" userId="6ff5e4af-0863-4080-9179-e09f07ef459c" providerId="ADAL" clId="{371211EB-3AE6-4CFF-AD18-4DD2375EDED2}" dt="2022-10-13T17:49:47.843" v="558" actId="478"/>
          <ac:picMkLst>
            <pc:docMk/>
            <pc:sldMk cId="3028237288" sldId="2146845790"/>
            <ac:picMk id="5" creationId="{A3F72340-D1F8-DE53-55E5-999595B0C1A1}"/>
          </ac:picMkLst>
        </pc:picChg>
        <pc:picChg chg="add mod">
          <ac:chgData name="Gunnar Orn Thorsteinsson" userId="6ff5e4af-0863-4080-9179-e09f07ef459c" providerId="ADAL" clId="{371211EB-3AE6-4CFF-AD18-4DD2375EDED2}" dt="2022-10-13T17:50:25.548" v="587" actId="1076"/>
          <ac:picMkLst>
            <pc:docMk/>
            <pc:sldMk cId="3028237288" sldId="2146845790"/>
            <ac:picMk id="6" creationId="{DEDA1228-428E-EC8E-E4E7-AA79C34C8612}"/>
          </ac:picMkLst>
        </pc:picChg>
        <pc:picChg chg="add mod">
          <ac:chgData name="Gunnar Orn Thorsteinsson" userId="6ff5e4af-0863-4080-9179-e09f07ef459c" providerId="ADAL" clId="{371211EB-3AE6-4CFF-AD18-4DD2375EDED2}" dt="2022-10-13T17:50:25.548" v="587" actId="1076"/>
          <ac:picMkLst>
            <pc:docMk/>
            <pc:sldMk cId="3028237288" sldId="2146845790"/>
            <ac:picMk id="7" creationId="{D0B74F7C-EB58-E1EA-E1C2-13E1321F6350}"/>
          </ac:picMkLst>
        </pc:picChg>
        <pc:picChg chg="add mod">
          <ac:chgData name="Gunnar Orn Thorsteinsson" userId="6ff5e4af-0863-4080-9179-e09f07ef459c" providerId="ADAL" clId="{371211EB-3AE6-4CFF-AD18-4DD2375EDED2}" dt="2022-10-13T17:50:25.548" v="587" actId="1076"/>
          <ac:picMkLst>
            <pc:docMk/>
            <pc:sldMk cId="3028237288" sldId="2146845790"/>
            <ac:picMk id="8" creationId="{30AAB1CA-624D-23EF-1B85-66345345D836}"/>
          </ac:picMkLst>
        </pc:picChg>
        <pc:cxnChg chg="add mod">
          <ac:chgData name="Gunnar Orn Thorsteinsson" userId="6ff5e4af-0863-4080-9179-e09f07ef459c" providerId="ADAL" clId="{371211EB-3AE6-4CFF-AD18-4DD2375EDED2}" dt="2022-10-13T17:50:25.548" v="587" actId="1076"/>
          <ac:cxnSpMkLst>
            <pc:docMk/>
            <pc:sldMk cId="3028237288" sldId="2146845790"/>
            <ac:cxnSpMk id="9" creationId="{622C5616-73F1-55FC-ACA9-A32932619A50}"/>
          </ac:cxnSpMkLst>
        </pc:cxnChg>
        <pc:cxnChg chg="mod">
          <ac:chgData name="Gunnar Orn Thorsteinsson" userId="6ff5e4af-0863-4080-9179-e09f07ef459c" providerId="ADAL" clId="{371211EB-3AE6-4CFF-AD18-4DD2375EDED2}" dt="2022-10-13T17:50:18.337" v="585"/>
          <ac:cxnSpMkLst>
            <pc:docMk/>
            <pc:sldMk cId="3028237288" sldId="2146845790"/>
            <ac:cxnSpMk id="11" creationId="{66969B0B-FCC3-A822-1547-721ED01BBD55}"/>
          </ac:cxnSpMkLst>
        </pc:cxnChg>
        <pc:cxnChg chg="mod">
          <ac:chgData name="Gunnar Orn Thorsteinsson" userId="6ff5e4af-0863-4080-9179-e09f07ef459c" providerId="ADAL" clId="{371211EB-3AE6-4CFF-AD18-4DD2375EDED2}" dt="2022-10-13T17:50:18.337" v="585"/>
          <ac:cxnSpMkLst>
            <pc:docMk/>
            <pc:sldMk cId="3028237288" sldId="2146845790"/>
            <ac:cxnSpMk id="14" creationId="{FA36278D-3CEB-59CC-2070-C95C31B3AFE4}"/>
          </ac:cxnSpMkLst>
        </pc:cxnChg>
      </pc:sldChg>
      <pc:sldChg chg="add del">
        <pc:chgData name="Gunnar Orn Thorsteinsson" userId="6ff5e4af-0863-4080-9179-e09f07ef459c" providerId="ADAL" clId="{371211EB-3AE6-4CFF-AD18-4DD2375EDED2}" dt="2022-10-13T17:50:03.225" v="582" actId="47"/>
        <pc:sldMkLst>
          <pc:docMk/>
          <pc:sldMk cId="1994103830" sldId="2146845791"/>
        </pc:sldMkLst>
      </pc:sldChg>
      <pc:sldChg chg="addSp modSp add modNotesTx">
        <pc:chgData name="Gunnar Orn Thorsteinsson" userId="6ff5e4af-0863-4080-9179-e09f07ef459c" providerId="ADAL" clId="{371211EB-3AE6-4CFF-AD18-4DD2375EDED2}" dt="2022-10-13T17:51:06.431" v="590" actId="20577"/>
        <pc:sldMkLst>
          <pc:docMk/>
          <pc:sldMk cId="370001945" sldId="2146845792"/>
        </pc:sldMkLst>
        <pc:spChg chg="add mod">
          <ac:chgData name="Gunnar Orn Thorsteinsson" userId="6ff5e4af-0863-4080-9179-e09f07ef459c" providerId="ADAL" clId="{371211EB-3AE6-4CFF-AD18-4DD2375EDED2}" dt="2022-10-13T17:50:51.012" v="588"/>
          <ac:spMkLst>
            <pc:docMk/>
            <pc:sldMk cId="370001945" sldId="2146845792"/>
            <ac:spMk id="5" creationId="{784604F0-5028-6375-6885-1EF4DAC59984}"/>
          </ac:spMkLst>
        </pc:spChg>
        <pc:spChg chg="add mod">
          <ac:chgData name="Gunnar Orn Thorsteinsson" userId="6ff5e4af-0863-4080-9179-e09f07ef459c" providerId="ADAL" clId="{371211EB-3AE6-4CFF-AD18-4DD2375EDED2}" dt="2022-10-13T17:50:51.012" v="588"/>
          <ac:spMkLst>
            <pc:docMk/>
            <pc:sldMk cId="370001945" sldId="2146845792"/>
            <ac:spMk id="6" creationId="{7C1D3910-33F2-B8F5-B405-D532EC84BB0B}"/>
          </ac:spMkLst>
        </pc:spChg>
        <pc:spChg chg="add mod">
          <ac:chgData name="Gunnar Orn Thorsteinsson" userId="6ff5e4af-0863-4080-9179-e09f07ef459c" providerId="ADAL" clId="{371211EB-3AE6-4CFF-AD18-4DD2375EDED2}" dt="2022-10-13T17:50:51.012" v="588"/>
          <ac:spMkLst>
            <pc:docMk/>
            <pc:sldMk cId="370001945" sldId="2146845792"/>
            <ac:spMk id="7" creationId="{110E4B9A-56CE-6E89-A5A1-93A76E83A994}"/>
          </ac:spMkLst>
        </pc:spChg>
        <pc:spChg chg="add mod">
          <ac:chgData name="Gunnar Orn Thorsteinsson" userId="6ff5e4af-0863-4080-9179-e09f07ef459c" providerId="ADAL" clId="{371211EB-3AE6-4CFF-AD18-4DD2375EDED2}" dt="2022-10-13T17:50:51.012" v="588"/>
          <ac:spMkLst>
            <pc:docMk/>
            <pc:sldMk cId="370001945" sldId="2146845792"/>
            <ac:spMk id="8" creationId="{42C9CC43-8463-EC52-9111-06646D0FBEA6}"/>
          </ac:spMkLst>
        </pc:spChg>
        <pc:picChg chg="add mod">
          <ac:chgData name="Gunnar Orn Thorsteinsson" userId="6ff5e4af-0863-4080-9179-e09f07ef459c" providerId="ADAL" clId="{371211EB-3AE6-4CFF-AD18-4DD2375EDED2}" dt="2022-10-13T17:50:51.012" v="588"/>
          <ac:picMkLst>
            <pc:docMk/>
            <pc:sldMk cId="370001945" sldId="2146845792"/>
            <ac:picMk id="3" creationId="{64D41E18-9FA4-48F1-7967-23B968C18665}"/>
          </ac:picMkLst>
        </pc:picChg>
        <pc:picChg chg="add mod">
          <ac:chgData name="Gunnar Orn Thorsteinsson" userId="6ff5e4af-0863-4080-9179-e09f07ef459c" providerId="ADAL" clId="{371211EB-3AE6-4CFF-AD18-4DD2375EDED2}" dt="2022-10-13T17:50:51.012" v="588"/>
          <ac:picMkLst>
            <pc:docMk/>
            <pc:sldMk cId="370001945" sldId="2146845792"/>
            <ac:picMk id="4" creationId="{A88FEAF0-FF0B-6BE3-71CD-7D43791F52F6}"/>
          </ac:picMkLst>
        </pc:picChg>
      </pc:sldChg>
      <pc:sldMasterChg chg="addSldLayout delSldLayout">
        <pc:chgData name="Gunnar Orn Thorsteinsson" userId="6ff5e4af-0863-4080-9179-e09f07ef459c" providerId="ADAL" clId="{371211EB-3AE6-4CFF-AD18-4DD2375EDED2}" dt="2022-10-13T17:30:11.200" v="119" actId="47"/>
        <pc:sldMasterMkLst>
          <pc:docMk/>
          <pc:sldMasterMk cId="4198021179" sldId="2147483716"/>
        </pc:sldMasterMkLst>
        <pc:sldLayoutChg chg="add del">
          <pc:chgData name="Gunnar Orn Thorsteinsson" userId="6ff5e4af-0863-4080-9179-e09f07ef459c" providerId="ADAL" clId="{371211EB-3AE6-4CFF-AD18-4DD2375EDED2}" dt="2022-10-13T17:30:11.200" v="119" actId="47"/>
          <pc:sldLayoutMkLst>
            <pc:docMk/>
            <pc:sldMasterMk cId="4198021179" sldId="2147483716"/>
            <pc:sldLayoutMk cId="800785054" sldId="2147483725"/>
          </pc:sldLayoutMkLst>
        </pc:sldLayoutChg>
      </pc:sldMasterChg>
    </pc:docChg>
  </pc:docChgLst>
  <pc:docChgLst>
    <pc:chgData name="Bjorn Jonsson" userId="S::bjornj@lsretail.com::0ba677ab-dff8-4d69-911d-adef4ed2de49" providerId="AD" clId="Web-{2B80E9C8-3277-351D-A922-1078B4F52E59}"/>
    <pc:docChg chg="addSld delSld modSection">
      <pc:chgData name="Bjorn Jonsson" userId="S::bjornj@lsretail.com::0ba677ab-dff8-4d69-911d-adef4ed2de49" providerId="AD" clId="Web-{2B80E9C8-3277-351D-A922-1078B4F52E59}" dt="2022-11-08T10:12:07.464" v="21"/>
      <pc:docMkLst>
        <pc:docMk/>
      </pc:docMkLst>
      <pc:sldChg chg="add del">
        <pc:chgData name="Bjorn Jonsson" userId="S::bjornj@lsretail.com::0ba677ab-dff8-4d69-911d-adef4ed2de49" providerId="AD" clId="Web-{2B80E9C8-3277-351D-A922-1078B4F52E59}" dt="2022-11-08T10:12:06.355" v="11"/>
        <pc:sldMkLst>
          <pc:docMk/>
          <pc:sldMk cId="2270077022" sldId="258"/>
        </pc:sldMkLst>
      </pc:sldChg>
      <pc:sldChg chg="add del">
        <pc:chgData name="Bjorn Jonsson" userId="S::bjornj@lsretail.com::0ba677ab-dff8-4d69-911d-adef4ed2de49" providerId="AD" clId="Web-{2B80E9C8-3277-351D-A922-1078B4F52E59}" dt="2022-11-08T10:12:06.527" v="13"/>
        <pc:sldMkLst>
          <pc:docMk/>
          <pc:sldMk cId="703724713" sldId="262"/>
        </pc:sldMkLst>
      </pc:sldChg>
      <pc:sldChg chg="add del">
        <pc:chgData name="Bjorn Jonsson" userId="S::bjornj@lsretail.com::0ba677ab-dff8-4d69-911d-adef4ed2de49" providerId="AD" clId="Web-{2B80E9C8-3277-351D-A922-1078B4F52E59}" dt="2022-11-08T10:12:06.605" v="14"/>
        <pc:sldMkLst>
          <pc:docMk/>
          <pc:sldMk cId="1069272341" sldId="263"/>
        </pc:sldMkLst>
      </pc:sldChg>
      <pc:sldChg chg="add del">
        <pc:chgData name="Bjorn Jonsson" userId="S::bjornj@lsretail.com::0ba677ab-dff8-4d69-911d-adef4ed2de49" providerId="AD" clId="Web-{2B80E9C8-3277-351D-A922-1078B4F52E59}" dt="2022-11-08T10:12:06.683" v="15"/>
        <pc:sldMkLst>
          <pc:docMk/>
          <pc:sldMk cId="4167333918" sldId="264"/>
        </pc:sldMkLst>
      </pc:sldChg>
      <pc:sldChg chg="add del">
        <pc:chgData name="Bjorn Jonsson" userId="S::bjornj@lsretail.com::0ba677ab-dff8-4d69-911d-adef4ed2de49" providerId="AD" clId="Web-{2B80E9C8-3277-351D-A922-1078B4F52E59}" dt="2022-11-08T10:12:06.448" v="12"/>
        <pc:sldMkLst>
          <pc:docMk/>
          <pc:sldMk cId="1298593079" sldId="265"/>
        </pc:sldMkLst>
      </pc:sldChg>
      <pc:sldChg chg="add del">
        <pc:chgData name="Bjorn Jonsson" userId="S::bjornj@lsretail.com::0ba677ab-dff8-4d69-911d-adef4ed2de49" providerId="AD" clId="Web-{2B80E9C8-3277-351D-A922-1078B4F52E59}" dt="2022-11-08T10:12:06.761" v="16"/>
        <pc:sldMkLst>
          <pc:docMk/>
          <pc:sldMk cId="3070821726" sldId="273"/>
        </pc:sldMkLst>
      </pc:sldChg>
      <pc:sldChg chg="add del">
        <pc:chgData name="Bjorn Jonsson" userId="S::bjornj@lsretail.com::0ba677ab-dff8-4d69-911d-adef4ed2de49" providerId="AD" clId="Web-{2B80E9C8-3277-351D-A922-1078B4F52E59}" dt="2022-11-08T10:12:06.886" v="17"/>
        <pc:sldMkLst>
          <pc:docMk/>
          <pc:sldMk cId="2872924889" sldId="274"/>
        </pc:sldMkLst>
      </pc:sldChg>
      <pc:sldChg chg="add del">
        <pc:chgData name="Bjorn Jonsson" userId="S::bjornj@lsretail.com::0ba677ab-dff8-4d69-911d-adef4ed2de49" providerId="AD" clId="Web-{2B80E9C8-3277-351D-A922-1078B4F52E59}" dt="2022-11-08T10:12:07.027" v="18"/>
        <pc:sldMkLst>
          <pc:docMk/>
          <pc:sldMk cId="1840856922" sldId="275"/>
        </pc:sldMkLst>
      </pc:sldChg>
      <pc:sldChg chg="add del">
        <pc:chgData name="Bjorn Jonsson" userId="S::bjornj@lsretail.com::0ba677ab-dff8-4d69-911d-adef4ed2de49" providerId="AD" clId="Web-{2B80E9C8-3277-351D-A922-1078B4F52E59}" dt="2022-11-08T10:12:07.152" v="19"/>
        <pc:sldMkLst>
          <pc:docMk/>
          <pc:sldMk cId="114958360" sldId="276"/>
        </pc:sldMkLst>
      </pc:sldChg>
      <pc:sldChg chg="add del">
        <pc:chgData name="Bjorn Jonsson" userId="S::bjornj@lsretail.com::0ba677ab-dff8-4d69-911d-adef4ed2de49" providerId="AD" clId="Web-{2B80E9C8-3277-351D-A922-1078B4F52E59}" dt="2022-11-08T10:12:07.370" v="20"/>
        <pc:sldMkLst>
          <pc:docMk/>
          <pc:sldMk cId="2895607024" sldId="277"/>
        </pc:sldMkLst>
      </pc:sldChg>
      <pc:sldChg chg="add del">
        <pc:chgData name="Bjorn Jonsson" userId="S::bjornj@lsretail.com::0ba677ab-dff8-4d69-911d-adef4ed2de49" providerId="AD" clId="Web-{2B80E9C8-3277-351D-A922-1078B4F52E59}" dt="2022-11-08T10:12:07.464" v="21"/>
        <pc:sldMkLst>
          <pc:docMk/>
          <pc:sldMk cId="1698763586"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A4340-6D79-4CEC-AFE3-4051954D9397}"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endParaRPr lang="en-US"/>
        </a:p>
      </dgm:t>
    </dgm:pt>
    <dgm:pt modelId="{955433C6-1BFB-47BA-9B29-41D7786B9455}">
      <dgm:prSet custT="1"/>
      <dgm:spPr>
        <a:solidFill>
          <a:srgbClr val="1B6091"/>
        </a:solidFill>
      </dgm:spPr>
      <dgm:t>
        <a:bodyPr/>
        <a:lstStyle/>
        <a:p>
          <a:r>
            <a:rPr lang="en-US" sz="1600" dirty="0">
              <a:latin typeface="+mj-lt"/>
            </a:rPr>
            <a:t>Hospitality</a:t>
          </a:r>
          <a:endParaRPr lang="en-US" sz="1600" dirty="0"/>
        </a:p>
      </dgm:t>
    </dgm:pt>
    <dgm:pt modelId="{DFA59050-7E60-4CE0-9186-345D9D3B8284}" type="parTrans" cxnId="{89FD48C6-08EE-42BA-954D-7EEF7CAF2580}">
      <dgm:prSet/>
      <dgm:spPr/>
      <dgm:t>
        <a:bodyPr/>
        <a:lstStyle/>
        <a:p>
          <a:endParaRPr lang="en-US"/>
        </a:p>
      </dgm:t>
    </dgm:pt>
    <dgm:pt modelId="{F6B8D418-4944-4B2E-8745-E65BA498AFC7}" type="sibTrans" cxnId="{89FD48C6-08EE-42BA-954D-7EEF7CAF2580}">
      <dgm:prSet/>
      <dgm:spPr/>
      <dgm:t>
        <a:bodyPr/>
        <a:lstStyle/>
        <a:p>
          <a:endParaRPr lang="en-US"/>
        </a:p>
      </dgm:t>
    </dgm:pt>
    <dgm:pt modelId="{A4B1391E-02EE-46BD-AE54-BD914EFE5483}">
      <dgm:prSet custT="1"/>
      <dgm:spPr/>
      <dgm:t>
        <a:bodyPr/>
        <a:lstStyle/>
        <a:p>
          <a:r>
            <a:rPr lang="en-US" sz="1400" dirty="0"/>
            <a:t>Food &amp; Beverage</a:t>
          </a:r>
        </a:p>
      </dgm:t>
    </dgm:pt>
    <dgm:pt modelId="{598283A3-1478-4BDC-83AA-D737227E7007}" type="parTrans" cxnId="{58D82156-B279-4306-A394-9691EAD0CD5C}">
      <dgm:prSet/>
      <dgm:spPr/>
      <dgm:t>
        <a:bodyPr/>
        <a:lstStyle/>
        <a:p>
          <a:endParaRPr lang="en-US"/>
        </a:p>
      </dgm:t>
    </dgm:pt>
    <dgm:pt modelId="{94120730-930C-434D-A94C-944E8CB11E9D}" type="sibTrans" cxnId="{58D82156-B279-4306-A394-9691EAD0CD5C}">
      <dgm:prSet/>
      <dgm:spPr/>
      <dgm:t>
        <a:bodyPr/>
        <a:lstStyle/>
        <a:p>
          <a:endParaRPr lang="en-US"/>
        </a:p>
      </dgm:t>
    </dgm:pt>
    <dgm:pt modelId="{6FA4179E-4862-477A-9A20-53203E1763F3}">
      <dgm:prSet custT="1"/>
      <dgm:spPr/>
      <dgm:t>
        <a:bodyPr/>
        <a:lstStyle/>
        <a:p>
          <a:r>
            <a:rPr lang="en-US" sz="1400" dirty="0"/>
            <a:t>KDS</a:t>
          </a:r>
        </a:p>
      </dgm:t>
    </dgm:pt>
    <dgm:pt modelId="{B8872E9E-E69B-458D-99B4-57B399BDD947}" type="parTrans" cxnId="{CAD90C08-EDD2-4303-8A70-FE082C49D3FC}">
      <dgm:prSet/>
      <dgm:spPr/>
      <dgm:t>
        <a:bodyPr/>
        <a:lstStyle/>
        <a:p>
          <a:endParaRPr lang="en-US"/>
        </a:p>
      </dgm:t>
    </dgm:pt>
    <dgm:pt modelId="{F897052F-3FF5-419A-8A61-8B4906177170}" type="sibTrans" cxnId="{CAD90C08-EDD2-4303-8A70-FE082C49D3FC}">
      <dgm:prSet/>
      <dgm:spPr/>
      <dgm:t>
        <a:bodyPr/>
        <a:lstStyle/>
        <a:p>
          <a:endParaRPr lang="en-US"/>
        </a:p>
      </dgm:t>
    </dgm:pt>
    <dgm:pt modelId="{A38173D9-A795-449A-B3DC-9342E9ACCD30}">
      <dgm:prSet custT="1"/>
      <dgm:spPr/>
      <dgm:t>
        <a:bodyPr/>
        <a:lstStyle/>
        <a:p>
          <a:r>
            <a:rPr lang="en-US" sz="1400" dirty="0"/>
            <a:t>Staff </a:t>
          </a:r>
          <a:r>
            <a:rPr lang="en-US" sz="1400" dirty="0" err="1"/>
            <a:t>Mgmt</a:t>
          </a:r>
          <a:endParaRPr lang="en-US" sz="1400" dirty="0"/>
        </a:p>
      </dgm:t>
    </dgm:pt>
    <dgm:pt modelId="{90E478D3-5572-4777-8BD3-59A7B7FF4B71}" type="parTrans" cxnId="{C0E52EF0-DB0B-4F3C-B7AA-8367C9F5BC17}">
      <dgm:prSet/>
      <dgm:spPr/>
      <dgm:t>
        <a:bodyPr/>
        <a:lstStyle/>
        <a:p>
          <a:endParaRPr lang="en-US"/>
        </a:p>
      </dgm:t>
    </dgm:pt>
    <dgm:pt modelId="{77E37EBF-876F-4820-90A3-782240C3D354}" type="sibTrans" cxnId="{C0E52EF0-DB0B-4F3C-B7AA-8367C9F5BC17}">
      <dgm:prSet/>
      <dgm:spPr/>
      <dgm:t>
        <a:bodyPr/>
        <a:lstStyle/>
        <a:p>
          <a:endParaRPr lang="en-US"/>
        </a:p>
      </dgm:t>
    </dgm:pt>
    <dgm:pt modelId="{DB846AF8-66F4-4963-ADA5-98C030AEAB23}">
      <dgm:prSet custT="1"/>
      <dgm:spPr/>
      <dgm:t>
        <a:bodyPr/>
        <a:lstStyle/>
        <a:p>
          <a:r>
            <a:rPr lang="en-US" sz="1400" dirty="0"/>
            <a:t>Activity</a:t>
          </a:r>
        </a:p>
      </dgm:t>
    </dgm:pt>
    <dgm:pt modelId="{26A3E750-0ECB-4396-81AF-3A2C30617F82}" type="parTrans" cxnId="{9EB25EE2-1D96-4E74-B9B0-22C6EA148591}">
      <dgm:prSet/>
      <dgm:spPr/>
      <dgm:t>
        <a:bodyPr/>
        <a:lstStyle/>
        <a:p>
          <a:endParaRPr lang="en-US"/>
        </a:p>
      </dgm:t>
    </dgm:pt>
    <dgm:pt modelId="{8B524952-4621-4C2A-8FE3-18F614E5FD3D}" type="sibTrans" cxnId="{9EB25EE2-1D96-4E74-B9B0-22C6EA148591}">
      <dgm:prSet/>
      <dgm:spPr/>
      <dgm:t>
        <a:bodyPr/>
        <a:lstStyle/>
        <a:p>
          <a:endParaRPr lang="en-US"/>
        </a:p>
      </dgm:t>
    </dgm:pt>
    <dgm:pt modelId="{7AF233D2-D392-456C-9B81-B0A2CE62A886}">
      <dgm:prSet custT="1"/>
      <dgm:spPr/>
      <dgm:t>
        <a:bodyPr/>
        <a:lstStyle/>
        <a:p>
          <a:r>
            <a:rPr lang="en-US" sz="1400" dirty="0"/>
            <a:t>Hotels</a:t>
          </a:r>
        </a:p>
      </dgm:t>
    </dgm:pt>
    <dgm:pt modelId="{B7477AA7-CA57-4CAA-A4BC-5302E39FF133}" type="parTrans" cxnId="{18228282-DEF5-446C-A447-7671EF50B65D}">
      <dgm:prSet/>
      <dgm:spPr/>
      <dgm:t>
        <a:bodyPr/>
        <a:lstStyle/>
        <a:p>
          <a:endParaRPr lang="en-US"/>
        </a:p>
      </dgm:t>
    </dgm:pt>
    <dgm:pt modelId="{A45180C0-FB50-44F6-8F42-30BF3DFFB9AB}" type="sibTrans" cxnId="{18228282-DEF5-446C-A447-7671EF50B65D}">
      <dgm:prSet/>
      <dgm:spPr/>
      <dgm:t>
        <a:bodyPr/>
        <a:lstStyle/>
        <a:p>
          <a:endParaRPr lang="en-US"/>
        </a:p>
      </dgm:t>
    </dgm:pt>
    <dgm:pt modelId="{59497913-FD82-4EE2-8CFB-4DB9961F8638}" type="pres">
      <dgm:prSet presAssocID="{B06A4340-6D79-4CEC-AFE3-4051954D9397}" presName="Name0" presStyleCnt="0">
        <dgm:presLayoutVars>
          <dgm:chMax val="1"/>
          <dgm:dir/>
          <dgm:animLvl val="ctr"/>
          <dgm:resizeHandles val="exact"/>
        </dgm:presLayoutVars>
      </dgm:prSet>
      <dgm:spPr/>
    </dgm:pt>
    <dgm:pt modelId="{C39488F5-F1D7-4E6F-94E5-F64EB6042597}" type="pres">
      <dgm:prSet presAssocID="{955433C6-1BFB-47BA-9B29-41D7786B9455}" presName="centerShape" presStyleLbl="node0" presStyleIdx="0" presStyleCnt="1"/>
      <dgm:spPr/>
    </dgm:pt>
    <dgm:pt modelId="{52BED40B-A563-4EED-ABBC-4CCC3F22FBAF}" type="pres">
      <dgm:prSet presAssocID="{A4B1391E-02EE-46BD-AE54-BD914EFE5483}" presName="node" presStyleLbl="node1" presStyleIdx="0" presStyleCnt="5">
        <dgm:presLayoutVars>
          <dgm:bulletEnabled val="1"/>
        </dgm:presLayoutVars>
      </dgm:prSet>
      <dgm:spPr/>
    </dgm:pt>
    <dgm:pt modelId="{2F798EB1-C165-42AE-BD55-5BFA34B89AD8}" type="pres">
      <dgm:prSet presAssocID="{A4B1391E-02EE-46BD-AE54-BD914EFE5483}" presName="dummy" presStyleCnt="0"/>
      <dgm:spPr/>
    </dgm:pt>
    <dgm:pt modelId="{A7221DD0-373A-4D0F-93B3-279DBBAC457A}" type="pres">
      <dgm:prSet presAssocID="{94120730-930C-434D-A94C-944E8CB11E9D}" presName="sibTrans" presStyleLbl="sibTrans2D1" presStyleIdx="0" presStyleCnt="5"/>
      <dgm:spPr/>
    </dgm:pt>
    <dgm:pt modelId="{37CE0DDB-7F78-493A-87B0-4C8925144A57}" type="pres">
      <dgm:prSet presAssocID="{6FA4179E-4862-477A-9A20-53203E1763F3}" presName="node" presStyleLbl="node1" presStyleIdx="1" presStyleCnt="5">
        <dgm:presLayoutVars>
          <dgm:bulletEnabled val="1"/>
        </dgm:presLayoutVars>
      </dgm:prSet>
      <dgm:spPr/>
    </dgm:pt>
    <dgm:pt modelId="{2BFD403B-4638-44D0-AD5A-3658AC8C6681}" type="pres">
      <dgm:prSet presAssocID="{6FA4179E-4862-477A-9A20-53203E1763F3}" presName="dummy" presStyleCnt="0"/>
      <dgm:spPr/>
    </dgm:pt>
    <dgm:pt modelId="{C90B3BE5-8B7F-43B9-80B9-314C92A5D9FF}" type="pres">
      <dgm:prSet presAssocID="{F897052F-3FF5-419A-8A61-8B4906177170}" presName="sibTrans" presStyleLbl="sibTrans2D1" presStyleIdx="1" presStyleCnt="5"/>
      <dgm:spPr/>
    </dgm:pt>
    <dgm:pt modelId="{344ABDA7-E784-4DBF-B606-7D129BBD05B7}" type="pres">
      <dgm:prSet presAssocID="{A38173D9-A795-449A-B3DC-9342E9ACCD30}" presName="node" presStyleLbl="node1" presStyleIdx="2" presStyleCnt="5">
        <dgm:presLayoutVars>
          <dgm:bulletEnabled val="1"/>
        </dgm:presLayoutVars>
      </dgm:prSet>
      <dgm:spPr/>
    </dgm:pt>
    <dgm:pt modelId="{DBAC3AFB-2265-476F-B0F3-F8E3B52A64D6}" type="pres">
      <dgm:prSet presAssocID="{A38173D9-A795-449A-B3DC-9342E9ACCD30}" presName="dummy" presStyleCnt="0"/>
      <dgm:spPr/>
    </dgm:pt>
    <dgm:pt modelId="{393FF42F-6EA4-4D0C-9942-3A06C4E06E19}" type="pres">
      <dgm:prSet presAssocID="{77E37EBF-876F-4820-90A3-782240C3D354}" presName="sibTrans" presStyleLbl="sibTrans2D1" presStyleIdx="2" presStyleCnt="5"/>
      <dgm:spPr/>
    </dgm:pt>
    <dgm:pt modelId="{711984DE-A85A-4D77-B73C-9E21ACD4F6D6}" type="pres">
      <dgm:prSet presAssocID="{DB846AF8-66F4-4963-ADA5-98C030AEAB23}" presName="node" presStyleLbl="node1" presStyleIdx="3" presStyleCnt="5">
        <dgm:presLayoutVars>
          <dgm:bulletEnabled val="1"/>
        </dgm:presLayoutVars>
      </dgm:prSet>
      <dgm:spPr/>
    </dgm:pt>
    <dgm:pt modelId="{21082B4D-1910-4BBC-91C2-B881C89A063D}" type="pres">
      <dgm:prSet presAssocID="{DB846AF8-66F4-4963-ADA5-98C030AEAB23}" presName="dummy" presStyleCnt="0"/>
      <dgm:spPr/>
    </dgm:pt>
    <dgm:pt modelId="{9758C118-260F-4F77-B0A7-23CB99D836ED}" type="pres">
      <dgm:prSet presAssocID="{8B524952-4621-4C2A-8FE3-18F614E5FD3D}" presName="sibTrans" presStyleLbl="sibTrans2D1" presStyleIdx="3" presStyleCnt="5"/>
      <dgm:spPr/>
    </dgm:pt>
    <dgm:pt modelId="{1EF3C074-8452-4FF3-BA16-816C66B943FE}" type="pres">
      <dgm:prSet presAssocID="{7AF233D2-D392-456C-9B81-B0A2CE62A886}" presName="node" presStyleLbl="node1" presStyleIdx="4" presStyleCnt="5">
        <dgm:presLayoutVars>
          <dgm:bulletEnabled val="1"/>
        </dgm:presLayoutVars>
      </dgm:prSet>
      <dgm:spPr/>
    </dgm:pt>
    <dgm:pt modelId="{1712CA94-5D2E-4375-8FF2-0EE99675502B}" type="pres">
      <dgm:prSet presAssocID="{7AF233D2-D392-456C-9B81-B0A2CE62A886}" presName="dummy" presStyleCnt="0"/>
      <dgm:spPr/>
    </dgm:pt>
    <dgm:pt modelId="{AF294F8A-5BED-4F70-9B4B-C9912CE54C3F}" type="pres">
      <dgm:prSet presAssocID="{A45180C0-FB50-44F6-8F42-30BF3DFFB9AB}" presName="sibTrans" presStyleLbl="sibTrans2D1" presStyleIdx="4" presStyleCnt="5"/>
      <dgm:spPr/>
    </dgm:pt>
  </dgm:ptLst>
  <dgm:cxnLst>
    <dgm:cxn modelId="{CAD90C08-EDD2-4303-8A70-FE082C49D3FC}" srcId="{955433C6-1BFB-47BA-9B29-41D7786B9455}" destId="{6FA4179E-4862-477A-9A20-53203E1763F3}" srcOrd="1" destOrd="0" parTransId="{B8872E9E-E69B-458D-99B4-57B399BDD947}" sibTransId="{F897052F-3FF5-419A-8A61-8B4906177170}"/>
    <dgm:cxn modelId="{F0288929-8804-40A8-9A82-5AF5BD57615B}" type="presOf" srcId="{7AF233D2-D392-456C-9B81-B0A2CE62A886}" destId="{1EF3C074-8452-4FF3-BA16-816C66B943FE}" srcOrd="0" destOrd="0" presId="urn:microsoft.com/office/officeart/2005/8/layout/radial6"/>
    <dgm:cxn modelId="{2543C82B-0FC4-47C0-95A4-B333F9319145}" type="presOf" srcId="{B06A4340-6D79-4CEC-AFE3-4051954D9397}" destId="{59497913-FD82-4EE2-8CFB-4DB9961F8638}" srcOrd="0" destOrd="0" presId="urn:microsoft.com/office/officeart/2005/8/layout/radial6"/>
    <dgm:cxn modelId="{F545A42F-5F67-4304-90A1-B7FE1A79DABD}" type="presOf" srcId="{A4B1391E-02EE-46BD-AE54-BD914EFE5483}" destId="{52BED40B-A563-4EED-ABBC-4CCC3F22FBAF}" srcOrd="0" destOrd="0" presId="urn:microsoft.com/office/officeart/2005/8/layout/radial6"/>
    <dgm:cxn modelId="{7D44245C-DC7D-4A62-8EEC-10810FDD389A}" type="presOf" srcId="{DB846AF8-66F4-4963-ADA5-98C030AEAB23}" destId="{711984DE-A85A-4D77-B73C-9E21ACD4F6D6}" srcOrd="0" destOrd="0" presId="urn:microsoft.com/office/officeart/2005/8/layout/radial6"/>
    <dgm:cxn modelId="{D9E44973-144B-43E4-83C6-04C728EF2EC8}" type="presOf" srcId="{A45180C0-FB50-44F6-8F42-30BF3DFFB9AB}" destId="{AF294F8A-5BED-4F70-9B4B-C9912CE54C3F}" srcOrd="0" destOrd="0" presId="urn:microsoft.com/office/officeart/2005/8/layout/radial6"/>
    <dgm:cxn modelId="{58D82156-B279-4306-A394-9691EAD0CD5C}" srcId="{955433C6-1BFB-47BA-9B29-41D7786B9455}" destId="{A4B1391E-02EE-46BD-AE54-BD914EFE5483}" srcOrd="0" destOrd="0" parTransId="{598283A3-1478-4BDC-83AA-D737227E7007}" sibTransId="{94120730-930C-434D-A94C-944E8CB11E9D}"/>
    <dgm:cxn modelId="{E3007B78-2F1D-44CA-A50A-0EA42211ADE0}" type="presOf" srcId="{A38173D9-A795-449A-B3DC-9342E9ACCD30}" destId="{344ABDA7-E784-4DBF-B606-7D129BBD05B7}" srcOrd="0" destOrd="0" presId="urn:microsoft.com/office/officeart/2005/8/layout/radial6"/>
    <dgm:cxn modelId="{2B821279-3399-4AA4-85D9-93C8E06907DD}" type="presOf" srcId="{77E37EBF-876F-4820-90A3-782240C3D354}" destId="{393FF42F-6EA4-4D0C-9942-3A06C4E06E19}" srcOrd="0" destOrd="0" presId="urn:microsoft.com/office/officeart/2005/8/layout/radial6"/>
    <dgm:cxn modelId="{18228282-DEF5-446C-A447-7671EF50B65D}" srcId="{955433C6-1BFB-47BA-9B29-41D7786B9455}" destId="{7AF233D2-D392-456C-9B81-B0A2CE62A886}" srcOrd="4" destOrd="0" parTransId="{B7477AA7-CA57-4CAA-A4BC-5302E39FF133}" sibTransId="{A45180C0-FB50-44F6-8F42-30BF3DFFB9AB}"/>
    <dgm:cxn modelId="{03DF1A9C-4FC6-4E6E-B8C8-D0A58DB8D980}" type="presOf" srcId="{94120730-930C-434D-A94C-944E8CB11E9D}" destId="{A7221DD0-373A-4D0F-93B3-279DBBAC457A}" srcOrd="0" destOrd="0" presId="urn:microsoft.com/office/officeart/2005/8/layout/radial6"/>
    <dgm:cxn modelId="{78BF3D9D-8888-439A-9641-5885F530C096}" type="presOf" srcId="{8B524952-4621-4C2A-8FE3-18F614E5FD3D}" destId="{9758C118-260F-4F77-B0A7-23CB99D836ED}" srcOrd="0" destOrd="0" presId="urn:microsoft.com/office/officeart/2005/8/layout/radial6"/>
    <dgm:cxn modelId="{23E6FFBD-9277-4A21-BFB5-C7347A30C063}" type="presOf" srcId="{6FA4179E-4862-477A-9A20-53203E1763F3}" destId="{37CE0DDB-7F78-493A-87B0-4C8925144A57}" srcOrd="0" destOrd="0" presId="urn:microsoft.com/office/officeart/2005/8/layout/radial6"/>
    <dgm:cxn modelId="{9C7936BF-CC80-4EA7-B808-65DD8A89EF70}" type="presOf" srcId="{955433C6-1BFB-47BA-9B29-41D7786B9455}" destId="{C39488F5-F1D7-4E6F-94E5-F64EB6042597}" srcOrd="0" destOrd="0" presId="urn:microsoft.com/office/officeart/2005/8/layout/radial6"/>
    <dgm:cxn modelId="{89FD48C6-08EE-42BA-954D-7EEF7CAF2580}" srcId="{B06A4340-6D79-4CEC-AFE3-4051954D9397}" destId="{955433C6-1BFB-47BA-9B29-41D7786B9455}" srcOrd="0" destOrd="0" parTransId="{DFA59050-7E60-4CE0-9186-345D9D3B8284}" sibTransId="{F6B8D418-4944-4B2E-8745-E65BA498AFC7}"/>
    <dgm:cxn modelId="{902FA9D3-7439-4D7A-9932-9B636AA5AB98}" type="presOf" srcId="{F897052F-3FF5-419A-8A61-8B4906177170}" destId="{C90B3BE5-8B7F-43B9-80B9-314C92A5D9FF}" srcOrd="0" destOrd="0" presId="urn:microsoft.com/office/officeart/2005/8/layout/radial6"/>
    <dgm:cxn modelId="{9EB25EE2-1D96-4E74-B9B0-22C6EA148591}" srcId="{955433C6-1BFB-47BA-9B29-41D7786B9455}" destId="{DB846AF8-66F4-4963-ADA5-98C030AEAB23}" srcOrd="3" destOrd="0" parTransId="{26A3E750-0ECB-4396-81AF-3A2C30617F82}" sibTransId="{8B524952-4621-4C2A-8FE3-18F614E5FD3D}"/>
    <dgm:cxn modelId="{C0E52EF0-DB0B-4F3C-B7AA-8367C9F5BC17}" srcId="{955433C6-1BFB-47BA-9B29-41D7786B9455}" destId="{A38173D9-A795-449A-B3DC-9342E9ACCD30}" srcOrd="2" destOrd="0" parTransId="{90E478D3-5572-4777-8BD3-59A7B7FF4B71}" sibTransId="{77E37EBF-876F-4820-90A3-782240C3D354}"/>
    <dgm:cxn modelId="{73429499-663D-4FF5-8C8C-9333E808C5A0}" type="presParOf" srcId="{59497913-FD82-4EE2-8CFB-4DB9961F8638}" destId="{C39488F5-F1D7-4E6F-94E5-F64EB6042597}" srcOrd="0" destOrd="0" presId="urn:microsoft.com/office/officeart/2005/8/layout/radial6"/>
    <dgm:cxn modelId="{F84A9447-DB2F-42AF-B085-803D4F097340}" type="presParOf" srcId="{59497913-FD82-4EE2-8CFB-4DB9961F8638}" destId="{52BED40B-A563-4EED-ABBC-4CCC3F22FBAF}" srcOrd="1" destOrd="0" presId="urn:microsoft.com/office/officeart/2005/8/layout/radial6"/>
    <dgm:cxn modelId="{B2E38A22-A287-424F-BFB2-48A10883C47B}" type="presParOf" srcId="{59497913-FD82-4EE2-8CFB-4DB9961F8638}" destId="{2F798EB1-C165-42AE-BD55-5BFA34B89AD8}" srcOrd="2" destOrd="0" presId="urn:microsoft.com/office/officeart/2005/8/layout/radial6"/>
    <dgm:cxn modelId="{99DE8627-A526-40A5-A1B9-1BFCAFF8126E}" type="presParOf" srcId="{59497913-FD82-4EE2-8CFB-4DB9961F8638}" destId="{A7221DD0-373A-4D0F-93B3-279DBBAC457A}" srcOrd="3" destOrd="0" presId="urn:microsoft.com/office/officeart/2005/8/layout/radial6"/>
    <dgm:cxn modelId="{AFD7B19D-4855-4599-B892-55B5F7386398}" type="presParOf" srcId="{59497913-FD82-4EE2-8CFB-4DB9961F8638}" destId="{37CE0DDB-7F78-493A-87B0-4C8925144A57}" srcOrd="4" destOrd="0" presId="urn:microsoft.com/office/officeart/2005/8/layout/radial6"/>
    <dgm:cxn modelId="{ADB7F1C5-27B6-4E5B-97F7-ED3D70572B41}" type="presParOf" srcId="{59497913-FD82-4EE2-8CFB-4DB9961F8638}" destId="{2BFD403B-4638-44D0-AD5A-3658AC8C6681}" srcOrd="5" destOrd="0" presId="urn:microsoft.com/office/officeart/2005/8/layout/radial6"/>
    <dgm:cxn modelId="{364B0C45-11C2-4B3C-B29C-63468198030B}" type="presParOf" srcId="{59497913-FD82-4EE2-8CFB-4DB9961F8638}" destId="{C90B3BE5-8B7F-43B9-80B9-314C92A5D9FF}" srcOrd="6" destOrd="0" presId="urn:microsoft.com/office/officeart/2005/8/layout/radial6"/>
    <dgm:cxn modelId="{2B5839A1-BEE2-4558-AC29-40159FB6241F}" type="presParOf" srcId="{59497913-FD82-4EE2-8CFB-4DB9961F8638}" destId="{344ABDA7-E784-4DBF-B606-7D129BBD05B7}" srcOrd="7" destOrd="0" presId="urn:microsoft.com/office/officeart/2005/8/layout/radial6"/>
    <dgm:cxn modelId="{ACFBF151-5C45-4198-AAB1-28C90D4D30C7}" type="presParOf" srcId="{59497913-FD82-4EE2-8CFB-4DB9961F8638}" destId="{DBAC3AFB-2265-476F-B0F3-F8E3B52A64D6}" srcOrd="8" destOrd="0" presId="urn:microsoft.com/office/officeart/2005/8/layout/radial6"/>
    <dgm:cxn modelId="{0FAC0580-7879-4253-864E-3B6F2CFFD2DB}" type="presParOf" srcId="{59497913-FD82-4EE2-8CFB-4DB9961F8638}" destId="{393FF42F-6EA4-4D0C-9942-3A06C4E06E19}" srcOrd="9" destOrd="0" presId="urn:microsoft.com/office/officeart/2005/8/layout/radial6"/>
    <dgm:cxn modelId="{D984C9BF-71AD-42C8-AC12-84CA405DE317}" type="presParOf" srcId="{59497913-FD82-4EE2-8CFB-4DB9961F8638}" destId="{711984DE-A85A-4D77-B73C-9E21ACD4F6D6}" srcOrd="10" destOrd="0" presId="urn:microsoft.com/office/officeart/2005/8/layout/radial6"/>
    <dgm:cxn modelId="{E9F0D1EB-59FF-46BF-A605-07D57CBD7C82}" type="presParOf" srcId="{59497913-FD82-4EE2-8CFB-4DB9961F8638}" destId="{21082B4D-1910-4BBC-91C2-B881C89A063D}" srcOrd="11" destOrd="0" presId="urn:microsoft.com/office/officeart/2005/8/layout/radial6"/>
    <dgm:cxn modelId="{75578B49-105C-4EE0-977F-78786A402B25}" type="presParOf" srcId="{59497913-FD82-4EE2-8CFB-4DB9961F8638}" destId="{9758C118-260F-4F77-B0A7-23CB99D836ED}" srcOrd="12" destOrd="0" presId="urn:microsoft.com/office/officeart/2005/8/layout/radial6"/>
    <dgm:cxn modelId="{678B780B-C717-4E1A-960D-6CA1D84A1AA8}" type="presParOf" srcId="{59497913-FD82-4EE2-8CFB-4DB9961F8638}" destId="{1EF3C074-8452-4FF3-BA16-816C66B943FE}" srcOrd="13" destOrd="0" presId="urn:microsoft.com/office/officeart/2005/8/layout/radial6"/>
    <dgm:cxn modelId="{90DCE767-FF0C-4C28-9588-AB5507EFEEA9}" type="presParOf" srcId="{59497913-FD82-4EE2-8CFB-4DB9961F8638}" destId="{1712CA94-5D2E-4375-8FF2-0EE99675502B}" srcOrd="14" destOrd="0" presId="urn:microsoft.com/office/officeart/2005/8/layout/radial6"/>
    <dgm:cxn modelId="{2EA354DC-760E-41A0-B3C0-50FAB83EC2AF}" type="presParOf" srcId="{59497913-FD82-4EE2-8CFB-4DB9961F8638}" destId="{AF294F8A-5BED-4F70-9B4B-C9912CE54C3F}"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94F8A-5BED-4F70-9B4B-C9912CE54C3F}">
      <dsp:nvSpPr>
        <dsp:cNvPr id="0" name=""/>
        <dsp:cNvSpPr/>
      </dsp:nvSpPr>
      <dsp:spPr>
        <a:xfrm>
          <a:off x="906318" y="527358"/>
          <a:ext cx="3513940" cy="3513940"/>
        </a:xfrm>
        <a:prstGeom prst="blockArc">
          <a:avLst>
            <a:gd name="adj1" fmla="val 11880000"/>
            <a:gd name="adj2" fmla="val 16200000"/>
            <a:gd name="adj3" fmla="val 464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58C118-260F-4F77-B0A7-23CB99D836ED}">
      <dsp:nvSpPr>
        <dsp:cNvPr id="0" name=""/>
        <dsp:cNvSpPr/>
      </dsp:nvSpPr>
      <dsp:spPr>
        <a:xfrm>
          <a:off x="906318" y="527358"/>
          <a:ext cx="3513940" cy="3513940"/>
        </a:xfrm>
        <a:prstGeom prst="blockArc">
          <a:avLst>
            <a:gd name="adj1" fmla="val 7560000"/>
            <a:gd name="adj2" fmla="val 11880000"/>
            <a:gd name="adj3" fmla="val 464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3FF42F-6EA4-4D0C-9942-3A06C4E06E19}">
      <dsp:nvSpPr>
        <dsp:cNvPr id="0" name=""/>
        <dsp:cNvSpPr/>
      </dsp:nvSpPr>
      <dsp:spPr>
        <a:xfrm>
          <a:off x="906318" y="527358"/>
          <a:ext cx="3513940" cy="3513940"/>
        </a:xfrm>
        <a:prstGeom prst="blockArc">
          <a:avLst>
            <a:gd name="adj1" fmla="val 3240000"/>
            <a:gd name="adj2" fmla="val 7560000"/>
            <a:gd name="adj3" fmla="val 464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0B3BE5-8B7F-43B9-80B9-314C92A5D9FF}">
      <dsp:nvSpPr>
        <dsp:cNvPr id="0" name=""/>
        <dsp:cNvSpPr/>
      </dsp:nvSpPr>
      <dsp:spPr>
        <a:xfrm>
          <a:off x="906318" y="527358"/>
          <a:ext cx="3513940" cy="3513940"/>
        </a:xfrm>
        <a:prstGeom prst="blockArc">
          <a:avLst>
            <a:gd name="adj1" fmla="val 20520000"/>
            <a:gd name="adj2" fmla="val 3240000"/>
            <a:gd name="adj3" fmla="val 464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221DD0-373A-4D0F-93B3-279DBBAC457A}">
      <dsp:nvSpPr>
        <dsp:cNvPr id="0" name=""/>
        <dsp:cNvSpPr/>
      </dsp:nvSpPr>
      <dsp:spPr>
        <a:xfrm>
          <a:off x="906318" y="527358"/>
          <a:ext cx="3513940" cy="3513940"/>
        </a:xfrm>
        <a:prstGeom prst="blockArc">
          <a:avLst>
            <a:gd name="adj1" fmla="val 16200000"/>
            <a:gd name="adj2" fmla="val 20520000"/>
            <a:gd name="adj3" fmla="val 464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9488F5-F1D7-4E6F-94E5-F64EB6042597}">
      <dsp:nvSpPr>
        <dsp:cNvPr id="0" name=""/>
        <dsp:cNvSpPr/>
      </dsp:nvSpPr>
      <dsp:spPr>
        <a:xfrm>
          <a:off x="1854418" y="1475458"/>
          <a:ext cx="1617739" cy="1617739"/>
        </a:xfrm>
        <a:prstGeom prst="ellipse">
          <a:avLst/>
        </a:prstGeom>
        <a:solidFill>
          <a:srgbClr val="1B609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Hospitality</a:t>
          </a:r>
          <a:endParaRPr lang="en-US" sz="1600" kern="1200" dirty="0"/>
        </a:p>
      </dsp:txBody>
      <dsp:txXfrm>
        <a:off x="2091330" y="1712370"/>
        <a:ext cx="1143915" cy="1143915"/>
      </dsp:txXfrm>
    </dsp:sp>
    <dsp:sp modelId="{52BED40B-A563-4EED-ABBC-4CCC3F22FBAF}">
      <dsp:nvSpPr>
        <dsp:cNvPr id="0" name=""/>
        <dsp:cNvSpPr/>
      </dsp:nvSpPr>
      <dsp:spPr>
        <a:xfrm>
          <a:off x="2097079" y="1916"/>
          <a:ext cx="1132417" cy="1132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Food &amp; Beverage</a:t>
          </a:r>
        </a:p>
      </dsp:txBody>
      <dsp:txXfrm>
        <a:off x="2262918" y="167755"/>
        <a:ext cx="800739" cy="800739"/>
      </dsp:txXfrm>
    </dsp:sp>
    <dsp:sp modelId="{37CE0DDB-7F78-493A-87B0-4C8925144A57}">
      <dsp:nvSpPr>
        <dsp:cNvPr id="0" name=""/>
        <dsp:cNvSpPr/>
      </dsp:nvSpPr>
      <dsp:spPr>
        <a:xfrm>
          <a:off x="3729285" y="1187783"/>
          <a:ext cx="1132417" cy="1132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KDS</a:t>
          </a:r>
        </a:p>
      </dsp:txBody>
      <dsp:txXfrm>
        <a:off x="3895124" y="1353622"/>
        <a:ext cx="800739" cy="800739"/>
      </dsp:txXfrm>
    </dsp:sp>
    <dsp:sp modelId="{344ABDA7-E784-4DBF-B606-7D129BBD05B7}">
      <dsp:nvSpPr>
        <dsp:cNvPr id="0" name=""/>
        <dsp:cNvSpPr/>
      </dsp:nvSpPr>
      <dsp:spPr>
        <a:xfrm>
          <a:off x="3105838" y="3106556"/>
          <a:ext cx="1132417" cy="1132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Staff </a:t>
          </a:r>
          <a:r>
            <a:rPr lang="en-US" sz="1400" kern="1200" dirty="0" err="1"/>
            <a:t>Mgmt</a:t>
          </a:r>
          <a:endParaRPr lang="en-US" sz="1400" kern="1200" dirty="0"/>
        </a:p>
      </dsp:txBody>
      <dsp:txXfrm>
        <a:off x="3271677" y="3272395"/>
        <a:ext cx="800739" cy="800739"/>
      </dsp:txXfrm>
    </dsp:sp>
    <dsp:sp modelId="{711984DE-A85A-4D77-B73C-9E21ACD4F6D6}">
      <dsp:nvSpPr>
        <dsp:cNvPr id="0" name=""/>
        <dsp:cNvSpPr/>
      </dsp:nvSpPr>
      <dsp:spPr>
        <a:xfrm>
          <a:off x="1088320" y="3106556"/>
          <a:ext cx="1132417" cy="1132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Activity</a:t>
          </a:r>
        </a:p>
      </dsp:txBody>
      <dsp:txXfrm>
        <a:off x="1254159" y="3272395"/>
        <a:ext cx="800739" cy="800739"/>
      </dsp:txXfrm>
    </dsp:sp>
    <dsp:sp modelId="{1EF3C074-8452-4FF3-BA16-816C66B943FE}">
      <dsp:nvSpPr>
        <dsp:cNvPr id="0" name=""/>
        <dsp:cNvSpPr/>
      </dsp:nvSpPr>
      <dsp:spPr>
        <a:xfrm>
          <a:off x="464873" y="1187783"/>
          <a:ext cx="1132417" cy="1132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Hotels</a:t>
          </a:r>
        </a:p>
      </dsp:txBody>
      <dsp:txXfrm>
        <a:off x="630712" y="1353622"/>
        <a:ext cx="800739" cy="80073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CB94F-4F74-9F48-8FC5-C5033467C89B}" type="datetimeFigureOut">
              <a:rPr lang="en-IS" smtClean="0"/>
              <a:t>11/08/2022</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3C44F-C096-4548-AAAD-E785BEAFFE30}" type="slidenum">
              <a:rPr lang="en-IS" smtClean="0"/>
              <a:t>‹#›</a:t>
            </a:fld>
            <a:endParaRPr lang="en-IS"/>
          </a:p>
        </p:txBody>
      </p:sp>
    </p:spTree>
    <p:extLst>
      <p:ext uri="{BB962C8B-B14F-4D97-AF65-F5344CB8AC3E}">
        <p14:creationId xmlns:p14="http://schemas.microsoft.com/office/powerpoint/2010/main" val="91853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Unified Experiences!</a:t>
            </a:r>
          </a:p>
          <a:p>
            <a:endParaRPr lang="en-US" dirty="0"/>
          </a:p>
          <a:p>
            <a:r>
              <a:rPr lang="en-US" dirty="0"/>
              <a:t>If we look into what </a:t>
            </a:r>
            <a:r>
              <a:rPr lang="en-US" b="1" dirty="0"/>
              <a:t>Unified</a:t>
            </a:r>
            <a:r>
              <a:rPr lang="en-US" b="0" dirty="0"/>
              <a:t> means in a dictionary then we get </a:t>
            </a:r>
            <a:r>
              <a:rPr lang="en-US" b="1" dirty="0"/>
              <a:t>brought together</a:t>
            </a:r>
            <a:r>
              <a:rPr lang="en-US" b="0" dirty="0"/>
              <a:t>, </a:t>
            </a:r>
            <a:r>
              <a:rPr lang="en-US" b="1" dirty="0"/>
              <a:t>combined</a:t>
            </a:r>
            <a:r>
              <a:rPr lang="en-US" b="0" dirty="0"/>
              <a:t> or </a:t>
            </a:r>
            <a:r>
              <a:rPr lang="en-US" b="1" dirty="0"/>
              <a:t>united</a:t>
            </a:r>
            <a:r>
              <a:rPr lang="en-US" b="0" dirty="0"/>
              <a:t>. And this is exactly what we are aiming for with our LS Central offerings where we have a single solution in a single database providing multiple different business processes through configuration (mostly). </a:t>
            </a:r>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5</a:t>
            </a:fld>
            <a:endParaRPr lang="en-IS"/>
          </a:p>
        </p:txBody>
      </p:sp>
    </p:spTree>
    <p:extLst>
      <p:ext uri="{BB962C8B-B14F-4D97-AF65-F5344CB8AC3E}">
        <p14:creationId xmlns:p14="http://schemas.microsoft.com/office/powerpoint/2010/main" val="4010844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how staff can clock in and clock out on the POS but also where they can get overview of hours, their rosters. Here they can also make requests for day off and change shifts. We are looking into options for making this functionality also available in Microsoft </a:t>
            </a:r>
            <a:r>
              <a:rPr lang="en-US" dirty="0" err="1"/>
              <a:t>Powerapp</a:t>
            </a:r>
            <a:r>
              <a:rPr lang="en-US" dirty="0"/>
              <a:t> in the future.</a:t>
            </a:r>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17</a:t>
            </a:fld>
            <a:endParaRPr lang="en-IS"/>
          </a:p>
        </p:txBody>
      </p:sp>
    </p:spTree>
    <p:extLst>
      <p:ext uri="{BB962C8B-B14F-4D97-AF65-F5344CB8AC3E}">
        <p14:creationId xmlns:p14="http://schemas.microsoft.com/office/powerpoint/2010/main" val="25758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 Hotels is a full blown Property Management System and this is our newest module in the LS Hospitality suite. It is now operational at the Blue Lagoon which has 2 hotels, one which is </a:t>
            </a:r>
            <a:r>
              <a:rPr lang="en-US" b="1" dirty="0"/>
              <a:t>The Retreat</a:t>
            </a:r>
            <a:r>
              <a:rPr lang="en-US" dirty="0"/>
              <a:t> with XX rooms and a five star hotel, the other is </a:t>
            </a:r>
            <a:r>
              <a:rPr lang="en-US" dirty="0" err="1"/>
              <a:t>Silical</a:t>
            </a:r>
            <a:r>
              <a:rPr lang="en-US" dirty="0"/>
              <a:t> with YY rooms and a four star hotel. One of the key element in their business is the tight coupling of PMS and Activity where all of the activities and charges for a guest are managed in the hotel reservation.</a:t>
            </a:r>
          </a:p>
          <a:p>
            <a:endParaRPr lang="en-US" dirty="0"/>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18</a:t>
            </a:fld>
            <a:endParaRPr lang="en-IS"/>
          </a:p>
        </p:txBody>
      </p:sp>
    </p:spTree>
    <p:extLst>
      <p:ext uri="{BB962C8B-B14F-4D97-AF65-F5344CB8AC3E}">
        <p14:creationId xmlns:p14="http://schemas.microsoft.com/office/powerpoint/2010/main" val="802396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all of these verticals that help you provide experiences for your customers but how are they unified?</a:t>
            </a:r>
          </a:p>
          <a:p>
            <a:endParaRPr lang="en-US" dirty="0"/>
          </a:p>
          <a:p>
            <a:r>
              <a:rPr lang="en-US" dirty="0"/>
              <a:t>If we look at the eCom for restaurants then we start the process of generating a QR code for tables in the restaurant. When scanned this take the user to the landing page for hospitality where the customer submits and pays the order. The order is sent into the Kitchen Display System for production and when the customer comes and picks up the order we quickly find it in the new Takeout Host and mark it as delivered.</a:t>
            </a:r>
          </a:p>
          <a:p>
            <a:endParaRPr lang="en-US" dirty="0"/>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20</a:t>
            </a:fld>
            <a:endParaRPr lang="en-IS"/>
          </a:p>
        </p:txBody>
      </p:sp>
    </p:spTree>
    <p:extLst>
      <p:ext uri="{BB962C8B-B14F-4D97-AF65-F5344CB8AC3E}">
        <p14:creationId xmlns:p14="http://schemas.microsoft.com/office/powerpoint/2010/main" val="1615911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new Self-Service kiosk we manage the menu with items and or deals in the hierarchy in the back office. Taking the order in the kiosk has now instant basket calculation in BC and we can make use of the member management system if we want to. The customer pays the order and like any other order in the restaurant the order is sent to kitchen and when ready the customer can easily see that on the Customer Facing Displays of the KDS. Because this is a normal POS transaction in the same system then it also opens up the possibility to mark the order as Go To counter (in case the customer forgot his credit card) and then continue the order process there. </a:t>
            </a:r>
          </a:p>
        </p:txBody>
      </p:sp>
      <p:sp>
        <p:nvSpPr>
          <p:cNvPr id="4" name="Slide Number Placeholder 3"/>
          <p:cNvSpPr>
            <a:spLocks noGrp="1"/>
          </p:cNvSpPr>
          <p:nvPr>
            <p:ph type="sldNum" sz="quarter" idx="5"/>
          </p:nvPr>
        </p:nvSpPr>
        <p:spPr/>
        <p:txBody>
          <a:bodyPr/>
          <a:lstStyle/>
          <a:p>
            <a:fld id="{08E3C44F-C096-4548-AAAD-E785BEAFFE30}" type="slidenum">
              <a:rPr lang="en-IS" smtClean="0"/>
              <a:t>21</a:t>
            </a:fld>
            <a:endParaRPr lang="en-IS"/>
          </a:p>
        </p:txBody>
      </p:sp>
    </p:spTree>
    <p:extLst>
      <p:ext uri="{BB962C8B-B14F-4D97-AF65-F5344CB8AC3E}">
        <p14:creationId xmlns:p14="http://schemas.microsoft.com/office/powerpoint/2010/main" val="4143568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hotel solution and the restaurant solution both using LS Activity to manage reservations and they benefit of using the Activity API’s as well. This allows for Hotel and Restaurant using Activity</a:t>
            </a:r>
          </a:p>
          <a:p>
            <a:r>
              <a:rPr lang="en-US" dirty="0"/>
              <a:t>Hosting UX for Takeout host in Restaurants, Activity Host or Front Desk and Hotel Front Desk</a:t>
            </a:r>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22</a:t>
            </a:fld>
            <a:endParaRPr lang="en-IS"/>
          </a:p>
        </p:txBody>
      </p:sp>
    </p:spTree>
    <p:extLst>
      <p:ext uri="{BB962C8B-B14F-4D97-AF65-F5344CB8AC3E}">
        <p14:creationId xmlns:p14="http://schemas.microsoft.com/office/powerpoint/2010/main" val="2094038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but not least we are also working towards having a unified user experience in our devices and one of the best examples is where we are aligning the Hotel Front Desk, Activity Host and the Takeout Host for restaurants. Trying to unify the look and feel and the functionality of the processes makes the staff feel at home in every situation.</a:t>
            </a:r>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23</a:t>
            </a:fld>
            <a:endParaRPr lang="en-IS"/>
          </a:p>
        </p:txBody>
      </p:sp>
    </p:spTree>
    <p:extLst>
      <p:ext uri="{BB962C8B-B14F-4D97-AF65-F5344CB8AC3E}">
        <p14:creationId xmlns:p14="http://schemas.microsoft.com/office/powerpoint/2010/main" val="225103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Experience is something that happens to you that affects how you feel.</a:t>
            </a:r>
          </a:p>
          <a:p>
            <a:endParaRPr lang="en-US" dirty="0"/>
          </a:p>
          <a:p>
            <a:r>
              <a:rPr lang="en-US" dirty="0"/>
              <a:t>This is a market that is growing rapidly where more and more customers are seeking new experiences and not just physical goods. This can be a food experience at a restaurant or coffee shop, or it can be a spa experience, yoga class or golfing to name a few. And with our latest addition LS Hotels we have also added the resorting experiences to our portfolio.</a:t>
            </a:r>
          </a:p>
          <a:p>
            <a:endParaRPr lang="en-US" dirty="0"/>
          </a:p>
          <a:p>
            <a:r>
              <a:rPr lang="en-US" dirty="0"/>
              <a:t> and many retailers are offering experiences like bookstores selling coffees and snacks and IKEA running restaurants together with their furniture sales. In fact the biggest restaurant in Iceland today is in fact IKEA. Likewise more and more hospitality shops are not only selling food or experiences but also retail items with examples like Starbucks and </a:t>
            </a:r>
            <a:r>
              <a:rPr lang="en-US" dirty="0" err="1"/>
              <a:t>Pret</a:t>
            </a:r>
            <a:r>
              <a:rPr lang="en-US" dirty="0"/>
              <a:t>-a-manger selling coffee beans and branded goods.</a:t>
            </a:r>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6</a:t>
            </a:fld>
            <a:endParaRPr lang="en-IS"/>
          </a:p>
        </p:txBody>
      </p:sp>
    </p:spTree>
    <p:extLst>
      <p:ext uri="{BB962C8B-B14F-4D97-AF65-F5344CB8AC3E}">
        <p14:creationId xmlns:p14="http://schemas.microsoft.com/office/powerpoint/2010/main" val="401100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take a look at another definition of Experience and that is: The process of getting knowledge or skill from doing, seeing or feeling things. How does that relate to our system? I think we not only have to provide our customers or users the possibility of selling experiences in a unified way, but we also need to give our users (being end-users and partners) a unified experience of our platform and products. This means we are working towards aligning business processes throughout our verticals and making them work seamlessly together. Another way of providing a good experience for partners is to enhance our demodata that we provide so they better map to best practices out in the field.</a:t>
            </a:r>
          </a:p>
          <a:p>
            <a:endParaRPr lang="en-US" dirty="0"/>
          </a:p>
          <a:p>
            <a:r>
              <a:rPr lang="en-US" dirty="0"/>
              <a:t>And by the way the picture you are seeing is from one of our partners trying to implement LS Hospitality from scratch!</a:t>
            </a:r>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7</a:t>
            </a:fld>
            <a:endParaRPr lang="en-IS"/>
          </a:p>
        </p:txBody>
      </p:sp>
    </p:spTree>
    <p:extLst>
      <p:ext uri="{BB962C8B-B14F-4D97-AF65-F5344CB8AC3E}">
        <p14:creationId xmlns:p14="http://schemas.microsoft.com/office/powerpoint/2010/main" val="384702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LS Hospitality solution includes five verticals that are Food and Beverage, the KDS or Kitchen Display System, the Staff Management module, the Activity module and the Hotel module. Each of these verticals can work independently of others but they really come to shine when working together. This is very often the case in resorts where all of the modules are needed and used.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587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10</a:t>
            </a:fld>
            <a:endParaRPr lang="en-IS"/>
          </a:p>
        </p:txBody>
      </p:sp>
    </p:spTree>
    <p:extLst>
      <p:ext uri="{BB962C8B-B14F-4D97-AF65-F5344CB8AC3E}">
        <p14:creationId xmlns:p14="http://schemas.microsoft.com/office/powerpoint/2010/main" val="192971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11</a:t>
            </a:fld>
            <a:endParaRPr lang="en-IS"/>
          </a:p>
        </p:txBody>
      </p:sp>
    </p:spTree>
    <p:extLst>
      <p:ext uri="{BB962C8B-B14F-4D97-AF65-F5344CB8AC3E}">
        <p14:creationId xmlns:p14="http://schemas.microsoft.com/office/powerpoint/2010/main" val="174897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13</a:t>
            </a:fld>
            <a:endParaRPr lang="en-IS"/>
          </a:p>
        </p:txBody>
      </p:sp>
    </p:spTree>
    <p:extLst>
      <p:ext uri="{BB962C8B-B14F-4D97-AF65-F5344CB8AC3E}">
        <p14:creationId xmlns:p14="http://schemas.microsoft.com/office/powerpoint/2010/main" val="42322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LS Activity is a general booking engine that supports multiple activity types such as classes, courses, golf, subscriptions rentals, ticketing, events etc. </a:t>
            </a:r>
            <a:r>
              <a:rPr lang="en-US"/>
              <a:t>All of these different activity types need one or more types of resources, like a human resource and/or some space or equipment needed for an activity. </a:t>
            </a:r>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14</a:t>
            </a:fld>
            <a:endParaRPr lang="en-IS"/>
          </a:p>
        </p:txBody>
      </p:sp>
    </p:spTree>
    <p:extLst>
      <p:ext uri="{BB962C8B-B14F-4D97-AF65-F5344CB8AC3E}">
        <p14:creationId xmlns:p14="http://schemas.microsoft.com/office/powerpoint/2010/main" val="156069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Staff management is great for managing rosters and role budges and manage shifts and timesheets. It is really powerful when used with other modules such as Activity and LS Hotels to manage availability of human resources in various roles.</a:t>
            </a:r>
          </a:p>
          <a:p>
            <a:endParaRPr lang="en-US" dirty="0"/>
          </a:p>
        </p:txBody>
      </p:sp>
      <p:sp>
        <p:nvSpPr>
          <p:cNvPr id="4" name="Slide Number Placeholder 3"/>
          <p:cNvSpPr>
            <a:spLocks noGrp="1"/>
          </p:cNvSpPr>
          <p:nvPr>
            <p:ph type="sldNum" sz="quarter" idx="5"/>
          </p:nvPr>
        </p:nvSpPr>
        <p:spPr/>
        <p:txBody>
          <a:bodyPr/>
          <a:lstStyle/>
          <a:p>
            <a:fld id="{08E3C44F-C096-4548-AAAD-E785BEAFFE30}" type="slidenum">
              <a:rPr lang="en-IS" smtClean="0"/>
              <a:t>16</a:t>
            </a:fld>
            <a:endParaRPr lang="en-IS"/>
          </a:p>
        </p:txBody>
      </p:sp>
    </p:spTree>
    <p:extLst>
      <p:ext uri="{BB962C8B-B14F-4D97-AF65-F5344CB8AC3E}">
        <p14:creationId xmlns:p14="http://schemas.microsoft.com/office/powerpoint/2010/main" val="3140251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hapter slide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FD613-0ADB-094F-9CD2-554E6C78DC68}"/>
              </a:ext>
            </a:extLst>
          </p:cNvPr>
          <p:cNvSpPr/>
          <p:nvPr userDrawn="1"/>
        </p:nvSpPr>
        <p:spPr>
          <a:xfrm rot="8100000">
            <a:off x="2800105" y="1415806"/>
            <a:ext cx="4418286" cy="4418286"/>
          </a:xfrm>
          <a:prstGeom prst="rect">
            <a:avLst/>
          </a:prstGeom>
          <a:gradFill>
            <a:gsLst>
              <a:gs pos="100000">
                <a:srgbClr val="361D5C">
                  <a:alpha val="0"/>
                </a:srgbClr>
              </a:gs>
              <a:gs pos="0">
                <a:srgbClr val="361D5C">
                  <a:alpha val="0"/>
                </a:srgbClr>
              </a:gs>
              <a:gs pos="50000">
                <a:srgbClr val="361D5C">
                  <a:alpha val="4960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3" name="Rectangle 22">
            <a:extLst>
              <a:ext uri="{FF2B5EF4-FFF2-40B4-BE49-F238E27FC236}">
                <a16:creationId xmlns:a16="http://schemas.microsoft.com/office/drawing/2014/main" id="{E9687BCB-1984-9B41-98BA-0B729407F26B}"/>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49000">
                <a:srgbClr val="361D5C">
                  <a:alpha val="5013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0" name="Freeform 29">
            <a:extLst>
              <a:ext uri="{FF2B5EF4-FFF2-40B4-BE49-F238E27FC236}">
                <a16:creationId xmlns:a16="http://schemas.microsoft.com/office/drawing/2014/main" id="{FAB0322F-4592-16FF-E490-7890B20626E6}"/>
              </a:ext>
            </a:extLst>
          </p:cNvPr>
          <p:cNvSpPr/>
          <p:nvPr userDrawn="1"/>
        </p:nvSpPr>
        <p:spPr>
          <a:xfrm>
            <a:off x="-5914"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2" name="Rectangle 21">
            <a:extLst>
              <a:ext uri="{FF2B5EF4-FFF2-40B4-BE49-F238E27FC236}">
                <a16:creationId xmlns:a16="http://schemas.microsoft.com/office/drawing/2014/main" id="{87566114-CC2C-8545-955D-F090D7E9F93D}"/>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49796"/>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4" name="Rectangle 23">
            <a:extLst>
              <a:ext uri="{FF2B5EF4-FFF2-40B4-BE49-F238E27FC236}">
                <a16:creationId xmlns:a16="http://schemas.microsoft.com/office/drawing/2014/main" id="{5BF7237B-B27F-0248-B221-E849A67812A1}"/>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68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651481" y="711051"/>
            <a:ext cx="5916694" cy="5916694"/>
          </a:xfrm>
          <a:prstGeom prst="diamond">
            <a:avLst/>
          </a:prstGeom>
          <a:ln>
            <a:gradFill>
              <a:gsLst>
                <a:gs pos="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6096000" y="4720343"/>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6672875" y="1073461"/>
            <a:ext cx="515408" cy="515408"/>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7182754" y="317350"/>
            <a:ext cx="1266294" cy="1266294"/>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6DC063-E0B5-5C4C-A6BB-44D3156187FC}"/>
              </a:ext>
            </a:extLst>
          </p:cNvPr>
          <p:cNvCxnSpPr>
            <a:cxnSpLocks/>
          </p:cNvCxnSpPr>
          <p:nvPr userDrawn="1"/>
        </p:nvCxnSpPr>
        <p:spPr>
          <a:xfrm flipV="1">
            <a:off x="11026775" y="3322111"/>
            <a:ext cx="674445" cy="67444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10031896" y="1652788"/>
            <a:ext cx="1669323" cy="1669323"/>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6931CC-F0F5-8E10-BD0E-9A1AC5B0A3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7671" y="2303488"/>
            <a:ext cx="3421876" cy="1409006"/>
          </a:xfrm>
          <a:prstGeom prst="rect">
            <a:avLst/>
          </a:prstGeom>
        </p:spPr>
      </p:pic>
      <p:cxnSp>
        <p:nvCxnSpPr>
          <p:cNvPr id="28" name="Straight Connector 27">
            <a:extLst>
              <a:ext uri="{FF2B5EF4-FFF2-40B4-BE49-F238E27FC236}">
                <a16:creationId xmlns:a16="http://schemas.microsoft.com/office/drawing/2014/main" id="{074B519A-3357-1943-878B-4FE463E1C5CD}"/>
              </a:ext>
            </a:extLst>
          </p:cNvPr>
          <p:cNvCxnSpPr>
            <a:cxnSpLocks/>
          </p:cNvCxnSpPr>
          <p:nvPr userDrawn="1"/>
        </p:nvCxnSpPr>
        <p:spPr>
          <a:xfrm flipH="1">
            <a:off x="-110123" y="201699"/>
            <a:ext cx="3720821" cy="3720821"/>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7" name="Rectangle 16">
            <a:extLst>
              <a:ext uri="{FF2B5EF4-FFF2-40B4-BE49-F238E27FC236}">
                <a16:creationId xmlns:a16="http://schemas.microsoft.com/office/drawing/2014/main" id="{732B65B3-96F2-F64C-91C0-8BEF156AFC47}"/>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2" name="Freeform 21">
            <a:extLst>
              <a:ext uri="{FF2B5EF4-FFF2-40B4-BE49-F238E27FC236}">
                <a16:creationId xmlns:a16="http://schemas.microsoft.com/office/drawing/2014/main" id="{8CF6FC87-6D3A-16B0-0EC5-B3A8870707A1}"/>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8" name="Rectangle 17">
            <a:extLst>
              <a:ext uri="{FF2B5EF4-FFF2-40B4-BE49-F238E27FC236}">
                <a16:creationId xmlns:a16="http://schemas.microsoft.com/office/drawing/2014/main" id="{9EF3E88F-190A-2B4A-9C4B-83B6B74851BB}"/>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180063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05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83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4096572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12F36-8998-C1AE-8F2F-279949AFFDBE}"/>
              </a:ext>
            </a:extLst>
          </p:cNvPr>
          <p:cNvSpPr/>
          <p:nvPr userDrawn="1"/>
        </p:nvSpPr>
        <p:spPr>
          <a:xfrm>
            <a:off x="10613876" y="5136020"/>
            <a:ext cx="1578123" cy="17219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2200188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502578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363781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6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ogo slide/cover">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564D6343-F15D-79EC-48D6-EEA24A17770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913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87489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7515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029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639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5992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06721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4291760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39109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6347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Logo slide/cov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4D6343-F15D-79EC-48D6-EEA24A17770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705360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249057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3706013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32435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961806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159687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2316277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182607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4084259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740727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0280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Logo slide/cov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4D6343-F15D-79EC-48D6-EEA24A17770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840768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60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solidFill>
                <a:srgbClr val="1D2526"/>
              </a:solidFill>
            </a:endParaRPr>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3DBE5FD-79C5-FF75-FED6-59BD4F267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066837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48C9E10E-7FC2-7904-432A-C9DB2B5CB4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2116764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276849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4284133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707381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295AFFA-4029-6622-7B89-76E43F0D1E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970577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3BC519D1-59D0-96B2-FA55-6B31FB16D8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603119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192199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113897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405321"/>
            <a:ext cx="4291605" cy="4328398"/>
          </a:xfrm>
          <a:prstGeom prst="rect">
            <a:avLst/>
          </a:prstGeom>
          <a:ln w="15875">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411998" y="5162399"/>
            <a:ext cx="6967370" cy="536559"/>
          </a:xfrm>
          <a:prstGeom prst="rect">
            <a:avLst/>
          </a:prstGeom>
        </p:spPr>
        <p:txBody>
          <a:bodyPr/>
          <a:lstStyle>
            <a:lvl1pPr marL="0" indent="0">
              <a:buNone/>
              <a:defRPr sz="32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411998" y="5698959"/>
            <a:ext cx="6967370" cy="376360"/>
          </a:xfrm>
          <a:prstGeom prst="rect">
            <a:avLst/>
          </a:prstGeom>
        </p:spPr>
        <p:txBody>
          <a:bodyPr/>
          <a:lstStyle>
            <a:lvl1pPr marL="0" indent="0">
              <a:buNone/>
              <a:defRPr sz="24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7" name="Text Placeholder 14">
            <a:extLst>
              <a:ext uri="{FF2B5EF4-FFF2-40B4-BE49-F238E27FC236}">
                <a16:creationId xmlns:a16="http://schemas.microsoft.com/office/drawing/2014/main" id="{B08A129B-8A0B-082D-128A-76A825E51776}"/>
              </a:ext>
            </a:extLst>
          </p:cNvPr>
          <p:cNvSpPr>
            <a:spLocks noGrp="1"/>
          </p:cNvSpPr>
          <p:nvPr>
            <p:ph type="body" sz="quarter" idx="13" hasCustomPrompt="1"/>
          </p:nvPr>
        </p:nvSpPr>
        <p:spPr>
          <a:xfrm>
            <a:off x="411998" y="6076319"/>
            <a:ext cx="6967370" cy="323894"/>
          </a:xfrm>
          <a:prstGeom prst="rect">
            <a:avLst/>
          </a:prstGeom>
        </p:spPr>
        <p:txBody>
          <a:bodyPr/>
          <a:lstStyle>
            <a:lvl1pPr marL="0" indent="0">
              <a:buNone/>
              <a:defRPr sz="18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249033" y="2479536"/>
            <a:ext cx="6397536"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Tree>
    <p:extLst>
      <p:ext uri="{BB962C8B-B14F-4D97-AF65-F5344CB8AC3E}">
        <p14:creationId xmlns:p14="http://schemas.microsoft.com/office/powerpoint/2010/main" val="815730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2675962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F53D94D2-11F8-0BB7-037B-5EDD8FB429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221224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5E4EA735-FD69-A983-B0F8-1F6D730896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28034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466077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95837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35938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eakers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7F29889-7A2C-8F94-CAE9-11B28023FC7D}"/>
              </a:ext>
            </a:extLst>
          </p:cNvPr>
          <p:cNvSpPr/>
          <p:nvPr userDrawn="1"/>
        </p:nvSpPr>
        <p:spPr>
          <a:xfrm rot="5400000">
            <a:off x="-361956" y="361957"/>
            <a:ext cx="1826351"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10D6977E-AB56-017E-0E2F-1C370C495DEA}"/>
              </a:ext>
            </a:extLst>
          </p:cNvPr>
          <p:cNvSpPr/>
          <p:nvPr userDrawn="1"/>
        </p:nvSpPr>
        <p:spPr>
          <a:xfrm>
            <a:off x="0" y="3168597"/>
            <a:ext cx="3572142"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83266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621361" y="4972417"/>
            <a:ext cx="4118199" cy="407128"/>
          </a:xfrm>
          <a:prstGeom prst="rect">
            <a:avLst/>
          </a:prstGeom>
        </p:spPr>
        <p:txBody>
          <a:bodyPr/>
          <a:lstStyle>
            <a:lvl1pPr marL="0" indent="0" algn="r">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621361" y="5379545"/>
            <a:ext cx="4118199" cy="316100"/>
          </a:xfrm>
          <a:prstGeom prst="rect">
            <a:avLst/>
          </a:prstGeom>
        </p:spPr>
        <p:txBody>
          <a:bodyPr/>
          <a:lstStyle>
            <a:lvl1pPr marL="0" indent="0" algn="r">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085314" y="3008421"/>
            <a:ext cx="6724974"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2736647" y="275541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3" name="Text Placeholder 14">
            <a:extLst>
              <a:ext uri="{FF2B5EF4-FFF2-40B4-BE49-F238E27FC236}">
                <a16:creationId xmlns:a16="http://schemas.microsoft.com/office/drawing/2014/main" id="{2C52DE1B-8B33-CAB2-5BDF-105F3BFCE4A5}"/>
              </a:ext>
            </a:extLst>
          </p:cNvPr>
          <p:cNvSpPr>
            <a:spLocks noGrp="1"/>
          </p:cNvSpPr>
          <p:nvPr>
            <p:ph type="body" sz="quarter" idx="16" hasCustomPrompt="1"/>
          </p:nvPr>
        </p:nvSpPr>
        <p:spPr>
          <a:xfrm>
            <a:off x="621361" y="5695645"/>
            <a:ext cx="4118199" cy="316100"/>
          </a:xfrm>
          <a:prstGeom prst="rect">
            <a:avLst/>
          </a:prstGeom>
        </p:spPr>
        <p:txBody>
          <a:bodyPr/>
          <a:lstStyle>
            <a:lvl1pPr marL="0" indent="0" algn="r">
              <a:buNone/>
              <a:defRPr sz="14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2617788" y="1236822"/>
            <a:ext cx="4118199" cy="407128"/>
          </a:xfrm>
          <a:prstGeom prst="rect">
            <a:avLst/>
          </a:prstGeom>
        </p:spPr>
        <p:txBody>
          <a:bodyPr/>
          <a:lstStyle>
            <a:lvl1pPr marL="0" indent="0">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2617788" y="1643950"/>
            <a:ext cx="4118199" cy="316100"/>
          </a:xfrm>
          <a:prstGeom prst="rect">
            <a:avLst/>
          </a:prstGeom>
        </p:spPr>
        <p:txBody>
          <a:bodyPr/>
          <a:lstStyle>
            <a:lvl1pPr marL="0" indent="0">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2617788" y="1960050"/>
            <a:ext cx="4118199" cy="316100"/>
          </a:xfrm>
          <a:prstGeom prst="rect">
            <a:avLst/>
          </a:prstGeom>
        </p:spPr>
        <p:txBody>
          <a:bodyPr/>
          <a:lstStyle>
            <a:lvl1pPr marL="0" indent="0">
              <a:buNone/>
              <a:defRPr sz="1400" b="0">
                <a:solidFill>
                  <a:srgbClr val="29B4A9"/>
                </a:solidFill>
                <a:latin typeface="Segoe UI" panose="020B0502040204020203" pitchFamily="34" charset="0"/>
                <a:cs typeface="Segoe UI" panose="020B0502040204020203" pitchFamily="34" charset="0"/>
              </a:defRPr>
            </a:lvl1pPr>
          </a:lstStyle>
          <a:p>
            <a:pPr lvl="0"/>
            <a:r>
              <a:rPr lang="en-GB"/>
              <a:t>Job title</a:t>
            </a:r>
            <a:endParaRPr lang="en-IS"/>
          </a:p>
        </p:txBody>
      </p:sp>
    </p:spTree>
    <p:extLst>
      <p:ext uri="{BB962C8B-B14F-4D97-AF65-F5344CB8AC3E}">
        <p14:creationId xmlns:p14="http://schemas.microsoft.com/office/powerpoint/2010/main" val="3073606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peakers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8E058F-DFF2-4523-1214-C4143033F556}"/>
              </a:ext>
            </a:extLst>
          </p:cNvPr>
          <p:cNvSpPr/>
          <p:nvPr userDrawn="1"/>
        </p:nvSpPr>
        <p:spPr>
          <a:xfrm rot="5400000">
            <a:off x="9994552" y="2420846"/>
            <a:ext cx="1398165" cy="2996728"/>
          </a:xfrm>
          <a:prstGeom prst="rect">
            <a:avLst/>
          </a:pr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87F29889-7A2C-8F94-CAE9-11B28023FC7D}"/>
              </a:ext>
            </a:extLst>
          </p:cNvPr>
          <p:cNvSpPr/>
          <p:nvPr userDrawn="1"/>
        </p:nvSpPr>
        <p:spPr>
          <a:xfrm rot="5400000">
            <a:off x="783611" y="1492915"/>
            <a:ext cx="1398165" cy="2965393"/>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2018618" y="2466490"/>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9796" y="187974"/>
            <a:ext cx="1912408" cy="787460"/>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988464" y="1157139"/>
            <a:ext cx="10215072"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5139795"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7798516"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7798516"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7798516"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24" name="Picture Placeholder 4">
            <a:extLst>
              <a:ext uri="{FF2B5EF4-FFF2-40B4-BE49-F238E27FC236}">
                <a16:creationId xmlns:a16="http://schemas.microsoft.com/office/drawing/2014/main" id="{5A8BCD7E-DA6F-A5C8-8FD9-EC3FB730E013}"/>
              </a:ext>
            </a:extLst>
          </p:cNvPr>
          <p:cNvSpPr>
            <a:spLocks noGrp="1"/>
          </p:cNvSpPr>
          <p:nvPr>
            <p:ph type="pic" sz="quarter" idx="20"/>
          </p:nvPr>
        </p:nvSpPr>
        <p:spPr>
          <a:xfrm>
            <a:off x="8260972"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29" name="Text Placeholder 14">
            <a:extLst>
              <a:ext uri="{FF2B5EF4-FFF2-40B4-BE49-F238E27FC236}">
                <a16:creationId xmlns:a16="http://schemas.microsoft.com/office/drawing/2014/main" id="{05554ADB-A1BB-EA53-7906-7F8EE8EDD68D}"/>
              </a:ext>
            </a:extLst>
          </p:cNvPr>
          <p:cNvSpPr>
            <a:spLocks noGrp="1"/>
          </p:cNvSpPr>
          <p:nvPr>
            <p:ph type="body" sz="quarter" idx="21" hasCustomPrompt="1"/>
          </p:nvPr>
        </p:nvSpPr>
        <p:spPr>
          <a:xfrm>
            <a:off x="4679740"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0" name="Text Placeholder 14">
            <a:extLst>
              <a:ext uri="{FF2B5EF4-FFF2-40B4-BE49-F238E27FC236}">
                <a16:creationId xmlns:a16="http://schemas.microsoft.com/office/drawing/2014/main" id="{5D14A476-A3B5-445D-E682-F91E17B8FA93}"/>
              </a:ext>
            </a:extLst>
          </p:cNvPr>
          <p:cNvSpPr>
            <a:spLocks noGrp="1"/>
          </p:cNvSpPr>
          <p:nvPr>
            <p:ph type="body" sz="quarter" idx="22" hasCustomPrompt="1"/>
          </p:nvPr>
        </p:nvSpPr>
        <p:spPr>
          <a:xfrm>
            <a:off x="4679740"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1" name="Text Placeholder 14">
            <a:extLst>
              <a:ext uri="{FF2B5EF4-FFF2-40B4-BE49-F238E27FC236}">
                <a16:creationId xmlns:a16="http://schemas.microsoft.com/office/drawing/2014/main" id="{D45E67C5-13D8-3059-4CE7-FC711CAF8F3A}"/>
              </a:ext>
            </a:extLst>
          </p:cNvPr>
          <p:cNvSpPr>
            <a:spLocks noGrp="1"/>
          </p:cNvSpPr>
          <p:nvPr>
            <p:ph type="body" sz="quarter" idx="23" hasCustomPrompt="1"/>
          </p:nvPr>
        </p:nvSpPr>
        <p:spPr>
          <a:xfrm>
            <a:off x="4679740"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32" name="Text Placeholder 14">
            <a:extLst>
              <a:ext uri="{FF2B5EF4-FFF2-40B4-BE49-F238E27FC236}">
                <a16:creationId xmlns:a16="http://schemas.microsoft.com/office/drawing/2014/main" id="{8ABE284B-E079-CDAF-8277-72A9FF70E9CE}"/>
              </a:ext>
            </a:extLst>
          </p:cNvPr>
          <p:cNvSpPr>
            <a:spLocks noGrp="1"/>
          </p:cNvSpPr>
          <p:nvPr>
            <p:ph type="body" sz="quarter" idx="24" hasCustomPrompt="1"/>
          </p:nvPr>
        </p:nvSpPr>
        <p:spPr>
          <a:xfrm>
            <a:off x="1553222"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3" name="Text Placeholder 14">
            <a:extLst>
              <a:ext uri="{FF2B5EF4-FFF2-40B4-BE49-F238E27FC236}">
                <a16:creationId xmlns:a16="http://schemas.microsoft.com/office/drawing/2014/main" id="{43509816-BCD1-C310-A99A-936A3635752A}"/>
              </a:ext>
            </a:extLst>
          </p:cNvPr>
          <p:cNvSpPr>
            <a:spLocks noGrp="1"/>
          </p:cNvSpPr>
          <p:nvPr>
            <p:ph type="body" sz="quarter" idx="25" hasCustomPrompt="1"/>
          </p:nvPr>
        </p:nvSpPr>
        <p:spPr>
          <a:xfrm>
            <a:off x="1553222"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4" name="Text Placeholder 14">
            <a:extLst>
              <a:ext uri="{FF2B5EF4-FFF2-40B4-BE49-F238E27FC236}">
                <a16:creationId xmlns:a16="http://schemas.microsoft.com/office/drawing/2014/main" id="{8134047A-EF15-C520-19EA-E6527EDC1693}"/>
              </a:ext>
            </a:extLst>
          </p:cNvPr>
          <p:cNvSpPr>
            <a:spLocks noGrp="1"/>
          </p:cNvSpPr>
          <p:nvPr>
            <p:ph type="body" sz="quarter" idx="26" hasCustomPrompt="1"/>
          </p:nvPr>
        </p:nvSpPr>
        <p:spPr>
          <a:xfrm>
            <a:off x="1553222"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Tree>
    <p:extLst>
      <p:ext uri="{BB962C8B-B14F-4D97-AF65-F5344CB8AC3E}">
        <p14:creationId xmlns:p14="http://schemas.microsoft.com/office/powerpoint/2010/main" val="10040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title</a:t>
            </a:r>
            <a:endParaRPr lang="en-IS"/>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hapter slide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4A9DCC3-E8D7-C445-85E9-C6F9EC110461}"/>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50188"/>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CC661F3E-648B-5740-9E11-DC433187044F}"/>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CCE0B896-631A-C948-B929-910A701FAD6F}"/>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41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736601" y="2836191"/>
            <a:ext cx="10718799" cy="1185620"/>
          </a:xfrm>
          <a:prstGeom prst="rect">
            <a:avLst/>
          </a:prstGeom>
        </p:spPr>
        <p:txBody>
          <a:bodyPr anchor="ctr" anchorCtr="0"/>
          <a:lstStyle>
            <a:lvl1pPr marL="0" indent="0" algn="ctr">
              <a:buNone/>
              <a:defRPr sz="44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5" name="Straight Connector 4">
            <a:extLst>
              <a:ext uri="{FF2B5EF4-FFF2-40B4-BE49-F238E27FC236}">
                <a16:creationId xmlns:a16="http://schemas.microsoft.com/office/drawing/2014/main" id="{85908F9F-CF4A-EE46-A4B1-7A9A1E3B8B7E}"/>
              </a:ext>
            </a:extLst>
          </p:cNvPr>
          <p:cNvCxnSpPr/>
          <p:nvPr userDrawn="1"/>
        </p:nvCxnSpPr>
        <p:spPr>
          <a:xfrm>
            <a:off x="5181600" y="1761223"/>
            <a:ext cx="914400" cy="914400"/>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042CFF-054F-7944-83F4-1B876D680DE6}"/>
              </a:ext>
            </a:extLst>
          </p:cNvPr>
          <p:cNvCxnSpPr>
            <a:cxnSpLocks/>
          </p:cNvCxnSpPr>
          <p:nvPr userDrawn="1"/>
        </p:nvCxnSpPr>
        <p:spPr>
          <a:xfrm flipH="1">
            <a:off x="6096000" y="195948"/>
            <a:ext cx="2479675" cy="2479675"/>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E7318-290F-804F-A213-55E78B5F26C0}"/>
              </a:ext>
            </a:extLst>
          </p:cNvPr>
          <p:cNvCxnSpPr>
            <a:cxnSpLocks/>
          </p:cNvCxnSpPr>
          <p:nvPr userDrawn="1"/>
        </p:nvCxnSpPr>
        <p:spPr>
          <a:xfrm>
            <a:off x="4718094" y="5348611"/>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67B4A9-8EE8-D347-A11A-408131288CDC}"/>
              </a:ext>
            </a:extLst>
          </p:cNvPr>
          <p:cNvCxnSpPr>
            <a:cxnSpLocks/>
          </p:cNvCxnSpPr>
          <p:nvPr userDrawn="1"/>
        </p:nvCxnSpPr>
        <p:spPr>
          <a:xfrm flipH="1">
            <a:off x="7897368" y="4649076"/>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7C67B9-5ED3-1347-A4EF-E127B283F0FD}"/>
              </a:ext>
            </a:extLst>
          </p:cNvPr>
          <p:cNvCxnSpPr>
            <a:cxnSpLocks/>
          </p:cNvCxnSpPr>
          <p:nvPr userDrawn="1"/>
        </p:nvCxnSpPr>
        <p:spPr>
          <a:xfrm flipH="1">
            <a:off x="1848335" y="195948"/>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B83C5D-63B4-D04E-B9A2-0530B8F968A5}"/>
              </a:ext>
            </a:extLst>
          </p:cNvPr>
          <p:cNvCxnSpPr>
            <a:cxnSpLocks/>
          </p:cNvCxnSpPr>
          <p:nvPr userDrawn="1"/>
        </p:nvCxnSpPr>
        <p:spPr>
          <a:xfrm flipV="1">
            <a:off x="3628716" y="5348612"/>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2442B894-80B9-CF46-9923-AA26009B51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3734397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9.png"/><Relationship Id="rId3" Type="http://schemas.openxmlformats.org/officeDocument/2006/relationships/slideLayout" Target="../slideLayouts/slideLayout26.xml"/><Relationship Id="rId21" Type="http://schemas.openxmlformats.org/officeDocument/2006/relationships/image" Target="../media/image2.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0.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1.png"/><Relationship Id="rId3" Type="http://schemas.openxmlformats.org/officeDocument/2006/relationships/slideLayout" Target="../slideLayouts/slideLayout42.xml"/><Relationship Id="rId21" Type="http://schemas.openxmlformats.org/officeDocument/2006/relationships/image" Target="../media/image2.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2.sv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61D5C"/>
            </a:gs>
            <a:gs pos="98000">
              <a:srgbClr val="200C3B"/>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D87-411E-BFD4-C010-B40B10B65285}"/>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5" name="Picture 4">
            <a:extLst>
              <a:ext uri="{FF2B5EF4-FFF2-40B4-BE49-F238E27FC236}">
                <a16:creationId xmlns:a16="http://schemas.microsoft.com/office/drawing/2014/main" id="{9C763751-87D5-0F64-4D3A-94B82F873706}"/>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05" r:id="rId1"/>
    <p:sldLayoutId id="2147483713" r:id="rId2"/>
    <p:sldLayoutId id="2147483714" r:id="rId3"/>
    <p:sldLayoutId id="2147483715" r:id="rId4"/>
    <p:sldLayoutId id="2147483666" r:id="rId5"/>
    <p:sldLayoutId id="2147483667" r:id="rId6"/>
    <p:sldLayoutId id="2147483691" r:id="rId7"/>
    <p:sldLayoutId id="2147483706" r:id="rId8"/>
    <p:sldLayoutId id="2147483660" r:id="rId9"/>
    <p:sldLayoutId id="2147483661" r:id="rId10"/>
    <p:sldLayoutId id="2147483662" r:id="rId11"/>
    <p:sldLayoutId id="2147483649" r:id="rId12"/>
    <p:sldLayoutId id="2147483664" r:id="rId13"/>
    <p:sldLayoutId id="2147483665" r:id="rId14"/>
    <p:sldLayoutId id="2147483650" r:id="rId15"/>
    <p:sldLayoutId id="2147483651" r:id="rId16"/>
    <p:sldLayoutId id="2147483663"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E7D27EF-E9EF-19AA-87D9-1B6834993C1B}"/>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20"/>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CABBFDE6-ED6C-6833-A727-1FF4C981119C}"/>
              </a:ext>
            </a:extLst>
          </p:cNvPr>
          <p:cNvPicPr>
            <a:picLocks noChangeAspect="1"/>
          </p:cNvPicPr>
          <p:nvPr userDrawn="1"/>
        </p:nvPicPr>
        <p:blipFill>
          <a:blip r:embed="rId21"/>
          <a:srcRect/>
          <a:stretch/>
        </p:blipFill>
        <p:spPr>
          <a:xfrm>
            <a:off x="12235472" y="0"/>
            <a:ext cx="88900" cy="6858000"/>
          </a:xfrm>
          <a:prstGeom prst="rect">
            <a:avLst/>
          </a:prstGeom>
        </p:spPr>
      </p:pic>
    </p:spTree>
    <p:extLst>
      <p:ext uri="{BB962C8B-B14F-4D97-AF65-F5344CB8AC3E}">
        <p14:creationId xmlns:p14="http://schemas.microsoft.com/office/powerpoint/2010/main" val="33957519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707" r:id="rId5"/>
    <p:sldLayoutId id="2147483673" r:id="rId6"/>
    <p:sldLayoutId id="2147483674" r:id="rId7"/>
    <p:sldLayoutId id="2147483675" r:id="rId8"/>
    <p:sldLayoutId id="2147483676" r:id="rId9"/>
    <p:sldLayoutId id="2147483708" r:id="rId10"/>
    <p:sldLayoutId id="2147483677" r:id="rId11"/>
    <p:sldLayoutId id="2147483678" r:id="rId12"/>
    <p:sldLayoutId id="2147483679" r:id="rId13"/>
    <p:sldLayoutId id="2147483680" r:id="rId14"/>
    <p:sldLayoutId id="2147483709" r:id="rId15"/>
    <p:sldLayoutId id="2147483717"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B6A676C9-CF98-086A-0B38-6B4EEA03177B}"/>
              </a:ext>
            </a:extLst>
          </p:cNvPr>
          <p:cNvPicPr>
            <a:picLocks noChangeAspect="1"/>
          </p:cNvPicPr>
          <p:nvPr userDrawn="1"/>
        </p:nvPicPr>
        <p:blipFill>
          <a:blip r:embed="rId20"/>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7643C66F-5A7D-C570-6A41-3258B6DF64D2}"/>
              </a:ext>
            </a:extLst>
          </p:cNvPr>
          <p:cNvPicPr>
            <a:picLocks noChangeAspect="1"/>
          </p:cNvPicPr>
          <p:nvPr userDrawn="1"/>
        </p:nvPicPr>
        <p:blipFill>
          <a:blip r:embed="rId21"/>
          <a:srcRect/>
          <a:stretch/>
        </p:blipFill>
        <p:spPr>
          <a:xfrm>
            <a:off x="12235472" y="0"/>
            <a:ext cx="88900" cy="6858000"/>
          </a:xfrm>
          <a:prstGeom prst="rect">
            <a:avLst/>
          </a:prstGeom>
        </p:spPr>
      </p:pic>
    </p:spTree>
    <p:extLst>
      <p:ext uri="{BB962C8B-B14F-4D97-AF65-F5344CB8AC3E}">
        <p14:creationId xmlns:p14="http://schemas.microsoft.com/office/powerpoint/2010/main" val="32135209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10" r:id="rId5"/>
    <p:sldLayoutId id="2147483697" r:id="rId6"/>
    <p:sldLayoutId id="2147483698" r:id="rId7"/>
    <p:sldLayoutId id="2147483699" r:id="rId8"/>
    <p:sldLayoutId id="2147483700" r:id="rId9"/>
    <p:sldLayoutId id="2147483711" r:id="rId10"/>
    <p:sldLayoutId id="2147483701" r:id="rId11"/>
    <p:sldLayoutId id="2147483702" r:id="rId12"/>
    <p:sldLayoutId id="2147483703" r:id="rId13"/>
    <p:sldLayoutId id="2147483704" r:id="rId14"/>
    <p:sldLayoutId id="2147483712" r:id="rId15"/>
    <p:sldLayoutId id="2147483716"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105.png"/><Relationship Id="rId3" Type="http://schemas.openxmlformats.org/officeDocument/2006/relationships/image" Target="../media/image92.svg"/><Relationship Id="rId21" Type="http://schemas.openxmlformats.org/officeDocument/2006/relationships/image" Target="../media/image10.sv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104.svg"/><Relationship Id="rId2" Type="http://schemas.openxmlformats.org/officeDocument/2006/relationships/image" Target="../media/image91.png"/><Relationship Id="rId16" Type="http://schemas.openxmlformats.org/officeDocument/2006/relationships/image" Target="../media/image103.png"/><Relationship Id="rId20"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5.svg"/><Relationship Id="rId15" Type="http://schemas.openxmlformats.org/officeDocument/2006/relationships/image" Target="../media/image102.svg"/><Relationship Id="rId10" Type="http://schemas.openxmlformats.org/officeDocument/2006/relationships/image" Target="../media/image97.png"/><Relationship Id="rId19" Type="http://schemas.openxmlformats.org/officeDocument/2006/relationships/image" Target="../media/image106.svg"/><Relationship Id="rId4" Type="http://schemas.openxmlformats.org/officeDocument/2006/relationships/image" Target="../media/image4.png"/><Relationship Id="rId9" Type="http://schemas.openxmlformats.org/officeDocument/2006/relationships/image" Target="../media/image96.svg"/><Relationship Id="rId14" Type="http://schemas.openxmlformats.org/officeDocument/2006/relationships/image" Target="../media/image101.png"/></Relationships>
</file>

<file path=ppt/slides/_rels/slide28.xml.rels><?xml version="1.0" encoding="UTF-8" standalone="yes"?>
<Relationships xmlns="http://schemas.openxmlformats.org/package/2006/relationships"><Relationship Id="rId13" Type="http://schemas.openxmlformats.org/officeDocument/2006/relationships/image" Target="../media/image118.svg"/><Relationship Id="rId18" Type="http://schemas.openxmlformats.org/officeDocument/2006/relationships/image" Target="../media/image121.png"/><Relationship Id="rId26" Type="http://schemas.openxmlformats.org/officeDocument/2006/relationships/image" Target="../media/image15.png"/><Relationship Id="rId3" Type="http://schemas.openxmlformats.org/officeDocument/2006/relationships/image" Target="../media/image108.svg"/><Relationship Id="rId21" Type="http://schemas.openxmlformats.org/officeDocument/2006/relationships/image" Target="../media/image124.svg"/><Relationship Id="rId7" Type="http://schemas.openxmlformats.org/officeDocument/2006/relationships/image" Target="../media/image112.svg"/><Relationship Id="rId12" Type="http://schemas.openxmlformats.org/officeDocument/2006/relationships/image" Target="../media/image117.png"/><Relationship Id="rId17" Type="http://schemas.openxmlformats.org/officeDocument/2006/relationships/image" Target="../media/image120.svg"/><Relationship Id="rId25" Type="http://schemas.openxmlformats.org/officeDocument/2006/relationships/image" Target="../media/image128.svg"/><Relationship Id="rId33" Type="http://schemas.openxmlformats.org/officeDocument/2006/relationships/image" Target="../media/image18.svg"/><Relationship Id="rId2" Type="http://schemas.openxmlformats.org/officeDocument/2006/relationships/image" Target="../media/image107.png"/><Relationship Id="rId16" Type="http://schemas.openxmlformats.org/officeDocument/2006/relationships/image" Target="../media/image119.png"/><Relationship Id="rId20" Type="http://schemas.openxmlformats.org/officeDocument/2006/relationships/image" Target="../media/image123.png"/><Relationship Id="rId29" Type="http://schemas.openxmlformats.org/officeDocument/2006/relationships/image" Target="../media/image130.svg"/><Relationship Id="rId1" Type="http://schemas.openxmlformats.org/officeDocument/2006/relationships/slideLayout" Target="../slideLayouts/slideLayout12.xml"/><Relationship Id="rId6" Type="http://schemas.openxmlformats.org/officeDocument/2006/relationships/image" Target="../media/image111.png"/><Relationship Id="rId11" Type="http://schemas.openxmlformats.org/officeDocument/2006/relationships/image" Target="../media/image116.svg"/><Relationship Id="rId24" Type="http://schemas.openxmlformats.org/officeDocument/2006/relationships/image" Target="../media/image127.png"/><Relationship Id="rId32" Type="http://schemas.openxmlformats.org/officeDocument/2006/relationships/image" Target="../media/image17.png"/><Relationship Id="rId5" Type="http://schemas.openxmlformats.org/officeDocument/2006/relationships/image" Target="../media/image110.svg"/><Relationship Id="rId15" Type="http://schemas.openxmlformats.org/officeDocument/2006/relationships/image" Target="../media/image14.svg"/><Relationship Id="rId23" Type="http://schemas.openxmlformats.org/officeDocument/2006/relationships/image" Target="../media/image126.svg"/><Relationship Id="rId28" Type="http://schemas.openxmlformats.org/officeDocument/2006/relationships/image" Target="../media/image129.png"/><Relationship Id="rId10" Type="http://schemas.openxmlformats.org/officeDocument/2006/relationships/image" Target="../media/image115.png"/><Relationship Id="rId19" Type="http://schemas.openxmlformats.org/officeDocument/2006/relationships/image" Target="../media/image122.svg"/><Relationship Id="rId31" Type="http://schemas.openxmlformats.org/officeDocument/2006/relationships/image" Target="../media/image132.svg"/><Relationship Id="rId4" Type="http://schemas.openxmlformats.org/officeDocument/2006/relationships/image" Target="../media/image109.png"/><Relationship Id="rId9" Type="http://schemas.openxmlformats.org/officeDocument/2006/relationships/image" Target="../media/image114.svg"/><Relationship Id="rId14" Type="http://schemas.openxmlformats.org/officeDocument/2006/relationships/image" Target="../media/image13.png"/><Relationship Id="rId22" Type="http://schemas.openxmlformats.org/officeDocument/2006/relationships/image" Target="../media/image125.png"/><Relationship Id="rId27" Type="http://schemas.openxmlformats.org/officeDocument/2006/relationships/image" Target="../media/image16.svg"/><Relationship Id="rId30" Type="http://schemas.openxmlformats.org/officeDocument/2006/relationships/image" Target="../media/image131.png"/><Relationship Id="rId8" Type="http://schemas.openxmlformats.org/officeDocument/2006/relationships/image" Target="../media/image113.png"/></Relationships>
</file>

<file path=ppt/slides/_rels/slide29.xml.rels><?xml version="1.0" encoding="UTF-8" standalone="yes"?>
<Relationships xmlns="http://schemas.openxmlformats.org/package/2006/relationships"><Relationship Id="rId13" Type="http://schemas.openxmlformats.org/officeDocument/2006/relationships/image" Target="../media/image142.svg"/><Relationship Id="rId18" Type="http://schemas.openxmlformats.org/officeDocument/2006/relationships/image" Target="../media/image145.png"/><Relationship Id="rId26" Type="http://schemas.openxmlformats.org/officeDocument/2006/relationships/image" Target="../media/image25.png"/><Relationship Id="rId3" Type="http://schemas.openxmlformats.org/officeDocument/2006/relationships/image" Target="../media/image134.svg"/><Relationship Id="rId21" Type="http://schemas.openxmlformats.org/officeDocument/2006/relationships/image" Target="../media/image148.svg"/><Relationship Id="rId7" Type="http://schemas.openxmlformats.org/officeDocument/2006/relationships/image" Target="../media/image138.svg"/><Relationship Id="rId12" Type="http://schemas.openxmlformats.org/officeDocument/2006/relationships/image" Target="../media/image141.png"/><Relationship Id="rId17" Type="http://schemas.openxmlformats.org/officeDocument/2006/relationships/image" Target="../media/image144.svg"/><Relationship Id="rId25" Type="http://schemas.openxmlformats.org/officeDocument/2006/relationships/image" Target="../media/image150.svg"/><Relationship Id="rId33" Type="http://schemas.openxmlformats.org/officeDocument/2006/relationships/image" Target="../media/image28.svg"/><Relationship Id="rId2" Type="http://schemas.openxmlformats.org/officeDocument/2006/relationships/image" Target="../media/image133.png"/><Relationship Id="rId16" Type="http://schemas.openxmlformats.org/officeDocument/2006/relationships/image" Target="../media/image143.png"/><Relationship Id="rId20" Type="http://schemas.openxmlformats.org/officeDocument/2006/relationships/image" Target="../media/image147.png"/><Relationship Id="rId29" Type="http://schemas.openxmlformats.org/officeDocument/2006/relationships/image" Target="../media/image130.svg"/><Relationship Id="rId1" Type="http://schemas.openxmlformats.org/officeDocument/2006/relationships/slideLayout" Target="../slideLayouts/slideLayout18.xml"/><Relationship Id="rId6" Type="http://schemas.openxmlformats.org/officeDocument/2006/relationships/image" Target="../media/image137.png"/><Relationship Id="rId11" Type="http://schemas.openxmlformats.org/officeDocument/2006/relationships/image" Target="../media/image116.svg"/><Relationship Id="rId24" Type="http://schemas.openxmlformats.org/officeDocument/2006/relationships/image" Target="../media/image149.png"/><Relationship Id="rId32" Type="http://schemas.openxmlformats.org/officeDocument/2006/relationships/image" Target="../media/image27.png"/><Relationship Id="rId5" Type="http://schemas.openxmlformats.org/officeDocument/2006/relationships/image" Target="../media/image136.svg"/><Relationship Id="rId15" Type="http://schemas.openxmlformats.org/officeDocument/2006/relationships/image" Target="../media/image24.svg"/><Relationship Id="rId23" Type="http://schemas.openxmlformats.org/officeDocument/2006/relationships/image" Target="../media/image126.svg"/><Relationship Id="rId28" Type="http://schemas.openxmlformats.org/officeDocument/2006/relationships/image" Target="../media/image129.png"/><Relationship Id="rId10" Type="http://schemas.openxmlformats.org/officeDocument/2006/relationships/image" Target="../media/image115.png"/><Relationship Id="rId19" Type="http://schemas.openxmlformats.org/officeDocument/2006/relationships/image" Target="../media/image146.svg"/><Relationship Id="rId31" Type="http://schemas.openxmlformats.org/officeDocument/2006/relationships/image" Target="../media/image152.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23.png"/><Relationship Id="rId22" Type="http://schemas.openxmlformats.org/officeDocument/2006/relationships/image" Target="../media/image125.png"/><Relationship Id="rId27" Type="http://schemas.openxmlformats.org/officeDocument/2006/relationships/image" Target="../media/image26.svg"/><Relationship Id="rId30" Type="http://schemas.openxmlformats.org/officeDocument/2006/relationships/image" Target="../media/image151.png"/><Relationship Id="rId8" Type="http://schemas.openxmlformats.org/officeDocument/2006/relationships/image" Target="../media/image1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18" Type="http://schemas.openxmlformats.org/officeDocument/2006/relationships/image" Target="../media/image169.png"/><Relationship Id="rId3" Type="http://schemas.openxmlformats.org/officeDocument/2006/relationships/image" Target="../media/image154.svg"/><Relationship Id="rId7" Type="http://schemas.openxmlformats.org/officeDocument/2006/relationships/image" Target="../media/image158.svg"/><Relationship Id="rId12" Type="http://schemas.openxmlformats.org/officeDocument/2006/relationships/image" Target="../media/image163.png"/><Relationship Id="rId17" Type="http://schemas.openxmlformats.org/officeDocument/2006/relationships/image" Target="../media/image168.svg"/><Relationship Id="rId2" Type="http://schemas.openxmlformats.org/officeDocument/2006/relationships/image" Target="../media/image153.png"/><Relationship Id="rId16" Type="http://schemas.openxmlformats.org/officeDocument/2006/relationships/image" Target="../media/image167.png"/><Relationship Id="rId1" Type="http://schemas.openxmlformats.org/officeDocument/2006/relationships/slideLayout" Target="../slideLayouts/slideLayout12.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svg"/><Relationship Id="rId15" Type="http://schemas.openxmlformats.org/officeDocument/2006/relationships/image" Target="../media/image166.svg"/><Relationship Id="rId10" Type="http://schemas.openxmlformats.org/officeDocument/2006/relationships/image" Target="../media/image161.png"/><Relationship Id="rId19" Type="http://schemas.openxmlformats.org/officeDocument/2006/relationships/image" Target="../media/image170.sv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65.png"/></Relationships>
</file>

<file path=ppt/slides/_rels/slide31.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18" Type="http://schemas.openxmlformats.org/officeDocument/2006/relationships/image" Target="../media/image181.png"/><Relationship Id="rId3" Type="http://schemas.openxmlformats.org/officeDocument/2006/relationships/image" Target="../media/image172.svg"/><Relationship Id="rId7" Type="http://schemas.openxmlformats.org/officeDocument/2006/relationships/image" Target="../media/image176.svg"/><Relationship Id="rId12" Type="http://schemas.openxmlformats.org/officeDocument/2006/relationships/image" Target="../media/image163.png"/><Relationship Id="rId17" Type="http://schemas.openxmlformats.org/officeDocument/2006/relationships/image" Target="../media/image180.svg"/><Relationship Id="rId2" Type="http://schemas.openxmlformats.org/officeDocument/2006/relationships/image" Target="../media/image171.png"/><Relationship Id="rId16" Type="http://schemas.openxmlformats.org/officeDocument/2006/relationships/image" Target="../media/image179.png"/><Relationship Id="rId1" Type="http://schemas.openxmlformats.org/officeDocument/2006/relationships/slideLayout" Target="../slideLayouts/slideLayout18.xml"/><Relationship Id="rId6" Type="http://schemas.openxmlformats.org/officeDocument/2006/relationships/image" Target="../media/image175.png"/><Relationship Id="rId11" Type="http://schemas.openxmlformats.org/officeDocument/2006/relationships/image" Target="../media/image162.svg"/><Relationship Id="rId5" Type="http://schemas.openxmlformats.org/officeDocument/2006/relationships/image" Target="../media/image174.svg"/><Relationship Id="rId15" Type="http://schemas.openxmlformats.org/officeDocument/2006/relationships/image" Target="../media/image178.svg"/><Relationship Id="rId10" Type="http://schemas.openxmlformats.org/officeDocument/2006/relationships/image" Target="../media/image161.png"/><Relationship Id="rId19" Type="http://schemas.openxmlformats.org/officeDocument/2006/relationships/image" Target="../media/image182.svg"/><Relationship Id="rId4" Type="http://schemas.openxmlformats.org/officeDocument/2006/relationships/image" Target="../media/image173.png"/><Relationship Id="rId9" Type="http://schemas.openxmlformats.org/officeDocument/2006/relationships/image" Target="../media/image160.svg"/><Relationship Id="rId14" Type="http://schemas.openxmlformats.org/officeDocument/2006/relationships/image" Target="../media/image177.png"/></Relationships>
</file>

<file path=ppt/slides/_rels/slide3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17" Type="http://schemas.openxmlformats.org/officeDocument/2006/relationships/image" Target="../media/image304.svg"/><Relationship Id="rId21" Type="http://schemas.openxmlformats.org/officeDocument/2006/relationships/image" Target="../media/image208.svg"/><Relationship Id="rId42" Type="http://schemas.openxmlformats.org/officeDocument/2006/relationships/image" Target="../media/image229.png"/><Relationship Id="rId63" Type="http://schemas.openxmlformats.org/officeDocument/2006/relationships/image" Target="../media/image250.svg"/><Relationship Id="rId84" Type="http://schemas.openxmlformats.org/officeDocument/2006/relationships/image" Target="../media/image271.png"/><Relationship Id="rId138" Type="http://schemas.openxmlformats.org/officeDocument/2006/relationships/image" Target="../media/image325.png"/><Relationship Id="rId159" Type="http://schemas.openxmlformats.org/officeDocument/2006/relationships/image" Target="../media/image346.svg"/><Relationship Id="rId170" Type="http://schemas.openxmlformats.org/officeDocument/2006/relationships/image" Target="../media/image357.png"/><Relationship Id="rId191" Type="http://schemas.openxmlformats.org/officeDocument/2006/relationships/image" Target="../media/image378.svg"/><Relationship Id="rId107" Type="http://schemas.openxmlformats.org/officeDocument/2006/relationships/image" Target="../media/image294.svg"/><Relationship Id="rId11" Type="http://schemas.openxmlformats.org/officeDocument/2006/relationships/image" Target="../media/image198.svg"/><Relationship Id="rId32" Type="http://schemas.openxmlformats.org/officeDocument/2006/relationships/image" Target="../media/image219.png"/><Relationship Id="rId53" Type="http://schemas.openxmlformats.org/officeDocument/2006/relationships/image" Target="../media/image240.svg"/><Relationship Id="rId74" Type="http://schemas.openxmlformats.org/officeDocument/2006/relationships/image" Target="../media/image261.png"/><Relationship Id="rId128" Type="http://schemas.openxmlformats.org/officeDocument/2006/relationships/image" Target="../media/image315.png"/><Relationship Id="rId149" Type="http://schemas.openxmlformats.org/officeDocument/2006/relationships/image" Target="../media/image336.svg"/><Relationship Id="rId5" Type="http://schemas.openxmlformats.org/officeDocument/2006/relationships/image" Target="../media/image192.svg"/><Relationship Id="rId95" Type="http://schemas.openxmlformats.org/officeDocument/2006/relationships/image" Target="../media/image282.svg"/><Relationship Id="rId160" Type="http://schemas.openxmlformats.org/officeDocument/2006/relationships/image" Target="../media/image347.png"/><Relationship Id="rId181" Type="http://schemas.openxmlformats.org/officeDocument/2006/relationships/image" Target="../media/image368.svg"/><Relationship Id="rId22" Type="http://schemas.openxmlformats.org/officeDocument/2006/relationships/image" Target="../media/image209.png"/><Relationship Id="rId43" Type="http://schemas.openxmlformats.org/officeDocument/2006/relationships/image" Target="../media/image230.svg"/><Relationship Id="rId64" Type="http://schemas.openxmlformats.org/officeDocument/2006/relationships/image" Target="../media/image251.png"/><Relationship Id="rId118" Type="http://schemas.openxmlformats.org/officeDocument/2006/relationships/image" Target="../media/image305.png"/><Relationship Id="rId139" Type="http://schemas.openxmlformats.org/officeDocument/2006/relationships/image" Target="../media/image326.svg"/><Relationship Id="rId85" Type="http://schemas.openxmlformats.org/officeDocument/2006/relationships/image" Target="../media/image272.svg"/><Relationship Id="rId150" Type="http://schemas.openxmlformats.org/officeDocument/2006/relationships/image" Target="../media/image337.png"/><Relationship Id="rId171" Type="http://schemas.openxmlformats.org/officeDocument/2006/relationships/image" Target="../media/image358.svg"/><Relationship Id="rId192" Type="http://schemas.openxmlformats.org/officeDocument/2006/relationships/image" Target="../media/image379.png"/><Relationship Id="rId12" Type="http://schemas.openxmlformats.org/officeDocument/2006/relationships/image" Target="../media/image199.png"/><Relationship Id="rId33" Type="http://schemas.openxmlformats.org/officeDocument/2006/relationships/image" Target="../media/image220.svg"/><Relationship Id="rId108" Type="http://schemas.openxmlformats.org/officeDocument/2006/relationships/image" Target="../media/image295.png"/><Relationship Id="rId129" Type="http://schemas.openxmlformats.org/officeDocument/2006/relationships/image" Target="../media/image316.svg"/><Relationship Id="rId54" Type="http://schemas.openxmlformats.org/officeDocument/2006/relationships/image" Target="../media/image241.png"/><Relationship Id="rId75" Type="http://schemas.openxmlformats.org/officeDocument/2006/relationships/image" Target="../media/image262.svg"/><Relationship Id="rId96" Type="http://schemas.openxmlformats.org/officeDocument/2006/relationships/image" Target="../media/image283.png"/><Relationship Id="rId140" Type="http://schemas.openxmlformats.org/officeDocument/2006/relationships/image" Target="../media/image327.png"/><Relationship Id="rId161" Type="http://schemas.openxmlformats.org/officeDocument/2006/relationships/image" Target="../media/image348.svg"/><Relationship Id="rId182" Type="http://schemas.openxmlformats.org/officeDocument/2006/relationships/image" Target="../media/image369.png"/><Relationship Id="rId6" Type="http://schemas.openxmlformats.org/officeDocument/2006/relationships/image" Target="../media/image193.png"/><Relationship Id="rId23" Type="http://schemas.openxmlformats.org/officeDocument/2006/relationships/image" Target="../media/image210.svg"/><Relationship Id="rId119" Type="http://schemas.openxmlformats.org/officeDocument/2006/relationships/image" Target="../media/image306.svg"/><Relationship Id="rId44" Type="http://schemas.openxmlformats.org/officeDocument/2006/relationships/image" Target="../media/image231.png"/><Relationship Id="rId65" Type="http://schemas.openxmlformats.org/officeDocument/2006/relationships/image" Target="../media/image252.svg"/><Relationship Id="rId86" Type="http://schemas.openxmlformats.org/officeDocument/2006/relationships/image" Target="../media/image273.png"/><Relationship Id="rId130" Type="http://schemas.openxmlformats.org/officeDocument/2006/relationships/image" Target="../media/image317.png"/><Relationship Id="rId151" Type="http://schemas.openxmlformats.org/officeDocument/2006/relationships/image" Target="../media/image338.svg"/><Relationship Id="rId172" Type="http://schemas.openxmlformats.org/officeDocument/2006/relationships/image" Target="../media/image359.png"/><Relationship Id="rId193" Type="http://schemas.openxmlformats.org/officeDocument/2006/relationships/image" Target="../media/image380.svg"/><Relationship Id="rId13" Type="http://schemas.openxmlformats.org/officeDocument/2006/relationships/image" Target="../media/image200.svg"/><Relationship Id="rId109" Type="http://schemas.openxmlformats.org/officeDocument/2006/relationships/image" Target="../media/image296.svg"/><Relationship Id="rId34" Type="http://schemas.openxmlformats.org/officeDocument/2006/relationships/image" Target="../media/image221.png"/><Relationship Id="rId55" Type="http://schemas.openxmlformats.org/officeDocument/2006/relationships/image" Target="../media/image242.svg"/><Relationship Id="rId76" Type="http://schemas.openxmlformats.org/officeDocument/2006/relationships/image" Target="../media/image263.png"/><Relationship Id="rId97" Type="http://schemas.openxmlformats.org/officeDocument/2006/relationships/image" Target="../media/image284.svg"/><Relationship Id="rId120" Type="http://schemas.openxmlformats.org/officeDocument/2006/relationships/image" Target="../media/image307.png"/><Relationship Id="rId141" Type="http://schemas.openxmlformats.org/officeDocument/2006/relationships/image" Target="../media/image328.svg"/><Relationship Id="rId7" Type="http://schemas.openxmlformats.org/officeDocument/2006/relationships/image" Target="../media/image194.svg"/><Relationship Id="rId71" Type="http://schemas.openxmlformats.org/officeDocument/2006/relationships/image" Target="../media/image258.svg"/><Relationship Id="rId92" Type="http://schemas.openxmlformats.org/officeDocument/2006/relationships/image" Target="../media/image279.png"/><Relationship Id="rId162" Type="http://schemas.openxmlformats.org/officeDocument/2006/relationships/image" Target="../media/image349.png"/><Relationship Id="rId183" Type="http://schemas.openxmlformats.org/officeDocument/2006/relationships/image" Target="../media/image370.svg"/><Relationship Id="rId2" Type="http://schemas.openxmlformats.org/officeDocument/2006/relationships/image" Target="../media/image189.png"/><Relationship Id="rId29" Type="http://schemas.openxmlformats.org/officeDocument/2006/relationships/image" Target="../media/image216.svg"/><Relationship Id="rId24" Type="http://schemas.openxmlformats.org/officeDocument/2006/relationships/image" Target="../media/image211.png"/><Relationship Id="rId40" Type="http://schemas.openxmlformats.org/officeDocument/2006/relationships/image" Target="../media/image227.png"/><Relationship Id="rId45" Type="http://schemas.openxmlformats.org/officeDocument/2006/relationships/image" Target="../media/image232.svg"/><Relationship Id="rId66" Type="http://schemas.openxmlformats.org/officeDocument/2006/relationships/image" Target="../media/image253.png"/><Relationship Id="rId87" Type="http://schemas.openxmlformats.org/officeDocument/2006/relationships/image" Target="../media/image274.svg"/><Relationship Id="rId110" Type="http://schemas.openxmlformats.org/officeDocument/2006/relationships/image" Target="../media/image297.png"/><Relationship Id="rId115" Type="http://schemas.openxmlformats.org/officeDocument/2006/relationships/image" Target="../media/image302.svg"/><Relationship Id="rId131" Type="http://schemas.openxmlformats.org/officeDocument/2006/relationships/image" Target="../media/image318.svg"/><Relationship Id="rId136" Type="http://schemas.openxmlformats.org/officeDocument/2006/relationships/image" Target="../media/image323.png"/><Relationship Id="rId157" Type="http://schemas.openxmlformats.org/officeDocument/2006/relationships/image" Target="../media/image344.svg"/><Relationship Id="rId178" Type="http://schemas.openxmlformats.org/officeDocument/2006/relationships/image" Target="../media/image365.png"/><Relationship Id="rId61" Type="http://schemas.openxmlformats.org/officeDocument/2006/relationships/image" Target="../media/image248.svg"/><Relationship Id="rId82" Type="http://schemas.openxmlformats.org/officeDocument/2006/relationships/image" Target="../media/image269.png"/><Relationship Id="rId152" Type="http://schemas.openxmlformats.org/officeDocument/2006/relationships/image" Target="../media/image339.png"/><Relationship Id="rId173" Type="http://schemas.openxmlformats.org/officeDocument/2006/relationships/image" Target="../media/image360.svg"/><Relationship Id="rId194" Type="http://schemas.openxmlformats.org/officeDocument/2006/relationships/image" Target="../media/image381.png"/><Relationship Id="rId19" Type="http://schemas.openxmlformats.org/officeDocument/2006/relationships/image" Target="../media/image206.svg"/><Relationship Id="rId14" Type="http://schemas.openxmlformats.org/officeDocument/2006/relationships/image" Target="../media/image201.png"/><Relationship Id="rId30" Type="http://schemas.openxmlformats.org/officeDocument/2006/relationships/image" Target="../media/image217.png"/><Relationship Id="rId35" Type="http://schemas.openxmlformats.org/officeDocument/2006/relationships/image" Target="../media/image222.svg"/><Relationship Id="rId56" Type="http://schemas.openxmlformats.org/officeDocument/2006/relationships/image" Target="../media/image243.png"/><Relationship Id="rId77" Type="http://schemas.openxmlformats.org/officeDocument/2006/relationships/image" Target="../media/image264.svg"/><Relationship Id="rId100" Type="http://schemas.openxmlformats.org/officeDocument/2006/relationships/image" Target="../media/image287.png"/><Relationship Id="rId105" Type="http://schemas.openxmlformats.org/officeDocument/2006/relationships/image" Target="../media/image292.svg"/><Relationship Id="rId126" Type="http://schemas.openxmlformats.org/officeDocument/2006/relationships/image" Target="../media/image313.png"/><Relationship Id="rId147" Type="http://schemas.openxmlformats.org/officeDocument/2006/relationships/image" Target="../media/image334.svg"/><Relationship Id="rId168" Type="http://schemas.openxmlformats.org/officeDocument/2006/relationships/image" Target="../media/image355.png"/><Relationship Id="rId8" Type="http://schemas.openxmlformats.org/officeDocument/2006/relationships/image" Target="../media/image195.png"/><Relationship Id="rId51" Type="http://schemas.openxmlformats.org/officeDocument/2006/relationships/image" Target="../media/image238.svg"/><Relationship Id="rId72" Type="http://schemas.openxmlformats.org/officeDocument/2006/relationships/image" Target="../media/image259.png"/><Relationship Id="rId93" Type="http://schemas.openxmlformats.org/officeDocument/2006/relationships/image" Target="../media/image280.svg"/><Relationship Id="rId98" Type="http://schemas.openxmlformats.org/officeDocument/2006/relationships/image" Target="../media/image285.png"/><Relationship Id="rId121" Type="http://schemas.openxmlformats.org/officeDocument/2006/relationships/image" Target="../media/image308.svg"/><Relationship Id="rId142" Type="http://schemas.openxmlformats.org/officeDocument/2006/relationships/image" Target="../media/image329.png"/><Relationship Id="rId163" Type="http://schemas.openxmlformats.org/officeDocument/2006/relationships/image" Target="../media/image350.svg"/><Relationship Id="rId184" Type="http://schemas.openxmlformats.org/officeDocument/2006/relationships/image" Target="../media/image371.png"/><Relationship Id="rId189" Type="http://schemas.openxmlformats.org/officeDocument/2006/relationships/image" Target="../media/image376.svg"/><Relationship Id="rId3" Type="http://schemas.openxmlformats.org/officeDocument/2006/relationships/image" Target="../media/image190.svg"/><Relationship Id="rId25" Type="http://schemas.openxmlformats.org/officeDocument/2006/relationships/image" Target="../media/image212.svg"/><Relationship Id="rId46" Type="http://schemas.openxmlformats.org/officeDocument/2006/relationships/image" Target="../media/image233.png"/><Relationship Id="rId67" Type="http://schemas.openxmlformats.org/officeDocument/2006/relationships/image" Target="../media/image254.svg"/><Relationship Id="rId116" Type="http://schemas.openxmlformats.org/officeDocument/2006/relationships/image" Target="../media/image303.png"/><Relationship Id="rId137" Type="http://schemas.openxmlformats.org/officeDocument/2006/relationships/image" Target="../media/image324.svg"/><Relationship Id="rId158" Type="http://schemas.openxmlformats.org/officeDocument/2006/relationships/image" Target="../media/image345.png"/><Relationship Id="rId20" Type="http://schemas.openxmlformats.org/officeDocument/2006/relationships/image" Target="../media/image207.png"/><Relationship Id="rId41" Type="http://schemas.openxmlformats.org/officeDocument/2006/relationships/image" Target="../media/image228.svg"/><Relationship Id="rId62" Type="http://schemas.openxmlformats.org/officeDocument/2006/relationships/image" Target="../media/image249.png"/><Relationship Id="rId83" Type="http://schemas.openxmlformats.org/officeDocument/2006/relationships/image" Target="../media/image270.svg"/><Relationship Id="rId88" Type="http://schemas.openxmlformats.org/officeDocument/2006/relationships/image" Target="../media/image275.png"/><Relationship Id="rId111" Type="http://schemas.openxmlformats.org/officeDocument/2006/relationships/image" Target="../media/image298.svg"/><Relationship Id="rId132" Type="http://schemas.openxmlformats.org/officeDocument/2006/relationships/image" Target="../media/image319.png"/><Relationship Id="rId153" Type="http://schemas.openxmlformats.org/officeDocument/2006/relationships/image" Target="../media/image340.svg"/><Relationship Id="rId174" Type="http://schemas.openxmlformats.org/officeDocument/2006/relationships/image" Target="../media/image361.png"/><Relationship Id="rId179" Type="http://schemas.openxmlformats.org/officeDocument/2006/relationships/image" Target="../media/image366.svg"/><Relationship Id="rId195" Type="http://schemas.openxmlformats.org/officeDocument/2006/relationships/image" Target="../media/image382.svg"/><Relationship Id="rId190" Type="http://schemas.openxmlformats.org/officeDocument/2006/relationships/image" Target="../media/image377.png"/><Relationship Id="rId15" Type="http://schemas.openxmlformats.org/officeDocument/2006/relationships/image" Target="../media/image202.svg"/><Relationship Id="rId36" Type="http://schemas.openxmlformats.org/officeDocument/2006/relationships/image" Target="../media/image223.png"/><Relationship Id="rId57" Type="http://schemas.openxmlformats.org/officeDocument/2006/relationships/image" Target="../media/image244.svg"/><Relationship Id="rId106" Type="http://schemas.openxmlformats.org/officeDocument/2006/relationships/image" Target="../media/image293.png"/><Relationship Id="rId127" Type="http://schemas.openxmlformats.org/officeDocument/2006/relationships/image" Target="../media/image314.svg"/><Relationship Id="rId10" Type="http://schemas.openxmlformats.org/officeDocument/2006/relationships/image" Target="../media/image197.png"/><Relationship Id="rId31" Type="http://schemas.openxmlformats.org/officeDocument/2006/relationships/image" Target="../media/image218.svg"/><Relationship Id="rId52" Type="http://schemas.openxmlformats.org/officeDocument/2006/relationships/image" Target="../media/image239.png"/><Relationship Id="rId73" Type="http://schemas.openxmlformats.org/officeDocument/2006/relationships/image" Target="../media/image260.svg"/><Relationship Id="rId78" Type="http://schemas.openxmlformats.org/officeDocument/2006/relationships/image" Target="../media/image265.png"/><Relationship Id="rId94" Type="http://schemas.openxmlformats.org/officeDocument/2006/relationships/image" Target="../media/image281.png"/><Relationship Id="rId99" Type="http://schemas.openxmlformats.org/officeDocument/2006/relationships/image" Target="../media/image286.svg"/><Relationship Id="rId101" Type="http://schemas.openxmlformats.org/officeDocument/2006/relationships/image" Target="../media/image288.svg"/><Relationship Id="rId122" Type="http://schemas.openxmlformats.org/officeDocument/2006/relationships/image" Target="../media/image309.png"/><Relationship Id="rId143" Type="http://schemas.openxmlformats.org/officeDocument/2006/relationships/image" Target="../media/image330.svg"/><Relationship Id="rId148" Type="http://schemas.openxmlformats.org/officeDocument/2006/relationships/image" Target="../media/image335.png"/><Relationship Id="rId164" Type="http://schemas.openxmlformats.org/officeDocument/2006/relationships/image" Target="../media/image351.png"/><Relationship Id="rId169" Type="http://schemas.openxmlformats.org/officeDocument/2006/relationships/image" Target="../media/image356.svg"/><Relationship Id="rId185" Type="http://schemas.openxmlformats.org/officeDocument/2006/relationships/image" Target="../media/image372.svg"/><Relationship Id="rId4" Type="http://schemas.openxmlformats.org/officeDocument/2006/relationships/image" Target="../media/image191.png"/><Relationship Id="rId9" Type="http://schemas.openxmlformats.org/officeDocument/2006/relationships/image" Target="../media/image196.svg"/><Relationship Id="rId180" Type="http://schemas.openxmlformats.org/officeDocument/2006/relationships/image" Target="../media/image367.png"/><Relationship Id="rId26" Type="http://schemas.openxmlformats.org/officeDocument/2006/relationships/image" Target="../media/image213.png"/><Relationship Id="rId47" Type="http://schemas.openxmlformats.org/officeDocument/2006/relationships/image" Target="../media/image234.svg"/><Relationship Id="rId68" Type="http://schemas.openxmlformats.org/officeDocument/2006/relationships/image" Target="../media/image255.png"/><Relationship Id="rId89" Type="http://schemas.openxmlformats.org/officeDocument/2006/relationships/image" Target="../media/image276.svg"/><Relationship Id="rId112" Type="http://schemas.openxmlformats.org/officeDocument/2006/relationships/image" Target="../media/image299.png"/><Relationship Id="rId133" Type="http://schemas.openxmlformats.org/officeDocument/2006/relationships/image" Target="../media/image320.svg"/><Relationship Id="rId154" Type="http://schemas.openxmlformats.org/officeDocument/2006/relationships/image" Target="../media/image341.png"/><Relationship Id="rId175" Type="http://schemas.openxmlformats.org/officeDocument/2006/relationships/image" Target="../media/image362.svg"/><Relationship Id="rId196" Type="http://schemas.openxmlformats.org/officeDocument/2006/relationships/image" Target="../media/image383.png"/><Relationship Id="rId16" Type="http://schemas.openxmlformats.org/officeDocument/2006/relationships/image" Target="../media/image203.png"/><Relationship Id="rId37" Type="http://schemas.openxmlformats.org/officeDocument/2006/relationships/image" Target="../media/image224.svg"/><Relationship Id="rId58" Type="http://schemas.openxmlformats.org/officeDocument/2006/relationships/image" Target="../media/image245.png"/><Relationship Id="rId79" Type="http://schemas.openxmlformats.org/officeDocument/2006/relationships/image" Target="../media/image266.svg"/><Relationship Id="rId102" Type="http://schemas.openxmlformats.org/officeDocument/2006/relationships/image" Target="../media/image289.png"/><Relationship Id="rId123" Type="http://schemas.openxmlformats.org/officeDocument/2006/relationships/image" Target="../media/image310.svg"/><Relationship Id="rId144" Type="http://schemas.openxmlformats.org/officeDocument/2006/relationships/image" Target="../media/image331.png"/><Relationship Id="rId90" Type="http://schemas.openxmlformats.org/officeDocument/2006/relationships/image" Target="../media/image277.png"/><Relationship Id="rId165" Type="http://schemas.openxmlformats.org/officeDocument/2006/relationships/image" Target="../media/image352.svg"/><Relationship Id="rId186" Type="http://schemas.openxmlformats.org/officeDocument/2006/relationships/image" Target="../media/image373.png"/><Relationship Id="rId27" Type="http://schemas.openxmlformats.org/officeDocument/2006/relationships/image" Target="../media/image214.svg"/><Relationship Id="rId48" Type="http://schemas.openxmlformats.org/officeDocument/2006/relationships/image" Target="../media/image235.png"/><Relationship Id="rId69" Type="http://schemas.openxmlformats.org/officeDocument/2006/relationships/image" Target="../media/image256.svg"/><Relationship Id="rId113" Type="http://schemas.openxmlformats.org/officeDocument/2006/relationships/image" Target="../media/image300.svg"/><Relationship Id="rId134" Type="http://schemas.openxmlformats.org/officeDocument/2006/relationships/image" Target="../media/image321.png"/><Relationship Id="rId80" Type="http://schemas.openxmlformats.org/officeDocument/2006/relationships/image" Target="../media/image267.png"/><Relationship Id="rId155" Type="http://schemas.openxmlformats.org/officeDocument/2006/relationships/image" Target="../media/image342.svg"/><Relationship Id="rId176" Type="http://schemas.openxmlformats.org/officeDocument/2006/relationships/image" Target="../media/image363.png"/><Relationship Id="rId197" Type="http://schemas.openxmlformats.org/officeDocument/2006/relationships/image" Target="../media/image384.svg"/><Relationship Id="rId17" Type="http://schemas.openxmlformats.org/officeDocument/2006/relationships/image" Target="../media/image204.svg"/><Relationship Id="rId38" Type="http://schemas.openxmlformats.org/officeDocument/2006/relationships/image" Target="../media/image225.png"/><Relationship Id="rId59" Type="http://schemas.openxmlformats.org/officeDocument/2006/relationships/image" Target="../media/image246.svg"/><Relationship Id="rId103" Type="http://schemas.openxmlformats.org/officeDocument/2006/relationships/image" Target="../media/image290.svg"/><Relationship Id="rId124" Type="http://schemas.openxmlformats.org/officeDocument/2006/relationships/image" Target="../media/image311.png"/><Relationship Id="rId70" Type="http://schemas.openxmlformats.org/officeDocument/2006/relationships/image" Target="../media/image257.png"/><Relationship Id="rId91" Type="http://schemas.openxmlformats.org/officeDocument/2006/relationships/image" Target="../media/image278.svg"/><Relationship Id="rId145" Type="http://schemas.openxmlformats.org/officeDocument/2006/relationships/image" Target="../media/image332.svg"/><Relationship Id="rId166" Type="http://schemas.openxmlformats.org/officeDocument/2006/relationships/image" Target="../media/image353.png"/><Relationship Id="rId187" Type="http://schemas.openxmlformats.org/officeDocument/2006/relationships/image" Target="../media/image374.svg"/><Relationship Id="rId1" Type="http://schemas.openxmlformats.org/officeDocument/2006/relationships/slideLayout" Target="../slideLayouts/slideLayout18.xml"/><Relationship Id="rId28" Type="http://schemas.openxmlformats.org/officeDocument/2006/relationships/image" Target="../media/image215.png"/><Relationship Id="rId49" Type="http://schemas.openxmlformats.org/officeDocument/2006/relationships/image" Target="../media/image236.svg"/><Relationship Id="rId114" Type="http://schemas.openxmlformats.org/officeDocument/2006/relationships/image" Target="../media/image301.png"/><Relationship Id="rId60" Type="http://schemas.openxmlformats.org/officeDocument/2006/relationships/image" Target="../media/image247.png"/><Relationship Id="rId81" Type="http://schemas.openxmlformats.org/officeDocument/2006/relationships/image" Target="../media/image268.svg"/><Relationship Id="rId135" Type="http://schemas.openxmlformats.org/officeDocument/2006/relationships/image" Target="../media/image322.svg"/><Relationship Id="rId156" Type="http://schemas.openxmlformats.org/officeDocument/2006/relationships/image" Target="../media/image343.png"/><Relationship Id="rId177" Type="http://schemas.openxmlformats.org/officeDocument/2006/relationships/image" Target="../media/image364.svg"/><Relationship Id="rId18" Type="http://schemas.openxmlformats.org/officeDocument/2006/relationships/image" Target="../media/image205.png"/><Relationship Id="rId39" Type="http://schemas.openxmlformats.org/officeDocument/2006/relationships/image" Target="../media/image226.svg"/><Relationship Id="rId50" Type="http://schemas.openxmlformats.org/officeDocument/2006/relationships/image" Target="../media/image237.png"/><Relationship Id="rId104" Type="http://schemas.openxmlformats.org/officeDocument/2006/relationships/image" Target="../media/image291.png"/><Relationship Id="rId125" Type="http://schemas.openxmlformats.org/officeDocument/2006/relationships/image" Target="../media/image312.svg"/><Relationship Id="rId146" Type="http://schemas.openxmlformats.org/officeDocument/2006/relationships/image" Target="../media/image333.png"/><Relationship Id="rId167" Type="http://schemas.openxmlformats.org/officeDocument/2006/relationships/image" Target="../media/image354.svg"/><Relationship Id="rId188" Type="http://schemas.openxmlformats.org/officeDocument/2006/relationships/image" Target="../media/image375.png"/></Relationships>
</file>

<file path=ppt/slides/_rels/slide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dictionary.cambridge.org/dictionary/english/unified" TargetMode="External"/><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hyperlink" Target="https://dictionary.cambridge.org/dictionary/english/experience?q=Experiences" TargetMode="External"/><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hyperlink" Target="https://dictionary.cambridge.org/dictionary/english/experience?q=Experiences" TargetMode="External"/><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3" Type="http://schemas.openxmlformats.org/officeDocument/2006/relationships/image" Target="../media/image39.svg"/><Relationship Id="rId18" Type="http://schemas.openxmlformats.org/officeDocument/2006/relationships/image" Target="../media/image44.png"/><Relationship Id="rId26" Type="http://schemas.openxmlformats.org/officeDocument/2006/relationships/image" Target="../media/image52.png"/><Relationship Id="rId39" Type="http://schemas.openxmlformats.org/officeDocument/2006/relationships/image" Target="../media/image65.png"/><Relationship Id="rId21" Type="http://schemas.openxmlformats.org/officeDocument/2006/relationships/image" Target="../media/image47.svg"/><Relationship Id="rId34" Type="http://schemas.openxmlformats.org/officeDocument/2006/relationships/image" Target="../media/image60.png"/><Relationship Id="rId7" Type="http://schemas.microsoft.com/office/2007/relationships/diagramDrawing" Target="../diagrams/drawing1.xml"/><Relationship Id="rId2" Type="http://schemas.openxmlformats.org/officeDocument/2006/relationships/notesSlide" Target="../notesSlides/notesSlide4.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svg"/><Relationship Id="rId41"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diagramColors" Target="../diagrams/colors1.xml"/><Relationship Id="rId11" Type="http://schemas.openxmlformats.org/officeDocument/2006/relationships/image" Target="../media/image37.sv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5" Type="http://schemas.openxmlformats.org/officeDocument/2006/relationships/diagramQuickStyle" Target="../diagrams/quickStyle1.xml"/><Relationship Id="rId15" Type="http://schemas.openxmlformats.org/officeDocument/2006/relationships/image" Target="../media/image41.svg"/><Relationship Id="rId23" Type="http://schemas.openxmlformats.org/officeDocument/2006/relationships/image" Target="../media/image49.svg"/><Relationship Id="rId28" Type="http://schemas.openxmlformats.org/officeDocument/2006/relationships/image" Target="../media/image54.png"/><Relationship Id="rId36" Type="http://schemas.openxmlformats.org/officeDocument/2006/relationships/image" Target="../media/image62.svg"/><Relationship Id="rId10" Type="http://schemas.openxmlformats.org/officeDocument/2006/relationships/image" Target="../media/image36.png"/><Relationship Id="rId19" Type="http://schemas.openxmlformats.org/officeDocument/2006/relationships/image" Target="../media/image45.svg"/><Relationship Id="rId31" Type="http://schemas.openxmlformats.org/officeDocument/2006/relationships/image" Target="../media/image57.svg"/><Relationship Id="rId4" Type="http://schemas.openxmlformats.org/officeDocument/2006/relationships/diagramLayout" Target="../diagrams/layout1.xml"/><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svg"/><Relationship Id="rId30" Type="http://schemas.openxmlformats.org/officeDocument/2006/relationships/image" Target="../media/image56.png"/><Relationship Id="rId35" Type="http://schemas.openxmlformats.org/officeDocument/2006/relationships/image" Target="../media/image61.png"/><Relationship Id="rId8" Type="http://schemas.openxmlformats.org/officeDocument/2006/relationships/image" Target="../media/image34.png"/><Relationship Id="rId3" Type="http://schemas.openxmlformats.org/officeDocument/2006/relationships/diagramData" Target="../diagrams/data1.xml"/><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33" Type="http://schemas.openxmlformats.org/officeDocument/2006/relationships/image" Target="../media/image59.svg"/><Relationship Id="rId38" Type="http://schemas.openxmlformats.org/officeDocument/2006/relationships/image" Target="../media/image64.svg"/></Relationships>
</file>

<file path=ppt/slides/_rels/slide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2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table, plate, food, person&#10;&#10;Description automatically generated">
            <a:extLst>
              <a:ext uri="{FF2B5EF4-FFF2-40B4-BE49-F238E27FC236}">
                <a16:creationId xmlns:a16="http://schemas.microsoft.com/office/drawing/2014/main" id="{CCFE2CC6-7D2D-E34E-B06A-1A3FA8B0D892}"/>
              </a:ext>
            </a:extLst>
          </p:cNvPr>
          <p:cNvPicPr>
            <a:picLocks noGrp="1" noChangeAspect="1"/>
          </p:cNvPicPr>
          <p:nvPr>
            <p:ph type="pic" sz="quarter" idx="10"/>
          </p:nvPr>
        </p:nvPicPr>
        <p:blipFill>
          <a:blip r:embed="rId3"/>
          <a:srcRect l="33331" r="33331"/>
          <a:stretch>
            <a:fillRect/>
          </a:stretch>
        </p:blipFill>
        <p:spPr/>
      </p:pic>
      <p:sp>
        <p:nvSpPr>
          <p:cNvPr id="5" name="Title 4">
            <a:extLst>
              <a:ext uri="{FF2B5EF4-FFF2-40B4-BE49-F238E27FC236}">
                <a16:creationId xmlns:a16="http://schemas.microsoft.com/office/drawing/2014/main" id="{4C1E7CE5-A3A9-DCA0-DA0E-747A9442894D}"/>
              </a:ext>
            </a:extLst>
          </p:cNvPr>
          <p:cNvSpPr>
            <a:spLocks noGrp="1"/>
          </p:cNvSpPr>
          <p:nvPr>
            <p:ph type="title"/>
          </p:nvPr>
        </p:nvSpPr>
        <p:spPr/>
        <p:txBody>
          <a:bodyPr>
            <a:normAutofit fontScale="90000"/>
          </a:bodyPr>
          <a:lstStyle/>
          <a:p>
            <a:r>
              <a:rPr lang="is-IS" dirty="0"/>
              <a:t>Food and Beverage (F&amp;B)</a:t>
            </a:r>
            <a:endParaRPr lang="en-US" dirty="0"/>
          </a:p>
        </p:txBody>
      </p:sp>
      <p:sp>
        <p:nvSpPr>
          <p:cNvPr id="7" name="Text Placeholder 6">
            <a:extLst>
              <a:ext uri="{FF2B5EF4-FFF2-40B4-BE49-F238E27FC236}">
                <a16:creationId xmlns:a16="http://schemas.microsoft.com/office/drawing/2014/main" id="{D62EC0C3-8534-5D94-0DEC-0E6886343AC8}"/>
              </a:ext>
            </a:extLst>
          </p:cNvPr>
          <p:cNvSpPr>
            <a:spLocks noGrp="1"/>
          </p:cNvSpPr>
          <p:nvPr>
            <p:ph type="body" sz="quarter" idx="11"/>
          </p:nvPr>
        </p:nvSpPr>
        <p:spPr/>
        <p:txBody>
          <a:bodyPr/>
          <a:lstStyle/>
          <a:p>
            <a:r>
              <a:rPr lang="en-US" sz="2400" dirty="0"/>
              <a:t>Fine Dining, Casual Dining, Quick Service Restaurants, Coffee Shops, Pubs, … </a:t>
            </a:r>
          </a:p>
          <a:p>
            <a:r>
              <a:rPr lang="en-US" sz="2400" dirty="0"/>
              <a:t>Configurational Service Flows to support multiple types of restaurants</a:t>
            </a:r>
          </a:p>
          <a:p>
            <a:r>
              <a:rPr lang="en-US" sz="2400" dirty="0"/>
              <a:t>Recipes, Modifiers, Deals, Discounts, Allergens</a:t>
            </a:r>
          </a:p>
          <a:p>
            <a:r>
              <a:rPr lang="en-US" sz="2400" dirty="0"/>
              <a:t>Transfer orders, Split Bill</a:t>
            </a:r>
          </a:p>
          <a:p>
            <a:r>
              <a:rPr lang="en-US" sz="2400" dirty="0"/>
              <a:t>Quick Order taking</a:t>
            </a:r>
          </a:p>
          <a:p>
            <a:r>
              <a:rPr lang="en-US" sz="2400" dirty="0"/>
              <a:t>Kitchen communication on POS with Coursing</a:t>
            </a:r>
          </a:p>
          <a:p>
            <a:r>
              <a:rPr lang="en-US" sz="2400" dirty="0"/>
              <a:t>Table management</a:t>
            </a:r>
          </a:p>
          <a:p>
            <a:r>
              <a:rPr lang="en-US" sz="2400" dirty="0"/>
              <a:t>Mobile POS</a:t>
            </a:r>
          </a:p>
          <a:p>
            <a:r>
              <a:rPr lang="en-US" sz="2400" dirty="0"/>
              <a:t>Self-Service Kiosk</a:t>
            </a:r>
          </a:p>
          <a:p>
            <a:r>
              <a:rPr lang="en-US" sz="2400" dirty="0"/>
              <a:t>eCommerce with Takeout &amp; Delivery</a:t>
            </a:r>
          </a:p>
        </p:txBody>
      </p:sp>
    </p:spTree>
    <p:extLst>
      <p:ext uri="{BB962C8B-B14F-4D97-AF65-F5344CB8AC3E}">
        <p14:creationId xmlns:p14="http://schemas.microsoft.com/office/powerpoint/2010/main" val="1656009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3D1DF-3D34-C130-C606-C47E97FE6F11}"/>
              </a:ext>
            </a:extLst>
          </p:cNvPr>
          <p:cNvSpPr>
            <a:spLocks noGrp="1"/>
          </p:cNvSpPr>
          <p:nvPr>
            <p:ph type="title"/>
          </p:nvPr>
        </p:nvSpPr>
        <p:spPr/>
        <p:txBody>
          <a:bodyPr>
            <a:normAutofit fontScale="90000"/>
          </a:bodyPr>
          <a:lstStyle/>
          <a:p>
            <a:r>
              <a:rPr lang="is-IS" dirty="0"/>
              <a:t>F&amp;B Reservation Desk</a:t>
            </a:r>
            <a:endParaRPr lang="en-US" dirty="0"/>
          </a:p>
        </p:txBody>
      </p:sp>
      <p:sp>
        <p:nvSpPr>
          <p:cNvPr id="5" name="Text Placeholder 4">
            <a:extLst>
              <a:ext uri="{FF2B5EF4-FFF2-40B4-BE49-F238E27FC236}">
                <a16:creationId xmlns:a16="http://schemas.microsoft.com/office/drawing/2014/main" id="{82170634-8727-F121-3E51-FCA4D8B4186C}"/>
              </a:ext>
            </a:extLst>
          </p:cNvPr>
          <p:cNvSpPr>
            <a:spLocks noGrp="1"/>
          </p:cNvSpPr>
          <p:nvPr>
            <p:ph type="body" sz="quarter" idx="10"/>
          </p:nvPr>
        </p:nvSpPr>
        <p:spPr/>
        <p:txBody>
          <a:bodyPr/>
          <a:lstStyle/>
          <a:p>
            <a:endParaRPr lang="en-US"/>
          </a:p>
        </p:txBody>
      </p:sp>
      <p:pic>
        <p:nvPicPr>
          <p:cNvPr id="4" name="Picture Placeholder 6">
            <a:extLst>
              <a:ext uri="{FF2B5EF4-FFF2-40B4-BE49-F238E27FC236}">
                <a16:creationId xmlns:a16="http://schemas.microsoft.com/office/drawing/2014/main" id="{2573CF45-53FA-2732-68E8-C208E2DF26D2}"/>
              </a:ext>
            </a:extLst>
          </p:cNvPr>
          <p:cNvPicPr>
            <a:picLocks noGrp="1" noChangeAspect="1"/>
          </p:cNvPicPr>
          <p:nvPr>
            <p:ph type="pic" sz="quarter" idx="4294967295"/>
          </p:nvPr>
        </p:nvPicPr>
        <p:blipFill rotWithShape="1">
          <a:blip r:embed="rId3"/>
          <a:stretch/>
        </p:blipFill>
        <p:spPr>
          <a:xfrm>
            <a:off x="367430" y="1104106"/>
            <a:ext cx="10164763" cy="5570537"/>
          </a:xfrm>
          <a:prstGeom prst="rect">
            <a:avLst/>
          </a:prstGeom>
        </p:spPr>
      </p:pic>
    </p:spTree>
    <p:extLst>
      <p:ext uri="{BB962C8B-B14F-4D97-AF65-F5344CB8AC3E}">
        <p14:creationId xmlns:p14="http://schemas.microsoft.com/office/powerpoint/2010/main" val="1657663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A picture containing text, indoor, wall, person&#10;&#10;Description automatically generated">
            <a:extLst>
              <a:ext uri="{FF2B5EF4-FFF2-40B4-BE49-F238E27FC236}">
                <a16:creationId xmlns:a16="http://schemas.microsoft.com/office/drawing/2014/main" id="{AE7DA3E9-4360-45A6-BFD0-3B453A203A1E}"/>
              </a:ext>
            </a:extLst>
          </p:cNvPr>
          <p:cNvPicPr>
            <a:picLocks noGrp="1" noChangeAspect="1"/>
          </p:cNvPicPr>
          <p:nvPr>
            <p:ph type="pic" sz="quarter" idx="11"/>
          </p:nvPr>
        </p:nvPicPr>
        <p:blipFill rotWithShape="1">
          <a:blip r:embed="rId2"/>
          <a:srcRect l="30476" r="30476"/>
          <a:stretch/>
        </p:blipFill>
        <p:spPr>
          <a:prstGeom prst="rect">
            <a:avLst/>
          </a:prstGeom>
          <a:noFill/>
        </p:spPr>
      </p:pic>
      <p:sp>
        <p:nvSpPr>
          <p:cNvPr id="8" name="Title 7">
            <a:extLst>
              <a:ext uri="{FF2B5EF4-FFF2-40B4-BE49-F238E27FC236}">
                <a16:creationId xmlns:a16="http://schemas.microsoft.com/office/drawing/2014/main" id="{27166AA1-6DB0-368C-0B3B-4D8392C55C61}"/>
              </a:ext>
            </a:extLst>
          </p:cNvPr>
          <p:cNvSpPr>
            <a:spLocks noGrp="1"/>
          </p:cNvSpPr>
          <p:nvPr>
            <p:ph type="title"/>
          </p:nvPr>
        </p:nvSpPr>
        <p:spPr/>
        <p:txBody>
          <a:bodyPr>
            <a:normAutofit/>
          </a:bodyPr>
          <a:lstStyle/>
          <a:p>
            <a:r>
              <a:rPr lang="is-IS" dirty="0"/>
              <a:t>Kitchen Display System (KDS)</a:t>
            </a:r>
            <a:endParaRPr lang="en-US" dirty="0"/>
          </a:p>
        </p:txBody>
      </p:sp>
      <p:sp>
        <p:nvSpPr>
          <p:cNvPr id="9" name="Text Placeholder 8">
            <a:extLst>
              <a:ext uri="{FF2B5EF4-FFF2-40B4-BE49-F238E27FC236}">
                <a16:creationId xmlns:a16="http://schemas.microsoft.com/office/drawing/2014/main" id="{97A3736D-4F91-BDBA-AF8F-7E9033501508}"/>
              </a:ext>
            </a:extLst>
          </p:cNvPr>
          <p:cNvSpPr>
            <a:spLocks noGrp="1"/>
          </p:cNvSpPr>
          <p:nvPr>
            <p:ph type="body" sz="quarter" idx="10"/>
          </p:nvPr>
        </p:nvSpPr>
        <p:spPr/>
        <p:txBody>
          <a:bodyPr/>
          <a:lstStyle/>
          <a:p>
            <a:r>
              <a:rPr lang="en-US" sz="2400" dirty="0"/>
              <a:t>Standalone product that works with LS Central and LS First</a:t>
            </a:r>
          </a:p>
          <a:p>
            <a:r>
              <a:rPr lang="en-US" sz="2400" dirty="0"/>
              <a:t>Performance increase in POS</a:t>
            </a:r>
          </a:p>
          <a:p>
            <a:r>
              <a:rPr lang="en-US" sz="2400" dirty="0"/>
              <a:t>Displays and/or printers</a:t>
            </a:r>
          </a:p>
          <a:p>
            <a:r>
              <a:rPr lang="en-US" sz="2400" dirty="0"/>
              <a:t>Bi-directional communication (Displays only)</a:t>
            </a:r>
          </a:p>
          <a:p>
            <a:r>
              <a:rPr lang="en-US" sz="2400" dirty="0"/>
              <a:t>Routing logic on items, terminals or type</a:t>
            </a:r>
          </a:p>
          <a:p>
            <a:r>
              <a:rPr lang="en-US" sz="2400" dirty="0"/>
              <a:t>Fully configurable on operations and UI</a:t>
            </a:r>
          </a:p>
          <a:p>
            <a:r>
              <a:rPr lang="en-US" sz="2400" dirty="0"/>
              <a:t>Kitchen workflows</a:t>
            </a:r>
          </a:p>
          <a:p>
            <a:r>
              <a:rPr lang="en-US" sz="2400" dirty="0"/>
              <a:t>Multiple device types: Preorders, Preparation, Expeditor, Customer Facing Preparation, Customer Facing Ready</a:t>
            </a:r>
          </a:p>
        </p:txBody>
      </p:sp>
    </p:spTree>
    <p:extLst>
      <p:ext uri="{BB962C8B-B14F-4D97-AF65-F5344CB8AC3E}">
        <p14:creationId xmlns:p14="http://schemas.microsoft.com/office/powerpoint/2010/main" val="3797042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10;&#10;Description automatically generated">
            <a:extLst>
              <a:ext uri="{FF2B5EF4-FFF2-40B4-BE49-F238E27FC236}">
                <a16:creationId xmlns:a16="http://schemas.microsoft.com/office/drawing/2014/main" id="{F1F7ED34-31C6-9180-792E-8A66ADE667E6}"/>
              </a:ext>
            </a:extLst>
          </p:cNvPr>
          <p:cNvPicPr>
            <a:picLocks noChangeAspect="1"/>
          </p:cNvPicPr>
          <p:nvPr/>
        </p:nvPicPr>
        <p:blipFill>
          <a:blip r:embed="rId3"/>
          <a:srcRect t="5639" b="5639"/>
          <a:stretch>
            <a:fillRect/>
          </a:stretch>
        </p:blipFill>
        <p:spPr>
          <a:xfrm>
            <a:off x="0" y="0"/>
            <a:ext cx="12191999" cy="6858000"/>
          </a:xfrm>
          <a:prstGeom prst="rect">
            <a:avLst/>
          </a:prstGeom>
        </p:spPr>
      </p:pic>
      <p:sp>
        <p:nvSpPr>
          <p:cNvPr id="10" name="Text Placeholder 4">
            <a:extLst>
              <a:ext uri="{FF2B5EF4-FFF2-40B4-BE49-F238E27FC236}">
                <a16:creationId xmlns:a16="http://schemas.microsoft.com/office/drawing/2014/main" id="{F9D90E71-F91C-231F-3D32-DB1CEEC4AB6A}"/>
              </a:ext>
            </a:extLst>
          </p:cNvPr>
          <p:cNvSpPr txBox="1">
            <a:spLocks/>
          </p:cNvSpPr>
          <p:nvPr/>
        </p:nvSpPr>
        <p:spPr>
          <a:xfrm>
            <a:off x="0" y="5949951"/>
            <a:ext cx="12192000" cy="908050"/>
          </a:xfrm>
          <a:prstGeom prst="rect">
            <a:avLst/>
          </a:prstGeom>
          <a:solidFill>
            <a:srgbClr val="371E5E"/>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endParaRPr lang="en-US" sz="2400" kern="1200" dirty="0">
              <a:solidFill>
                <a:schemeClr val="bg1"/>
              </a:solidFill>
              <a:latin typeface="Segoe UI "/>
            </a:endParaRPr>
          </a:p>
        </p:txBody>
      </p:sp>
      <p:sp>
        <p:nvSpPr>
          <p:cNvPr id="8" name="Text Placeholder 7">
            <a:extLst>
              <a:ext uri="{FF2B5EF4-FFF2-40B4-BE49-F238E27FC236}">
                <a16:creationId xmlns:a16="http://schemas.microsoft.com/office/drawing/2014/main" id="{C3BA5BD0-D4D2-1F8F-4ED5-3736AF98C859}"/>
              </a:ext>
            </a:extLst>
          </p:cNvPr>
          <p:cNvSpPr>
            <a:spLocks noGrp="1"/>
          </p:cNvSpPr>
          <p:nvPr>
            <p:ph type="body" sz="quarter" idx="11"/>
          </p:nvPr>
        </p:nvSpPr>
        <p:spPr>
          <a:xfrm>
            <a:off x="713755" y="6118977"/>
            <a:ext cx="9388797" cy="569997"/>
          </a:xfrm>
        </p:spPr>
        <p:txBody>
          <a:bodyPr/>
          <a:lstStyle/>
          <a:p>
            <a:r>
              <a:rPr lang="is-IS" dirty="0" err="1">
                <a:solidFill>
                  <a:schemeClr val="bg1"/>
                </a:solidFill>
              </a:rPr>
              <a:t>Kitchen</a:t>
            </a:r>
            <a:r>
              <a:rPr lang="is-IS" dirty="0">
                <a:solidFill>
                  <a:schemeClr val="bg1"/>
                </a:solidFill>
              </a:rPr>
              <a:t> </a:t>
            </a:r>
            <a:r>
              <a:rPr lang="is-IS" dirty="0" err="1">
                <a:solidFill>
                  <a:schemeClr val="bg1"/>
                </a:solidFill>
              </a:rPr>
              <a:t>Displays</a:t>
            </a:r>
            <a:endParaRPr lang="en-US" dirty="0">
              <a:solidFill>
                <a:schemeClr val="bg1"/>
              </a:solidFill>
            </a:endParaRPr>
          </a:p>
        </p:txBody>
      </p:sp>
    </p:spTree>
    <p:extLst>
      <p:ext uri="{BB962C8B-B14F-4D97-AF65-F5344CB8AC3E}">
        <p14:creationId xmlns:p14="http://schemas.microsoft.com/office/powerpoint/2010/main" val="269863411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A picture containing wall, indoor&#10;&#10;Description automatically generated">
            <a:extLst>
              <a:ext uri="{FF2B5EF4-FFF2-40B4-BE49-F238E27FC236}">
                <a16:creationId xmlns:a16="http://schemas.microsoft.com/office/drawing/2014/main" id="{3AE5BFD9-1516-843B-9C82-694E117B25FD}"/>
              </a:ext>
            </a:extLst>
          </p:cNvPr>
          <p:cNvPicPr>
            <a:picLocks noGrp="1" noChangeAspect="1"/>
          </p:cNvPicPr>
          <p:nvPr>
            <p:ph type="pic" sz="quarter" idx="11"/>
          </p:nvPr>
        </p:nvPicPr>
        <p:blipFill rotWithShape="1">
          <a:blip r:embed="rId3"/>
          <a:srcRect t="8042" b="8042"/>
          <a:stretch/>
        </p:blipFill>
        <p:spPr>
          <a:prstGeom prst="rect">
            <a:avLst/>
          </a:prstGeom>
          <a:noFill/>
        </p:spPr>
      </p:pic>
      <p:sp>
        <p:nvSpPr>
          <p:cNvPr id="3" name="Text Placeholder 2">
            <a:extLst>
              <a:ext uri="{FF2B5EF4-FFF2-40B4-BE49-F238E27FC236}">
                <a16:creationId xmlns:a16="http://schemas.microsoft.com/office/drawing/2014/main" id="{A8A71EBE-851F-CC9A-FBEC-0997C35F30D2}"/>
              </a:ext>
            </a:extLst>
          </p:cNvPr>
          <p:cNvSpPr>
            <a:spLocks noGrp="1"/>
          </p:cNvSpPr>
          <p:nvPr>
            <p:ph type="body" sz="quarter" idx="10"/>
          </p:nvPr>
        </p:nvSpPr>
        <p:spPr/>
        <p:txBody>
          <a:bodyPr/>
          <a:lstStyle/>
          <a:p>
            <a:pPr marL="342900" indent="-342900">
              <a:buFont typeface="Arial" panose="020B0604020202020204" pitchFamily="34" charset="0"/>
              <a:buChar char="•"/>
            </a:pPr>
            <a:r>
              <a:rPr lang="en-US" sz="2400" dirty="0"/>
              <a:t>Multiple types of Activities in a single platform</a:t>
            </a:r>
          </a:p>
          <a:p>
            <a:pPr marL="342900" indent="-342900">
              <a:buFont typeface="Arial" panose="020B0604020202020204" pitchFamily="34" charset="0"/>
              <a:buChar char="•"/>
            </a:pPr>
            <a:r>
              <a:rPr lang="en-US" sz="2400" dirty="0"/>
              <a:t>Reservations and appointments, Groups, Classes, Courses, Ticketing, Rentals, Memberships, Events</a:t>
            </a:r>
          </a:p>
          <a:p>
            <a:pPr marL="342900" indent="-342900">
              <a:buFont typeface="Arial" panose="020B0604020202020204" pitchFamily="34" charset="0"/>
              <a:buChar char="•"/>
            </a:pPr>
            <a:r>
              <a:rPr lang="en-US" sz="2400" dirty="0"/>
              <a:t>Table reservations for F&amp;B</a:t>
            </a:r>
          </a:p>
          <a:p>
            <a:pPr marL="342900" indent="-342900">
              <a:buFont typeface="Arial" panose="020B0604020202020204" pitchFamily="34" charset="0"/>
              <a:buChar char="•"/>
            </a:pPr>
            <a:r>
              <a:rPr lang="en-US" sz="2400" dirty="0"/>
              <a:t>Manage bookings with 3</a:t>
            </a:r>
            <a:r>
              <a:rPr lang="en-US" sz="2400" baseline="30000" dirty="0"/>
              <a:t>rd</a:t>
            </a:r>
            <a:r>
              <a:rPr lang="en-US" sz="2400" dirty="0"/>
              <a:t> party operators</a:t>
            </a:r>
          </a:p>
          <a:p>
            <a:pPr marL="342900" indent="-342900">
              <a:buFont typeface="Arial" panose="020B0604020202020204" pitchFamily="34" charset="0"/>
              <a:buChar char="•"/>
            </a:pPr>
            <a:r>
              <a:rPr lang="en-US" sz="2400" dirty="0"/>
              <a:t>Manage resources like staff, rooms, assets</a:t>
            </a:r>
          </a:p>
          <a:p>
            <a:pPr marL="342900" indent="-342900">
              <a:buFont typeface="Arial" panose="020B0604020202020204" pitchFamily="34" charset="0"/>
              <a:buChar char="•"/>
            </a:pPr>
            <a:r>
              <a:rPr lang="en-US" sz="2400" dirty="0"/>
              <a:t>Memberships</a:t>
            </a:r>
          </a:p>
          <a:p>
            <a:pPr marL="342900" indent="-342900">
              <a:buFont typeface="Arial" panose="020B0604020202020204" pitchFamily="34" charset="0"/>
              <a:buChar char="•"/>
            </a:pPr>
            <a:r>
              <a:rPr lang="en-US" sz="2400" dirty="0"/>
              <a:t>POS processes allow for quick sales, charges and self checkout</a:t>
            </a:r>
          </a:p>
          <a:p>
            <a:pPr marL="342900" indent="-342900">
              <a:buFont typeface="Arial" panose="020B0604020202020204" pitchFamily="34" charset="0"/>
              <a:buChar char="•"/>
            </a:pPr>
            <a:r>
              <a:rPr lang="en-US" sz="2400" dirty="0"/>
              <a:t>Powerful API’s expose availability and take reservations</a:t>
            </a:r>
          </a:p>
        </p:txBody>
      </p:sp>
      <p:sp>
        <p:nvSpPr>
          <p:cNvPr id="4" name="Title 3">
            <a:extLst>
              <a:ext uri="{FF2B5EF4-FFF2-40B4-BE49-F238E27FC236}">
                <a16:creationId xmlns:a16="http://schemas.microsoft.com/office/drawing/2014/main" id="{5F821014-9AAE-A992-736E-A9B5B48D900A}"/>
              </a:ext>
            </a:extLst>
          </p:cNvPr>
          <p:cNvSpPr>
            <a:spLocks noGrp="1"/>
          </p:cNvSpPr>
          <p:nvPr>
            <p:ph type="title"/>
          </p:nvPr>
        </p:nvSpPr>
        <p:spPr/>
        <p:txBody>
          <a:bodyPr/>
          <a:lstStyle/>
          <a:p>
            <a:r>
              <a:rPr lang="is-IS" dirty="0"/>
              <a:t>Activity</a:t>
            </a:r>
            <a:endParaRPr lang="en-US" dirty="0"/>
          </a:p>
        </p:txBody>
      </p:sp>
    </p:spTree>
    <p:extLst>
      <p:ext uri="{BB962C8B-B14F-4D97-AF65-F5344CB8AC3E}">
        <p14:creationId xmlns:p14="http://schemas.microsoft.com/office/powerpoint/2010/main" val="149123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8BE7834E-BAB3-70B8-FFEC-2153078CB765}"/>
              </a:ext>
            </a:extLst>
          </p:cNvPr>
          <p:cNvPicPr>
            <a:picLocks noChangeAspect="1"/>
          </p:cNvPicPr>
          <p:nvPr/>
        </p:nvPicPr>
        <p:blipFill rotWithShape="1">
          <a:blip r:embed="rId2"/>
          <a:srcRect l="-17992" r="-17992"/>
          <a:stretch/>
        </p:blipFill>
        <p:spPr>
          <a:xfrm>
            <a:off x="1189110" y="658798"/>
            <a:ext cx="9685516" cy="445158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BF66FEBD-4C97-2076-5C3C-FA8AC5532945}"/>
              </a:ext>
            </a:extLst>
          </p:cNvPr>
          <p:cNvPicPr>
            <a:picLocks noChangeAspect="1"/>
          </p:cNvPicPr>
          <p:nvPr/>
        </p:nvPicPr>
        <p:blipFill>
          <a:blip r:embed="rId3"/>
          <a:stretch>
            <a:fillRect/>
          </a:stretch>
        </p:blipFill>
        <p:spPr>
          <a:xfrm>
            <a:off x="957170" y="-128186"/>
            <a:ext cx="10148274" cy="7246832"/>
          </a:xfrm>
          <a:prstGeom prst="rect">
            <a:avLst/>
          </a:prstGeom>
        </p:spPr>
      </p:pic>
    </p:spTree>
    <p:extLst>
      <p:ext uri="{BB962C8B-B14F-4D97-AF65-F5344CB8AC3E}">
        <p14:creationId xmlns:p14="http://schemas.microsoft.com/office/powerpoint/2010/main" val="3394997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lendar&#10;&#10;Description automatically generated">
            <a:extLst>
              <a:ext uri="{FF2B5EF4-FFF2-40B4-BE49-F238E27FC236}">
                <a16:creationId xmlns:a16="http://schemas.microsoft.com/office/drawing/2014/main" id="{E38F9121-0169-46B6-6FD3-A4F129362272}"/>
              </a:ext>
            </a:extLst>
          </p:cNvPr>
          <p:cNvPicPr>
            <a:picLocks noGrp="1" noChangeAspect="1"/>
          </p:cNvPicPr>
          <p:nvPr>
            <p:ph type="pic" sz="quarter" idx="10"/>
          </p:nvPr>
        </p:nvPicPr>
        <p:blipFill>
          <a:blip r:embed="rId3"/>
          <a:srcRect l="16667" r="16667"/>
          <a:stretch>
            <a:fillRect/>
          </a:stretch>
        </p:blipFill>
        <p:spPr/>
      </p:pic>
      <p:sp>
        <p:nvSpPr>
          <p:cNvPr id="3" name="Title 2">
            <a:extLst>
              <a:ext uri="{FF2B5EF4-FFF2-40B4-BE49-F238E27FC236}">
                <a16:creationId xmlns:a16="http://schemas.microsoft.com/office/drawing/2014/main" id="{8141D1C2-CF3B-A647-4A84-52BCA4112F60}"/>
              </a:ext>
            </a:extLst>
          </p:cNvPr>
          <p:cNvSpPr>
            <a:spLocks noGrp="1"/>
          </p:cNvSpPr>
          <p:nvPr>
            <p:ph type="title"/>
          </p:nvPr>
        </p:nvSpPr>
        <p:spPr/>
        <p:txBody>
          <a:bodyPr>
            <a:normAutofit fontScale="90000"/>
          </a:bodyPr>
          <a:lstStyle/>
          <a:p>
            <a:r>
              <a:rPr lang="is-IS" dirty="0"/>
              <a:t>Staff Management</a:t>
            </a:r>
            <a:endParaRPr lang="en-US" dirty="0"/>
          </a:p>
        </p:txBody>
      </p:sp>
      <p:sp>
        <p:nvSpPr>
          <p:cNvPr id="4" name="Text Placeholder 3">
            <a:extLst>
              <a:ext uri="{FF2B5EF4-FFF2-40B4-BE49-F238E27FC236}">
                <a16:creationId xmlns:a16="http://schemas.microsoft.com/office/drawing/2014/main" id="{AC6495BA-3715-5500-389A-922D7BC7572A}"/>
              </a:ext>
            </a:extLst>
          </p:cNvPr>
          <p:cNvSpPr>
            <a:spLocks noGrp="1"/>
          </p:cNvSpPr>
          <p:nvPr>
            <p:ph type="body" sz="quarter" idx="11"/>
          </p:nvPr>
        </p:nvSpPr>
        <p:spPr/>
        <p:txBody>
          <a:bodyPr/>
          <a:lstStyle/>
          <a:p>
            <a:r>
              <a:rPr lang="en-US" dirty="0"/>
              <a:t>Manage employees, shifts and roles</a:t>
            </a:r>
          </a:p>
          <a:p>
            <a:r>
              <a:rPr lang="en-US" dirty="0"/>
              <a:t>Role budgets</a:t>
            </a:r>
          </a:p>
          <a:p>
            <a:r>
              <a:rPr lang="en-US" dirty="0"/>
              <a:t>Roster planning</a:t>
            </a:r>
          </a:p>
          <a:p>
            <a:r>
              <a:rPr lang="en-US" dirty="0"/>
              <a:t>Time registration on POS</a:t>
            </a:r>
          </a:p>
          <a:p>
            <a:r>
              <a:rPr lang="en-US" dirty="0"/>
              <a:t>Export to salary system</a:t>
            </a:r>
          </a:p>
          <a:p>
            <a:r>
              <a:rPr lang="en-US" dirty="0"/>
              <a:t>Employee analysis</a:t>
            </a:r>
          </a:p>
          <a:p>
            <a:r>
              <a:rPr lang="en-US" dirty="0"/>
              <a:t>Works well with LS Activity and LS Hotels to manage availability of human resources</a:t>
            </a:r>
          </a:p>
        </p:txBody>
      </p:sp>
    </p:spTree>
    <p:extLst>
      <p:ext uri="{BB962C8B-B14F-4D97-AF65-F5344CB8AC3E}">
        <p14:creationId xmlns:p14="http://schemas.microsoft.com/office/powerpoint/2010/main" val="429638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17DF-DE3C-AD5A-0018-77C45187B513}"/>
              </a:ext>
            </a:extLst>
          </p:cNvPr>
          <p:cNvSpPr>
            <a:spLocks noGrp="1"/>
          </p:cNvSpPr>
          <p:nvPr>
            <p:ph type="title"/>
          </p:nvPr>
        </p:nvSpPr>
        <p:spPr/>
        <p:txBody>
          <a:bodyPr>
            <a:normAutofit fontScale="90000"/>
          </a:bodyPr>
          <a:lstStyle/>
          <a:p>
            <a:r>
              <a:rPr lang="is-IS" dirty="0"/>
              <a:t>Time registration on POS</a:t>
            </a:r>
            <a:endParaRPr lang="en-US" dirty="0"/>
          </a:p>
        </p:txBody>
      </p:sp>
      <p:sp>
        <p:nvSpPr>
          <p:cNvPr id="3" name="Text Placeholder 2">
            <a:extLst>
              <a:ext uri="{FF2B5EF4-FFF2-40B4-BE49-F238E27FC236}">
                <a16:creationId xmlns:a16="http://schemas.microsoft.com/office/drawing/2014/main" id="{BE550A40-7D5C-7D06-0991-F89B266E8B77}"/>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DCC15538-595A-6CE2-B7F3-CAFA3A0FD3FD}"/>
              </a:ext>
            </a:extLst>
          </p:cNvPr>
          <p:cNvPicPr>
            <a:picLocks noChangeAspect="1"/>
          </p:cNvPicPr>
          <p:nvPr/>
        </p:nvPicPr>
        <p:blipFill>
          <a:blip r:embed="rId3"/>
          <a:stretch>
            <a:fillRect/>
          </a:stretch>
        </p:blipFill>
        <p:spPr>
          <a:xfrm>
            <a:off x="1172189" y="1352550"/>
            <a:ext cx="9610725" cy="5318742"/>
          </a:xfrm>
          <a:prstGeom prst="rect">
            <a:avLst/>
          </a:prstGeom>
        </p:spPr>
      </p:pic>
    </p:spTree>
    <p:extLst>
      <p:ext uri="{BB962C8B-B14F-4D97-AF65-F5344CB8AC3E}">
        <p14:creationId xmlns:p14="http://schemas.microsoft.com/office/powerpoint/2010/main" val="138697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C469E3-DFDC-F65B-5B9E-EED9B99ABD56}"/>
              </a:ext>
            </a:extLst>
          </p:cNvPr>
          <p:cNvSpPr>
            <a:spLocks noGrp="1"/>
          </p:cNvSpPr>
          <p:nvPr>
            <p:ph type="body" sz="quarter" idx="10"/>
          </p:nvPr>
        </p:nvSpPr>
        <p:spPr/>
        <p:txBody>
          <a:bodyPr/>
          <a:lstStyle/>
          <a:p>
            <a:r>
              <a:rPr lang="en-US" sz="2400" dirty="0"/>
              <a:t>Property Management in ERP</a:t>
            </a:r>
          </a:p>
          <a:p>
            <a:r>
              <a:rPr lang="en-US" sz="2400" dirty="0"/>
              <a:t>Rate management with items, activities and/or packages</a:t>
            </a:r>
          </a:p>
          <a:p>
            <a:r>
              <a:rPr lang="en-US" sz="2400" dirty="0"/>
              <a:t>Manage the guest journey with powerful Reservation management</a:t>
            </a:r>
          </a:p>
          <a:p>
            <a:r>
              <a:rPr lang="en-US" sz="2400" dirty="0"/>
              <a:t>Calendar view to manage room allocations and get better overview</a:t>
            </a:r>
          </a:p>
          <a:p>
            <a:r>
              <a:rPr lang="en-US" sz="2400" dirty="0"/>
              <a:t>Invoice Management in POS or in BO</a:t>
            </a:r>
          </a:p>
          <a:p>
            <a:r>
              <a:rPr lang="en-US" sz="2400" dirty="0"/>
              <a:t>Hotel Front Desk Role Center and POS to speed up customer service</a:t>
            </a:r>
          </a:p>
          <a:p>
            <a:r>
              <a:rPr lang="en-US" sz="2400" dirty="0"/>
              <a:t>Housekeeping API</a:t>
            </a:r>
          </a:p>
          <a:p>
            <a:r>
              <a:rPr lang="en-US" sz="2400" dirty="0"/>
              <a:t>Channel Management (SynXis + SiteMinder)</a:t>
            </a:r>
          </a:p>
        </p:txBody>
      </p:sp>
      <p:sp>
        <p:nvSpPr>
          <p:cNvPr id="4" name="Title 3">
            <a:extLst>
              <a:ext uri="{FF2B5EF4-FFF2-40B4-BE49-F238E27FC236}">
                <a16:creationId xmlns:a16="http://schemas.microsoft.com/office/drawing/2014/main" id="{C7BD7D57-CA37-4625-5243-4E984CB39A60}"/>
              </a:ext>
            </a:extLst>
          </p:cNvPr>
          <p:cNvSpPr>
            <a:spLocks noGrp="1"/>
          </p:cNvSpPr>
          <p:nvPr>
            <p:ph type="title"/>
          </p:nvPr>
        </p:nvSpPr>
        <p:spPr/>
        <p:txBody>
          <a:bodyPr/>
          <a:lstStyle/>
          <a:p>
            <a:r>
              <a:rPr lang="is-IS" dirty="0"/>
              <a:t>LS Central for Hotels</a:t>
            </a:r>
            <a:endParaRPr lang="en-US" dirty="0"/>
          </a:p>
        </p:txBody>
      </p:sp>
      <p:pic>
        <p:nvPicPr>
          <p:cNvPr id="5" name="Picture 5" descr="A picture containing floor, indoor, wall, window&#10;&#10;Description automatically generated">
            <a:extLst>
              <a:ext uri="{FF2B5EF4-FFF2-40B4-BE49-F238E27FC236}">
                <a16:creationId xmlns:a16="http://schemas.microsoft.com/office/drawing/2014/main" id="{19EDE377-6EDE-399F-6EA2-4B8EACBA8D60}"/>
              </a:ext>
            </a:extLst>
          </p:cNvPr>
          <p:cNvPicPr>
            <a:picLocks noGrp="1" noChangeAspect="1"/>
          </p:cNvPicPr>
          <p:nvPr>
            <p:ph type="pic" sz="quarter" idx="11"/>
          </p:nvPr>
        </p:nvPicPr>
        <p:blipFill rotWithShape="1">
          <a:blip r:embed="rId3"/>
          <a:srcRect l="23519" r="23519"/>
          <a:stretch/>
        </p:blipFill>
        <p:spPr>
          <a:xfrm>
            <a:off x="7608888" y="544513"/>
            <a:ext cx="4583112" cy="5768975"/>
          </a:xfrm>
        </p:spPr>
      </p:pic>
    </p:spTree>
    <p:extLst>
      <p:ext uri="{BB962C8B-B14F-4D97-AF65-F5344CB8AC3E}">
        <p14:creationId xmlns:p14="http://schemas.microsoft.com/office/powerpoint/2010/main" val="5717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17DF-DE3C-AD5A-0018-77C45187B513}"/>
              </a:ext>
            </a:extLst>
          </p:cNvPr>
          <p:cNvSpPr>
            <a:spLocks noGrp="1"/>
          </p:cNvSpPr>
          <p:nvPr>
            <p:ph type="title"/>
          </p:nvPr>
        </p:nvSpPr>
        <p:spPr/>
        <p:txBody>
          <a:bodyPr>
            <a:normAutofit fontScale="90000"/>
          </a:bodyPr>
          <a:lstStyle/>
          <a:p>
            <a:r>
              <a:rPr lang="is-IS" dirty="0"/>
              <a:t>Hotel Front Desk</a:t>
            </a:r>
            <a:endParaRPr lang="en-US" dirty="0"/>
          </a:p>
        </p:txBody>
      </p:sp>
      <p:sp>
        <p:nvSpPr>
          <p:cNvPr id="3" name="Text Placeholder 2">
            <a:extLst>
              <a:ext uri="{FF2B5EF4-FFF2-40B4-BE49-F238E27FC236}">
                <a16:creationId xmlns:a16="http://schemas.microsoft.com/office/drawing/2014/main" id="{BE550A40-7D5C-7D06-0991-F89B266E8B77}"/>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A3F72340-D1F8-DE53-55E5-999595B0C1A1}"/>
              </a:ext>
            </a:extLst>
          </p:cNvPr>
          <p:cNvPicPr>
            <a:picLocks noChangeAspect="1"/>
          </p:cNvPicPr>
          <p:nvPr/>
        </p:nvPicPr>
        <p:blipFill>
          <a:blip r:embed="rId2"/>
          <a:stretch>
            <a:fillRect/>
          </a:stretch>
        </p:blipFill>
        <p:spPr>
          <a:xfrm>
            <a:off x="1485592" y="1209804"/>
            <a:ext cx="8965425" cy="5359141"/>
          </a:xfrm>
          <a:prstGeom prst="rect">
            <a:avLst/>
          </a:prstGeom>
        </p:spPr>
      </p:pic>
    </p:spTree>
    <p:extLst>
      <p:ext uri="{BB962C8B-B14F-4D97-AF65-F5344CB8AC3E}">
        <p14:creationId xmlns:p14="http://schemas.microsoft.com/office/powerpoint/2010/main" val="59834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794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17DF-DE3C-AD5A-0018-77C45187B513}"/>
              </a:ext>
            </a:extLst>
          </p:cNvPr>
          <p:cNvSpPr>
            <a:spLocks noGrp="1"/>
          </p:cNvSpPr>
          <p:nvPr>
            <p:ph type="title"/>
          </p:nvPr>
        </p:nvSpPr>
        <p:spPr/>
        <p:txBody>
          <a:bodyPr>
            <a:normAutofit fontScale="90000"/>
          </a:bodyPr>
          <a:lstStyle/>
          <a:p>
            <a:r>
              <a:rPr lang="is-IS" dirty="0"/>
              <a:t>Unified Experiences</a:t>
            </a:r>
            <a:endParaRPr lang="en-US" dirty="0"/>
          </a:p>
        </p:txBody>
      </p:sp>
      <p:pic>
        <p:nvPicPr>
          <p:cNvPr id="4" name="Picture 3" descr="Qr code&#10;&#10;Description automatically generated">
            <a:extLst>
              <a:ext uri="{FF2B5EF4-FFF2-40B4-BE49-F238E27FC236}">
                <a16:creationId xmlns:a16="http://schemas.microsoft.com/office/drawing/2014/main" id="{29BFAAF0-70EE-BE57-D42E-5ABDD3FF35D1}"/>
              </a:ext>
            </a:extLst>
          </p:cNvPr>
          <p:cNvPicPr>
            <a:picLocks noChangeAspect="1"/>
          </p:cNvPicPr>
          <p:nvPr/>
        </p:nvPicPr>
        <p:blipFill>
          <a:blip r:embed="rId3"/>
          <a:stretch>
            <a:fillRect/>
          </a:stretch>
        </p:blipFill>
        <p:spPr>
          <a:xfrm>
            <a:off x="2588531" y="1174644"/>
            <a:ext cx="1115759" cy="1115759"/>
          </a:xfrm>
          <a:prstGeom prst="rect">
            <a:avLst/>
          </a:prstGeom>
        </p:spPr>
      </p:pic>
      <p:pic>
        <p:nvPicPr>
          <p:cNvPr id="6" name="Picture 5">
            <a:extLst>
              <a:ext uri="{FF2B5EF4-FFF2-40B4-BE49-F238E27FC236}">
                <a16:creationId xmlns:a16="http://schemas.microsoft.com/office/drawing/2014/main" id="{E668C012-7E81-1525-C3D8-9346304B0C87}"/>
              </a:ext>
            </a:extLst>
          </p:cNvPr>
          <p:cNvPicPr>
            <a:picLocks noChangeAspect="1"/>
          </p:cNvPicPr>
          <p:nvPr/>
        </p:nvPicPr>
        <p:blipFill>
          <a:blip r:embed="rId4"/>
          <a:stretch>
            <a:fillRect/>
          </a:stretch>
        </p:blipFill>
        <p:spPr>
          <a:xfrm>
            <a:off x="703817" y="2974055"/>
            <a:ext cx="4285114" cy="2914650"/>
          </a:xfrm>
          <a:prstGeom prst="rect">
            <a:avLst/>
          </a:prstGeom>
        </p:spPr>
      </p:pic>
      <p:pic>
        <p:nvPicPr>
          <p:cNvPr id="7" name="Graphic 6">
            <a:extLst>
              <a:ext uri="{FF2B5EF4-FFF2-40B4-BE49-F238E27FC236}">
                <a16:creationId xmlns:a16="http://schemas.microsoft.com/office/drawing/2014/main" id="{847987AA-5C77-DEAC-CCEC-5EF0A4DC18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3586" y="936125"/>
            <a:ext cx="2141423" cy="1592795"/>
          </a:xfrm>
          <a:prstGeom prst="rect">
            <a:avLst/>
          </a:prstGeom>
        </p:spPr>
      </p:pic>
      <p:pic>
        <p:nvPicPr>
          <p:cNvPr id="8" name="Picture 7">
            <a:extLst>
              <a:ext uri="{FF2B5EF4-FFF2-40B4-BE49-F238E27FC236}">
                <a16:creationId xmlns:a16="http://schemas.microsoft.com/office/drawing/2014/main" id="{39C2584E-51D7-E8AB-847A-FDC814586A72}"/>
              </a:ext>
            </a:extLst>
          </p:cNvPr>
          <p:cNvPicPr>
            <a:picLocks noChangeAspect="1"/>
          </p:cNvPicPr>
          <p:nvPr/>
        </p:nvPicPr>
        <p:blipFill>
          <a:blip r:embed="rId7"/>
          <a:stretch>
            <a:fillRect/>
          </a:stretch>
        </p:blipFill>
        <p:spPr>
          <a:xfrm>
            <a:off x="6404910" y="2974055"/>
            <a:ext cx="5138777" cy="2914650"/>
          </a:xfrm>
          <a:prstGeom prst="rect">
            <a:avLst/>
          </a:prstGeom>
        </p:spPr>
      </p:pic>
      <p:cxnSp>
        <p:nvCxnSpPr>
          <p:cNvPr id="9" name="Connector: Elbow 8">
            <a:extLst>
              <a:ext uri="{FF2B5EF4-FFF2-40B4-BE49-F238E27FC236}">
                <a16:creationId xmlns:a16="http://schemas.microsoft.com/office/drawing/2014/main" id="{19EACB6C-FBF6-1613-D827-FCC0AC3546E6}"/>
              </a:ext>
            </a:extLst>
          </p:cNvPr>
          <p:cNvCxnSpPr>
            <a:stCxn id="4" idx="2"/>
          </p:cNvCxnSpPr>
          <p:nvPr/>
        </p:nvCxnSpPr>
        <p:spPr>
          <a:xfrm rot="5400000">
            <a:off x="2804585" y="2632229"/>
            <a:ext cx="683652" cy="1"/>
          </a:xfrm>
          <a:prstGeom prst="bentConnector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14">
            <a:extLst>
              <a:ext uri="{FF2B5EF4-FFF2-40B4-BE49-F238E27FC236}">
                <a16:creationId xmlns:a16="http://schemas.microsoft.com/office/drawing/2014/main" id="{39AFFFC1-F331-BD90-9EA2-CD7B766FF7A7}"/>
              </a:ext>
            </a:extLst>
          </p:cNvPr>
          <p:cNvCxnSpPr>
            <a:cxnSpLocks/>
            <a:stCxn id="6" idx="3"/>
            <a:endCxn id="7" idx="1"/>
          </p:cNvCxnSpPr>
          <p:nvPr/>
        </p:nvCxnSpPr>
        <p:spPr>
          <a:xfrm flipV="1">
            <a:off x="4988931" y="1732523"/>
            <a:ext cx="2914655" cy="2698857"/>
          </a:xfrm>
          <a:prstGeom prst="curvedConnector3">
            <a:avLst>
              <a:gd name="adj1" fmla="val 33306"/>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64E06937-A73C-1FEE-719F-4AB73C409CCE}"/>
              </a:ext>
            </a:extLst>
          </p:cNvPr>
          <p:cNvCxnSpPr>
            <a:cxnSpLocks/>
            <a:stCxn id="7" idx="2"/>
            <a:endCxn id="8" idx="0"/>
          </p:cNvCxnSpPr>
          <p:nvPr/>
        </p:nvCxnSpPr>
        <p:spPr>
          <a:xfrm rot="16200000" flipH="1">
            <a:off x="8751731" y="2751486"/>
            <a:ext cx="445135" cy="1"/>
          </a:xfrm>
          <a:prstGeom prst="bentConnector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247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17DF-DE3C-AD5A-0018-77C45187B513}"/>
              </a:ext>
            </a:extLst>
          </p:cNvPr>
          <p:cNvSpPr>
            <a:spLocks noGrp="1"/>
          </p:cNvSpPr>
          <p:nvPr>
            <p:ph type="title"/>
          </p:nvPr>
        </p:nvSpPr>
        <p:spPr/>
        <p:txBody>
          <a:bodyPr>
            <a:normAutofit fontScale="90000"/>
          </a:bodyPr>
          <a:lstStyle/>
          <a:p>
            <a:r>
              <a:rPr lang="is-IS" dirty="0"/>
              <a:t>Unified Experiences</a:t>
            </a:r>
            <a:endParaRPr lang="en-US" dirty="0"/>
          </a:p>
        </p:txBody>
      </p:sp>
      <p:pic>
        <p:nvPicPr>
          <p:cNvPr id="4" name="Picture Placeholder 4" descr="Timeline, treemap chart&#10;&#10;Description automatically generated">
            <a:extLst>
              <a:ext uri="{FF2B5EF4-FFF2-40B4-BE49-F238E27FC236}">
                <a16:creationId xmlns:a16="http://schemas.microsoft.com/office/drawing/2014/main" id="{0BC0EC3B-2679-D3D8-81E4-4FF4B76933EE}"/>
              </a:ext>
            </a:extLst>
          </p:cNvPr>
          <p:cNvPicPr>
            <a:picLocks noChangeAspect="1"/>
          </p:cNvPicPr>
          <p:nvPr/>
        </p:nvPicPr>
        <p:blipFill rotWithShape="1">
          <a:blip r:embed="rId3"/>
          <a:srcRect l="50620" r="399"/>
          <a:stretch/>
        </p:blipFill>
        <p:spPr>
          <a:xfrm>
            <a:off x="8162520" y="1207609"/>
            <a:ext cx="3280719" cy="4186237"/>
          </a:xfrm>
          <a:prstGeom prst="rect">
            <a:avLst/>
          </a:prstGeom>
          <a:effectLst>
            <a:glow rad="63500">
              <a:schemeClr val="accent3">
                <a:satMod val="175000"/>
                <a:alpha val="40000"/>
              </a:schemeClr>
            </a:glow>
          </a:effectLst>
        </p:spPr>
      </p:pic>
      <p:pic>
        <p:nvPicPr>
          <p:cNvPr id="6" name="Picture 2" descr="A picture containing text, screenshot, parking&#10;&#10;Description automatically generated">
            <a:extLst>
              <a:ext uri="{FF2B5EF4-FFF2-40B4-BE49-F238E27FC236}">
                <a16:creationId xmlns:a16="http://schemas.microsoft.com/office/drawing/2014/main" id="{908E10AD-3D46-C8D4-035E-FB022A182339}"/>
              </a:ext>
            </a:extLst>
          </p:cNvPr>
          <p:cNvPicPr>
            <a:picLocks noChangeAspect="1"/>
          </p:cNvPicPr>
          <p:nvPr/>
        </p:nvPicPr>
        <p:blipFill>
          <a:blip r:embed="rId4"/>
          <a:stretch>
            <a:fillRect/>
          </a:stretch>
        </p:blipFill>
        <p:spPr>
          <a:xfrm>
            <a:off x="534838" y="1178358"/>
            <a:ext cx="3633323" cy="3268397"/>
          </a:xfrm>
          <a:prstGeom prst="rect">
            <a:avLst/>
          </a:prstGeom>
        </p:spPr>
      </p:pic>
      <p:pic>
        <p:nvPicPr>
          <p:cNvPr id="7" name="Graphic 6">
            <a:extLst>
              <a:ext uri="{FF2B5EF4-FFF2-40B4-BE49-F238E27FC236}">
                <a16:creationId xmlns:a16="http://schemas.microsoft.com/office/drawing/2014/main" id="{D1A96ABB-C935-EF1B-1AD4-6D6EEFCB0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2720" y="2563675"/>
            <a:ext cx="1986559" cy="1477607"/>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52BE1CA2-9C3A-BB42-9430-439854F79ACF}"/>
              </a:ext>
            </a:extLst>
          </p:cNvPr>
          <p:cNvPicPr>
            <a:picLocks noChangeAspect="1"/>
          </p:cNvPicPr>
          <p:nvPr/>
        </p:nvPicPr>
        <p:blipFill>
          <a:blip r:embed="rId7"/>
          <a:stretch>
            <a:fillRect/>
          </a:stretch>
        </p:blipFill>
        <p:spPr>
          <a:xfrm>
            <a:off x="799590" y="4186238"/>
            <a:ext cx="3368571" cy="1985962"/>
          </a:xfrm>
          <a:prstGeom prst="rect">
            <a:avLst/>
          </a:prstGeom>
        </p:spPr>
      </p:pic>
      <p:cxnSp>
        <p:nvCxnSpPr>
          <p:cNvPr id="9" name="Connector: Elbow 8">
            <a:extLst>
              <a:ext uri="{FF2B5EF4-FFF2-40B4-BE49-F238E27FC236}">
                <a16:creationId xmlns:a16="http://schemas.microsoft.com/office/drawing/2014/main" id="{610732CD-11DC-85F6-61EC-CA075DEAE648}"/>
              </a:ext>
            </a:extLst>
          </p:cNvPr>
          <p:cNvCxnSpPr>
            <a:stCxn id="6" idx="3"/>
            <a:endCxn id="7" idx="1"/>
          </p:cNvCxnSpPr>
          <p:nvPr/>
        </p:nvCxnSpPr>
        <p:spPr>
          <a:xfrm>
            <a:off x="4168161" y="2812557"/>
            <a:ext cx="934559" cy="489922"/>
          </a:xfrm>
          <a:prstGeom prst="bentConnector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9AD47834-EBCA-8EF2-EE45-7F081BA3EB65}"/>
              </a:ext>
            </a:extLst>
          </p:cNvPr>
          <p:cNvCxnSpPr>
            <a:stCxn id="8" idx="3"/>
            <a:endCxn id="7" idx="1"/>
          </p:cNvCxnSpPr>
          <p:nvPr/>
        </p:nvCxnSpPr>
        <p:spPr>
          <a:xfrm flipV="1">
            <a:off x="4168161" y="3302479"/>
            <a:ext cx="934559" cy="1876740"/>
          </a:xfrm>
          <a:prstGeom prst="bentConnector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3">
            <a:extLst>
              <a:ext uri="{FF2B5EF4-FFF2-40B4-BE49-F238E27FC236}">
                <a16:creationId xmlns:a16="http://schemas.microsoft.com/office/drawing/2014/main" id="{7976566C-D7E3-2B4F-8782-82ABB49D080E}"/>
              </a:ext>
            </a:extLst>
          </p:cNvPr>
          <p:cNvCxnSpPr>
            <a:cxnSpLocks/>
            <a:stCxn id="7" idx="3"/>
          </p:cNvCxnSpPr>
          <p:nvPr/>
        </p:nvCxnSpPr>
        <p:spPr>
          <a:xfrm>
            <a:off x="7089279" y="3302479"/>
            <a:ext cx="1032299"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008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17DF-DE3C-AD5A-0018-77C45187B513}"/>
              </a:ext>
            </a:extLst>
          </p:cNvPr>
          <p:cNvSpPr>
            <a:spLocks noGrp="1"/>
          </p:cNvSpPr>
          <p:nvPr>
            <p:ph type="title"/>
          </p:nvPr>
        </p:nvSpPr>
        <p:spPr/>
        <p:txBody>
          <a:bodyPr>
            <a:normAutofit fontScale="90000"/>
          </a:bodyPr>
          <a:lstStyle/>
          <a:p>
            <a:r>
              <a:rPr lang="is-IS" dirty="0"/>
              <a:t>Unified Experiences</a:t>
            </a:r>
            <a:endParaRPr lang="en-US" dirty="0"/>
          </a:p>
        </p:txBody>
      </p:sp>
      <p:pic>
        <p:nvPicPr>
          <p:cNvPr id="4" name="Picture 3">
            <a:extLst>
              <a:ext uri="{FF2B5EF4-FFF2-40B4-BE49-F238E27FC236}">
                <a16:creationId xmlns:a16="http://schemas.microsoft.com/office/drawing/2014/main" id="{B95CCCD1-8D4A-797B-B1FC-915894FFFC61}"/>
              </a:ext>
            </a:extLst>
          </p:cNvPr>
          <p:cNvPicPr>
            <a:picLocks noChangeAspect="1"/>
          </p:cNvPicPr>
          <p:nvPr/>
        </p:nvPicPr>
        <p:blipFill>
          <a:blip r:embed="rId3"/>
          <a:stretch>
            <a:fillRect/>
          </a:stretch>
        </p:blipFill>
        <p:spPr>
          <a:xfrm>
            <a:off x="780225" y="1188781"/>
            <a:ext cx="5125743" cy="3063946"/>
          </a:xfrm>
          <a:prstGeom prst="rect">
            <a:avLst/>
          </a:prstGeom>
        </p:spPr>
      </p:pic>
      <p:pic>
        <p:nvPicPr>
          <p:cNvPr id="6" name="Picture 5">
            <a:extLst>
              <a:ext uri="{FF2B5EF4-FFF2-40B4-BE49-F238E27FC236}">
                <a16:creationId xmlns:a16="http://schemas.microsoft.com/office/drawing/2014/main" id="{DEDA1228-428E-EC8E-E4E7-AA79C34C8612}"/>
              </a:ext>
            </a:extLst>
          </p:cNvPr>
          <p:cNvPicPr>
            <a:picLocks noChangeAspect="1"/>
          </p:cNvPicPr>
          <p:nvPr/>
        </p:nvPicPr>
        <p:blipFill>
          <a:blip r:embed="rId4"/>
          <a:stretch>
            <a:fillRect/>
          </a:stretch>
        </p:blipFill>
        <p:spPr>
          <a:xfrm>
            <a:off x="340291" y="3556980"/>
            <a:ext cx="5885714" cy="3057143"/>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D0B74F7C-EB58-E1EA-E1C2-13E1321F6350}"/>
              </a:ext>
            </a:extLst>
          </p:cNvPr>
          <p:cNvPicPr>
            <a:picLocks noChangeAspect="1"/>
          </p:cNvPicPr>
          <p:nvPr/>
        </p:nvPicPr>
        <p:blipFill>
          <a:blip r:embed="rId5"/>
          <a:stretch>
            <a:fillRect/>
          </a:stretch>
        </p:blipFill>
        <p:spPr>
          <a:xfrm>
            <a:off x="6375126" y="1188781"/>
            <a:ext cx="5390004" cy="3057143"/>
          </a:xfrm>
          <a:prstGeom prst="rect">
            <a:avLst/>
          </a:prstGeom>
        </p:spPr>
      </p:pic>
      <p:pic>
        <p:nvPicPr>
          <p:cNvPr id="8" name="Picture 7">
            <a:extLst>
              <a:ext uri="{FF2B5EF4-FFF2-40B4-BE49-F238E27FC236}">
                <a16:creationId xmlns:a16="http://schemas.microsoft.com/office/drawing/2014/main" id="{30AAB1CA-624D-23EF-1B85-66345345D836}"/>
              </a:ext>
            </a:extLst>
          </p:cNvPr>
          <p:cNvPicPr>
            <a:picLocks noChangeAspect="1"/>
          </p:cNvPicPr>
          <p:nvPr/>
        </p:nvPicPr>
        <p:blipFill>
          <a:blip r:embed="rId6"/>
          <a:stretch>
            <a:fillRect/>
          </a:stretch>
        </p:blipFill>
        <p:spPr>
          <a:xfrm>
            <a:off x="6375126" y="4458639"/>
            <a:ext cx="5390004" cy="2231836"/>
          </a:xfrm>
          <a:prstGeom prst="rect">
            <a:avLst/>
          </a:prstGeom>
        </p:spPr>
      </p:pic>
      <p:cxnSp>
        <p:nvCxnSpPr>
          <p:cNvPr id="9" name="Connector: Elbow 13">
            <a:extLst>
              <a:ext uri="{FF2B5EF4-FFF2-40B4-BE49-F238E27FC236}">
                <a16:creationId xmlns:a16="http://schemas.microsoft.com/office/drawing/2014/main" id="{622C5616-73F1-55FC-ACA9-A32932619A50}"/>
              </a:ext>
            </a:extLst>
          </p:cNvPr>
          <p:cNvCxnSpPr>
            <a:cxnSpLocks/>
          </p:cNvCxnSpPr>
          <p:nvPr/>
        </p:nvCxnSpPr>
        <p:spPr>
          <a:xfrm flipH="1">
            <a:off x="7714062" y="3760531"/>
            <a:ext cx="411444" cy="69810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E77A663-1AEF-A5F9-3A01-33FC6A6C2C0A}"/>
              </a:ext>
            </a:extLst>
          </p:cNvPr>
          <p:cNvGrpSpPr/>
          <p:nvPr/>
        </p:nvGrpSpPr>
        <p:grpSpPr>
          <a:xfrm rot="20926269">
            <a:off x="965639" y="2388975"/>
            <a:ext cx="1782641" cy="896502"/>
            <a:chOff x="979569" y="2280718"/>
            <a:chExt cx="1782641" cy="896502"/>
          </a:xfrm>
        </p:grpSpPr>
        <p:cxnSp>
          <p:nvCxnSpPr>
            <p:cNvPr id="11" name="Straight Connector 10">
              <a:extLst>
                <a:ext uri="{FF2B5EF4-FFF2-40B4-BE49-F238E27FC236}">
                  <a16:creationId xmlns:a16="http://schemas.microsoft.com/office/drawing/2014/main" id="{66969B0B-FCC3-A822-1547-721ED01BBD55}"/>
                </a:ext>
              </a:extLst>
            </p:cNvPr>
            <p:cNvCxnSpPr>
              <a:cxnSpLocks/>
            </p:cNvCxnSpPr>
            <p:nvPr/>
          </p:nvCxnSpPr>
          <p:spPr>
            <a:xfrm flipH="1">
              <a:off x="979569" y="2379499"/>
              <a:ext cx="1734796" cy="797721"/>
            </a:xfrm>
            <a:prstGeom prst="line">
              <a:avLst/>
            </a:prstGeom>
            <a:ln w="28575">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2" name="Oval 11">
              <a:extLst>
                <a:ext uri="{FF2B5EF4-FFF2-40B4-BE49-F238E27FC236}">
                  <a16:creationId xmlns:a16="http://schemas.microsoft.com/office/drawing/2014/main" id="{2E431368-A4F8-F507-1789-05C9F51B201C}"/>
                </a:ext>
              </a:extLst>
            </p:cNvPr>
            <p:cNvSpPr/>
            <p:nvPr/>
          </p:nvSpPr>
          <p:spPr>
            <a:xfrm>
              <a:off x="2531473" y="2280718"/>
              <a:ext cx="230737" cy="230737"/>
            </a:xfrm>
            <a:prstGeom prst="ellipse">
              <a:avLst/>
            </a:prstGeom>
            <a:solidFill>
              <a:srgbClr val="F6F8F9"/>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7D84B9F5-DB97-3257-4475-2A97F3D96909}"/>
              </a:ext>
            </a:extLst>
          </p:cNvPr>
          <p:cNvGrpSpPr/>
          <p:nvPr/>
        </p:nvGrpSpPr>
        <p:grpSpPr>
          <a:xfrm rot="14611716">
            <a:off x="3812121" y="2435818"/>
            <a:ext cx="1782641" cy="896502"/>
            <a:chOff x="979569" y="2280718"/>
            <a:chExt cx="1782641" cy="896502"/>
          </a:xfrm>
        </p:grpSpPr>
        <p:cxnSp>
          <p:nvCxnSpPr>
            <p:cNvPr id="14" name="Straight Connector 13">
              <a:extLst>
                <a:ext uri="{FF2B5EF4-FFF2-40B4-BE49-F238E27FC236}">
                  <a16:creationId xmlns:a16="http://schemas.microsoft.com/office/drawing/2014/main" id="{FA36278D-3CEB-59CC-2070-C95C31B3AFE4}"/>
                </a:ext>
              </a:extLst>
            </p:cNvPr>
            <p:cNvCxnSpPr>
              <a:cxnSpLocks/>
            </p:cNvCxnSpPr>
            <p:nvPr/>
          </p:nvCxnSpPr>
          <p:spPr>
            <a:xfrm flipH="1">
              <a:off x="979569" y="2379499"/>
              <a:ext cx="1734796" cy="797721"/>
            </a:xfrm>
            <a:prstGeom prst="line">
              <a:avLst/>
            </a:prstGeom>
            <a:ln w="28575">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5" name="Oval 14">
              <a:extLst>
                <a:ext uri="{FF2B5EF4-FFF2-40B4-BE49-F238E27FC236}">
                  <a16:creationId xmlns:a16="http://schemas.microsoft.com/office/drawing/2014/main" id="{149298E1-5640-1CD5-8615-BAE2DA81BCCE}"/>
                </a:ext>
              </a:extLst>
            </p:cNvPr>
            <p:cNvSpPr/>
            <p:nvPr/>
          </p:nvSpPr>
          <p:spPr>
            <a:xfrm>
              <a:off x="2531473" y="2280718"/>
              <a:ext cx="230737" cy="230737"/>
            </a:xfrm>
            <a:prstGeom prst="ellipse">
              <a:avLst/>
            </a:prstGeom>
            <a:solidFill>
              <a:srgbClr val="F6F8F9"/>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28237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17DF-DE3C-AD5A-0018-77C45187B513}"/>
              </a:ext>
            </a:extLst>
          </p:cNvPr>
          <p:cNvSpPr>
            <a:spLocks noGrp="1"/>
          </p:cNvSpPr>
          <p:nvPr>
            <p:ph type="title"/>
          </p:nvPr>
        </p:nvSpPr>
        <p:spPr/>
        <p:txBody>
          <a:bodyPr>
            <a:normAutofit fontScale="90000"/>
          </a:bodyPr>
          <a:lstStyle/>
          <a:p>
            <a:r>
              <a:rPr lang="is-IS" dirty="0"/>
              <a:t>Unified Experiences</a:t>
            </a:r>
            <a:endParaRPr lang="en-US" dirty="0"/>
          </a:p>
        </p:txBody>
      </p:sp>
      <p:pic>
        <p:nvPicPr>
          <p:cNvPr id="3" name="Picture 2">
            <a:extLst>
              <a:ext uri="{FF2B5EF4-FFF2-40B4-BE49-F238E27FC236}">
                <a16:creationId xmlns:a16="http://schemas.microsoft.com/office/drawing/2014/main" id="{64D41E18-9FA4-48F1-7967-23B968C18665}"/>
              </a:ext>
            </a:extLst>
          </p:cNvPr>
          <p:cNvPicPr>
            <a:picLocks noChangeAspect="1"/>
          </p:cNvPicPr>
          <p:nvPr/>
        </p:nvPicPr>
        <p:blipFill>
          <a:blip r:embed="rId3"/>
          <a:stretch>
            <a:fillRect/>
          </a:stretch>
        </p:blipFill>
        <p:spPr>
          <a:xfrm>
            <a:off x="6348012" y="1528280"/>
            <a:ext cx="5583709" cy="3167010"/>
          </a:xfrm>
          <a:prstGeom prst="rect">
            <a:avLst/>
          </a:prstGeom>
        </p:spPr>
      </p:pic>
      <p:pic>
        <p:nvPicPr>
          <p:cNvPr id="4" name="Picture 3">
            <a:extLst>
              <a:ext uri="{FF2B5EF4-FFF2-40B4-BE49-F238E27FC236}">
                <a16:creationId xmlns:a16="http://schemas.microsoft.com/office/drawing/2014/main" id="{A88FEAF0-FF0B-6BE3-71CD-7D43791F52F6}"/>
              </a:ext>
            </a:extLst>
          </p:cNvPr>
          <p:cNvPicPr>
            <a:picLocks noChangeAspect="1"/>
          </p:cNvPicPr>
          <p:nvPr/>
        </p:nvPicPr>
        <p:blipFill>
          <a:blip r:embed="rId4"/>
          <a:stretch>
            <a:fillRect/>
          </a:stretch>
        </p:blipFill>
        <p:spPr>
          <a:xfrm>
            <a:off x="787640" y="1528280"/>
            <a:ext cx="5308360" cy="3173106"/>
          </a:xfrm>
          <a:prstGeom prst="rect">
            <a:avLst/>
          </a:prstGeom>
        </p:spPr>
      </p:pic>
      <p:sp>
        <p:nvSpPr>
          <p:cNvPr id="5" name="TextBox 4">
            <a:extLst>
              <a:ext uri="{FF2B5EF4-FFF2-40B4-BE49-F238E27FC236}">
                <a16:creationId xmlns:a16="http://schemas.microsoft.com/office/drawing/2014/main" id="{784604F0-5028-6375-6885-1EF4DAC59984}"/>
              </a:ext>
            </a:extLst>
          </p:cNvPr>
          <p:cNvSpPr txBox="1"/>
          <p:nvPr/>
        </p:nvSpPr>
        <p:spPr>
          <a:xfrm>
            <a:off x="787640" y="1158948"/>
            <a:ext cx="2790825" cy="369332"/>
          </a:xfrm>
          <a:prstGeom prst="rect">
            <a:avLst/>
          </a:prstGeom>
          <a:noFill/>
        </p:spPr>
        <p:txBody>
          <a:bodyPr wrap="square" rtlCol="0">
            <a:spAutoFit/>
          </a:bodyPr>
          <a:lstStyle/>
          <a:p>
            <a:r>
              <a:rPr lang="en-US" dirty="0"/>
              <a:t>Hotel Host</a:t>
            </a:r>
          </a:p>
        </p:txBody>
      </p:sp>
      <p:sp>
        <p:nvSpPr>
          <p:cNvPr id="6" name="TextBox 5">
            <a:extLst>
              <a:ext uri="{FF2B5EF4-FFF2-40B4-BE49-F238E27FC236}">
                <a16:creationId xmlns:a16="http://schemas.microsoft.com/office/drawing/2014/main" id="{7C1D3910-33F2-B8F5-B405-D532EC84BB0B}"/>
              </a:ext>
            </a:extLst>
          </p:cNvPr>
          <p:cNvSpPr txBox="1"/>
          <p:nvPr/>
        </p:nvSpPr>
        <p:spPr>
          <a:xfrm>
            <a:off x="6348012" y="1158948"/>
            <a:ext cx="2790825" cy="369332"/>
          </a:xfrm>
          <a:prstGeom prst="rect">
            <a:avLst/>
          </a:prstGeom>
          <a:noFill/>
        </p:spPr>
        <p:txBody>
          <a:bodyPr wrap="square" rtlCol="0">
            <a:spAutoFit/>
          </a:bodyPr>
          <a:lstStyle/>
          <a:p>
            <a:r>
              <a:rPr lang="en-US"/>
              <a:t>QSR Host</a:t>
            </a:r>
          </a:p>
        </p:txBody>
      </p:sp>
      <p:sp>
        <p:nvSpPr>
          <p:cNvPr id="7" name="TextBox 6">
            <a:extLst>
              <a:ext uri="{FF2B5EF4-FFF2-40B4-BE49-F238E27FC236}">
                <a16:creationId xmlns:a16="http://schemas.microsoft.com/office/drawing/2014/main" id="{110E4B9A-56CE-6E89-A5A1-93A76E83A994}"/>
              </a:ext>
            </a:extLst>
          </p:cNvPr>
          <p:cNvSpPr txBox="1"/>
          <p:nvPr/>
        </p:nvSpPr>
        <p:spPr>
          <a:xfrm>
            <a:off x="4816715" y="5583882"/>
            <a:ext cx="3870085" cy="369332"/>
          </a:xfrm>
          <a:prstGeom prst="rect">
            <a:avLst/>
          </a:prstGeom>
          <a:noFill/>
        </p:spPr>
        <p:txBody>
          <a:bodyPr wrap="square" rtlCol="0" anchor="ctr">
            <a:spAutoFit/>
          </a:bodyPr>
          <a:lstStyle/>
          <a:p>
            <a:pPr algn="ctr"/>
            <a:r>
              <a:rPr lang="en-US"/>
              <a:t>Activity Host (in progress)</a:t>
            </a:r>
          </a:p>
        </p:txBody>
      </p:sp>
      <p:sp>
        <p:nvSpPr>
          <p:cNvPr id="8" name="TextBox 7">
            <a:extLst>
              <a:ext uri="{FF2B5EF4-FFF2-40B4-BE49-F238E27FC236}">
                <a16:creationId xmlns:a16="http://schemas.microsoft.com/office/drawing/2014/main" id="{42C9CC43-8463-EC52-9111-06646D0FBEA6}"/>
              </a:ext>
            </a:extLst>
          </p:cNvPr>
          <p:cNvSpPr txBox="1"/>
          <p:nvPr/>
        </p:nvSpPr>
        <p:spPr>
          <a:xfrm>
            <a:off x="4775680" y="5260716"/>
            <a:ext cx="704850" cy="1015663"/>
          </a:xfrm>
          <a:prstGeom prst="rect">
            <a:avLst/>
          </a:prstGeom>
          <a:noFill/>
        </p:spPr>
        <p:txBody>
          <a:bodyPr wrap="square" anchor="ctr">
            <a:spAutoFit/>
          </a:bodyPr>
          <a:lstStyle/>
          <a:p>
            <a:pPr algn="ctr"/>
            <a:r>
              <a:rPr lang="en-US" sz="6000"/>
              <a:t>+</a:t>
            </a:r>
          </a:p>
        </p:txBody>
      </p:sp>
    </p:spTree>
    <p:extLst>
      <p:ext uri="{BB962C8B-B14F-4D97-AF65-F5344CB8AC3E}">
        <p14:creationId xmlns:p14="http://schemas.microsoft.com/office/powerpoint/2010/main" val="370001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96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10;&#10;Description automatically generated">
            <a:extLst>
              <a:ext uri="{FF2B5EF4-FFF2-40B4-BE49-F238E27FC236}">
                <a16:creationId xmlns:a16="http://schemas.microsoft.com/office/drawing/2014/main" id="{42EFFED5-18FD-67E8-3182-624E47675601}"/>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651481" y="711051"/>
            <a:ext cx="5916694" cy="5916694"/>
          </a:xfrm>
        </p:spPr>
      </p:pic>
      <p:sp>
        <p:nvSpPr>
          <p:cNvPr id="3" name="Text Placeholder 2">
            <a:extLst>
              <a:ext uri="{FF2B5EF4-FFF2-40B4-BE49-F238E27FC236}">
                <a16:creationId xmlns:a16="http://schemas.microsoft.com/office/drawing/2014/main" id="{E38071D8-57F8-01FE-1E08-0BC66F5CB7DD}"/>
              </a:ext>
            </a:extLst>
          </p:cNvPr>
          <p:cNvSpPr>
            <a:spLocks noGrp="1"/>
          </p:cNvSpPr>
          <p:nvPr>
            <p:ph type="body" sz="quarter" idx="10"/>
          </p:nvPr>
        </p:nvSpPr>
        <p:spPr/>
        <p:txBody>
          <a:bodyPr/>
          <a:lstStyle/>
          <a:p>
            <a:r>
              <a:rPr lang="en-IS"/>
              <a:t>Questions?</a:t>
            </a:r>
          </a:p>
        </p:txBody>
      </p:sp>
    </p:spTree>
    <p:extLst>
      <p:ext uri="{BB962C8B-B14F-4D97-AF65-F5344CB8AC3E}">
        <p14:creationId xmlns:p14="http://schemas.microsoft.com/office/powerpoint/2010/main" val="2113519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D063D3-9154-3EE8-CA98-9A4DC143707F}"/>
              </a:ext>
            </a:extLst>
          </p:cNvPr>
          <p:cNvSpPr>
            <a:spLocks noGrp="1"/>
          </p:cNvSpPr>
          <p:nvPr>
            <p:ph type="body" sz="quarter" idx="10"/>
          </p:nvPr>
        </p:nvSpPr>
        <p:spPr/>
        <p:txBody>
          <a:bodyPr/>
          <a:lstStyle/>
          <a:p>
            <a:r>
              <a:rPr lang="en-IS"/>
              <a:t>Thank you</a:t>
            </a:r>
          </a:p>
        </p:txBody>
      </p:sp>
    </p:spTree>
    <p:extLst>
      <p:ext uri="{BB962C8B-B14F-4D97-AF65-F5344CB8AC3E}">
        <p14:creationId xmlns:p14="http://schemas.microsoft.com/office/powerpoint/2010/main" val="1881244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BDB6A2A-9DAA-8F1A-AB99-65012F32651A}"/>
              </a:ext>
            </a:extLst>
          </p:cNvPr>
          <p:cNvSpPr/>
          <p:nvPr/>
        </p:nvSpPr>
        <p:spPr>
          <a:xfrm>
            <a:off x="6093600" y="0"/>
            <a:ext cx="609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28" name="Graphic 27">
            <a:extLst>
              <a:ext uri="{FF2B5EF4-FFF2-40B4-BE49-F238E27FC236}">
                <a16:creationId xmlns:a16="http://schemas.microsoft.com/office/drawing/2014/main" id="{C4110281-AF1E-077B-78AF-525DC7BBD1A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85350" y="3214337"/>
            <a:ext cx="2758063" cy="1261440"/>
          </a:xfrm>
          <a:prstGeom prst="rect">
            <a:avLst/>
          </a:prstGeom>
        </p:spPr>
      </p:pic>
      <p:pic>
        <p:nvPicPr>
          <p:cNvPr id="30" name="Graphic 29">
            <a:extLst>
              <a:ext uri="{FF2B5EF4-FFF2-40B4-BE49-F238E27FC236}">
                <a16:creationId xmlns:a16="http://schemas.microsoft.com/office/drawing/2014/main" id="{F085E46C-4E20-CE1D-A54D-9D0DA01B832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4865" y="3348214"/>
            <a:ext cx="2744293" cy="1130003"/>
          </a:xfrm>
          <a:prstGeom prst="rect">
            <a:avLst/>
          </a:prstGeom>
        </p:spPr>
      </p:pic>
      <p:pic>
        <p:nvPicPr>
          <p:cNvPr id="32" name="Graphic 31">
            <a:extLst>
              <a:ext uri="{FF2B5EF4-FFF2-40B4-BE49-F238E27FC236}">
                <a16:creationId xmlns:a16="http://schemas.microsoft.com/office/drawing/2014/main" id="{5D42CC06-088A-7F79-A6B1-ED728A7FBE7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85350" y="1734299"/>
            <a:ext cx="2758063" cy="1135673"/>
          </a:xfrm>
          <a:prstGeom prst="rect">
            <a:avLst/>
          </a:prstGeom>
        </p:spPr>
      </p:pic>
      <p:pic>
        <p:nvPicPr>
          <p:cNvPr id="34" name="Graphic 33">
            <a:extLst>
              <a:ext uri="{FF2B5EF4-FFF2-40B4-BE49-F238E27FC236}">
                <a16:creationId xmlns:a16="http://schemas.microsoft.com/office/drawing/2014/main" id="{69A2D870-F2BD-EC58-392A-282868C4F96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57328" y="3214338"/>
            <a:ext cx="1261440" cy="1261440"/>
          </a:xfrm>
          <a:prstGeom prst="rect">
            <a:avLst/>
          </a:prstGeom>
        </p:spPr>
      </p:pic>
      <p:pic>
        <p:nvPicPr>
          <p:cNvPr id="36" name="Graphic 35">
            <a:extLst>
              <a:ext uri="{FF2B5EF4-FFF2-40B4-BE49-F238E27FC236}">
                <a16:creationId xmlns:a16="http://schemas.microsoft.com/office/drawing/2014/main" id="{5E816A35-8F5F-A8E7-4231-8CCE45736BD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775846" y="1389933"/>
            <a:ext cx="1824404" cy="1824404"/>
          </a:xfrm>
          <a:prstGeom prst="rect">
            <a:avLst/>
          </a:prstGeom>
        </p:spPr>
      </p:pic>
      <p:pic>
        <p:nvPicPr>
          <p:cNvPr id="38" name="Graphic 37">
            <a:extLst>
              <a:ext uri="{FF2B5EF4-FFF2-40B4-BE49-F238E27FC236}">
                <a16:creationId xmlns:a16="http://schemas.microsoft.com/office/drawing/2014/main" id="{9D00A3DB-30B8-4EBF-0993-722B11EDF66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25710" y="3025192"/>
            <a:ext cx="1776046" cy="1776046"/>
          </a:xfrm>
          <a:prstGeom prst="rect">
            <a:avLst/>
          </a:prstGeom>
        </p:spPr>
      </p:pic>
      <p:pic>
        <p:nvPicPr>
          <p:cNvPr id="40" name="Graphic 39">
            <a:extLst>
              <a:ext uri="{FF2B5EF4-FFF2-40B4-BE49-F238E27FC236}">
                <a16:creationId xmlns:a16="http://schemas.microsoft.com/office/drawing/2014/main" id="{362AA48A-6A78-9F2A-3123-7DBC04912FEC}"/>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055991" y="4911969"/>
            <a:ext cx="1261440" cy="1261440"/>
          </a:xfrm>
          <a:prstGeom prst="rect">
            <a:avLst/>
          </a:prstGeom>
        </p:spPr>
      </p:pic>
      <p:pic>
        <p:nvPicPr>
          <p:cNvPr id="42" name="Graphic 41">
            <a:extLst>
              <a:ext uri="{FF2B5EF4-FFF2-40B4-BE49-F238E27FC236}">
                <a16:creationId xmlns:a16="http://schemas.microsoft.com/office/drawing/2014/main" id="{A6D42C9D-48F8-879B-5BDD-441A8A3DF06E}"/>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657948" y="4686904"/>
            <a:ext cx="1711570" cy="1711570"/>
          </a:xfrm>
          <a:prstGeom prst="rect">
            <a:avLst/>
          </a:prstGeom>
        </p:spPr>
      </p:pic>
      <p:pic>
        <p:nvPicPr>
          <p:cNvPr id="44" name="Graphic 43">
            <a:extLst>
              <a:ext uri="{FF2B5EF4-FFF2-40B4-BE49-F238E27FC236}">
                <a16:creationId xmlns:a16="http://schemas.microsoft.com/office/drawing/2014/main" id="{F6081C99-EAAF-9492-3987-C157116E3B8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685350" y="4911969"/>
            <a:ext cx="3013440" cy="1261440"/>
          </a:xfrm>
          <a:prstGeom prst="rect">
            <a:avLst/>
          </a:prstGeom>
        </p:spPr>
      </p:pic>
      <p:pic>
        <p:nvPicPr>
          <p:cNvPr id="46" name="Graphic 45">
            <a:extLst>
              <a:ext uri="{FF2B5EF4-FFF2-40B4-BE49-F238E27FC236}">
                <a16:creationId xmlns:a16="http://schemas.microsoft.com/office/drawing/2014/main" id="{176250B6-7C67-8F72-280F-39622E717BE6}"/>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52927" y="5042019"/>
            <a:ext cx="2708168" cy="1001339"/>
          </a:xfrm>
          <a:prstGeom prst="rect">
            <a:avLst/>
          </a:prstGeom>
        </p:spPr>
      </p:pic>
      <p:sp>
        <p:nvSpPr>
          <p:cNvPr id="47" name="TextBox 46">
            <a:extLst>
              <a:ext uri="{FF2B5EF4-FFF2-40B4-BE49-F238E27FC236}">
                <a16:creationId xmlns:a16="http://schemas.microsoft.com/office/drawing/2014/main" id="{605FE3D1-4469-C183-D03C-FAFF53B93D5D}"/>
              </a:ext>
            </a:extLst>
          </p:cNvPr>
          <p:cNvSpPr txBox="1"/>
          <p:nvPr/>
        </p:nvSpPr>
        <p:spPr>
          <a:xfrm>
            <a:off x="779696" y="274860"/>
            <a:ext cx="4384431" cy="369332"/>
          </a:xfrm>
          <a:prstGeom prst="rect">
            <a:avLst/>
          </a:prstGeom>
          <a:noFill/>
        </p:spPr>
        <p:txBody>
          <a:bodyPr wrap="square" rtlCol="0">
            <a:spAutoFit/>
          </a:bodyPr>
          <a:lstStyle/>
          <a:p>
            <a:pPr algn="ctr"/>
            <a:r>
              <a:rPr lang="en-IS" b="1">
                <a:solidFill>
                  <a:srgbClr val="29B4A9"/>
                </a:solidFill>
                <a:latin typeface="Segoe UI" panose="020B0502040204020203" pitchFamily="34" charset="0"/>
                <a:cs typeface="Segoe UI" panose="020B0502040204020203" pitchFamily="34" charset="0"/>
              </a:rPr>
              <a:t>!IMPORTANT!</a:t>
            </a:r>
          </a:p>
        </p:txBody>
      </p:sp>
      <p:sp>
        <p:nvSpPr>
          <p:cNvPr id="48" name="TextBox 47">
            <a:extLst>
              <a:ext uri="{FF2B5EF4-FFF2-40B4-BE49-F238E27FC236}">
                <a16:creationId xmlns:a16="http://schemas.microsoft.com/office/drawing/2014/main" id="{9E39190E-893D-F479-6176-838901B8535F}"/>
              </a:ext>
            </a:extLst>
          </p:cNvPr>
          <p:cNvSpPr txBox="1"/>
          <p:nvPr/>
        </p:nvSpPr>
        <p:spPr>
          <a:xfrm>
            <a:off x="779696" y="784814"/>
            <a:ext cx="4384431" cy="923330"/>
          </a:xfrm>
          <a:prstGeom prst="rect">
            <a:avLst/>
          </a:prstGeom>
          <a:noFill/>
        </p:spPr>
        <p:txBody>
          <a:bodyPr wrap="square" rtlCol="0">
            <a:spAutoFit/>
          </a:bodyPr>
          <a:lstStyle/>
          <a:p>
            <a:pPr algn="ctr"/>
            <a:r>
              <a:rPr lang="en-IS">
                <a:solidFill>
                  <a:schemeClr val="bg1"/>
                </a:solidFill>
                <a:latin typeface="Segoe UI" panose="020B0502040204020203" pitchFamily="34" charset="0"/>
                <a:cs typeface="Segoe UI" panose="020B0502040204020203" pitchFamily="34" charset="0"/>
              </a:rPr>
              <a:t>The “an Aptos company” version is the main version to use. Only use the logo without it if the logo is very small.</a:t>
            </a:r>
          </a:p>
        </p:txBody>
      </p:sp>
      <p:sp>
        <p:nvSpPr>
          <p:cNvPr id="49" name="TextBox 48">
            <a:extLst>
              <a:ext uri="{FF2B5EF4-FFF2-40B4-BE49-F238E27FC236}">
                <a16:creationId xmlns:a16="http://schemas.microsoft.com/office/drawing/2014/main" id="{602DFF4B-55A6-69EB-6999-4429F00BE55E}"/>
              </a:ext>
            </a:extLst>
          </p:cNvPr>
          <p:cNvSpPr txBox="1"/>
          <p:nvPr/>
        </p:nvSpPr>
        <p:spPr>
          <a:xfrm>
            <a:off x="1057702" y="2437767"/>
            <a:ext cx="2010396" cy="369332"/>
          </a:xfrm>
          <a:prstGeom prst="rect">
            <a:avLst/>
          </a:prstGeom>
          <a:noFill/>
        </p:spPr>
        <p:txBody>
          <a:bodyPr wrap="square" rtlCol="0">
            <a:spAutoFit/>
          </a:bodyPr>
          <a:lstStyle/>
          <a:p>
            <a:pPr algn="ctr"/>
            <a:r>
              <a:rPr lang="en-IS" b="1">
                <a:solidFill>
                  <a:srgbClr val="F6C36F"/>
                </a:solidFill>
                <a:latin typeface="Segoe UI" panose="020B0502040204020203" pitchFamily="34" charset="0"/>
                <a:cs typeface="Segoe UI" panose="020B0502040204020203" pitchFamily="34" charset="0"/>
              </a:rPr>
              <a:t>Primary</a:t>
            </a:r>
          </a:p>
        </p:txBody>
      </p:sp>
      <p:sp>
        <p:nvSpPr>
          <p:cNvPr id="50" name="TextBox 49">
            <a:extLst>
              <a:ext uri="{FF2B5EF4-FFF2-40B4-BE49-F238E27FC236}">
                <a16:creationId xmlns:a16="http://schemas.microsoft.com/office/drawing/2014/main" id="{051E9B6E-E3A2-0D51-146D-02EECC5E07EA}"/>
              </a:ext>
            </a:extLst>
          </p:cNvPr>
          <p:cNvSpPr txBox="1"/>
          <p:nvPr/>
        </p:nvSpPr>
        <p:spPr>
          <a:xfrm>
            <a:off x="3575651" y="2437767"/>
            <a:ext cx="2010396" cy="369332"/>
          </a:xfrm>
          <a:prstGeom prst="rect">
            <a:avLst/>
          </a:prstGeom>
          <a:noFill/>
        </p:spPr>
        <p:txBody>
          <a:bodyPr wrap="square" rtlCol="0">
            <a:spAutoFit/>
          </a:bodyPr>
          <a:lstStyle/>
          <a:p>
            <a:pPr algn="ctr"/>
            <a:r>
              <a:rPr lang="en-IS" b="1">
                <a:solidFill>
                  <a:srgbClr val="F6C36F"/>
                </a:solidFill>
                <a:latin typeface="Segoe UI" panose="020B0502040204020203" pitchFamily="34" charset="0"/>
                <a:cs typeface="Segoe UI" panose="020B0502040204020203" pitchFamily="34" charset="0"/>
              </a:rPr>
              <a:t>Secondary</a:t>
            </a:r>
          </a:p>
        </p:txBody>
      </p:sp>
      <p:sp>
        <p:nvSpPr>
          <p:cNvPr id="51" name="TextBox 50">
            <a:extLst>
              <a:ext uri="{FF2B5EF4-FFF2-40B4-BE49-F238E27FC236}">
                <a16:creationId xmlns:a16="http://schemas.microsoft.com/office/drawing/2014/main" id="{A2F9558B-CE25-92BC-11F0-764182B6D2F0}"/>
              </a:ext>
            </a:extLst>
          </p:cNvPr>
          <p:cNvSpPr txBox="1"/>
          <p:nvPr/>
        </p:nvSpPr>
        <p:spPr>
          <a:xfrm>
            <a:off x="7163026" y="1107198"/>
            <a:ext cx="2010396" cy="369332"/>
          </a:xfrm>
          <a:prstGeom prst="rect">
            <a:avLst/>
          </a:prstGeom>
          <a:noFill/>
        </p:spPr>
        <p:txBody>
          <a:bodyPr wrap="square" rtlCol="0">
            <a:spAutoFit/>
          </a:bodyPr>
          <a:lstStyle/>
          <a:p>
            <a:pPr algn="ctr"/>
            <a:r>
              <a:rPr lang="en-IS" b="1">
                <a:solidFill>
                  <a:srgbClr val="29B4A9"/>
                </a:solidFill>
                <a:latin typeface="Segoe UI" panose="020B0502040204020203" pitchFamily="34" charset="0"/>
                <a:cs typeface="Segoe UI" panose="020B0502040204020203" pitchFamily="34" charset="0"/>
              </a:rPr>
              <a:t>Primary</a:t>
            </a:r>
          </a:p>
        </p:txBody>
      </p:sp>
      <p:sp>
        <p:nvSpPr>
          <p:cNvPr id="52" name="TextBox 51">
            <a:extLst>
              <a:ext uri="{FF2B5EF4-FFF2-40B4-BE49-F238E27FC236}">
                <a16:creationId xmlns:a16="http://schemas.microsoft.com/office/drawing/2014/main" id="{0857C2A3-6633-39CA-2E0F-F6E86BD95EF3}"/>
              </a:ext>
            </a:extLst>
          </p:cNvPr>
          <p:cNvSpPr txBox="1"/>
          <p:nvPr/>
        </p:nvSpPr>
        <p:spPr>
          <a:xfrm>
            <a:off x="9698790" y="1107198"/>
            <a:ext cx="2010396" cy="369332"/>
          </a:xfrm>
          <a:prstGeom prst="rect">
            <a:avLst/>
          </a:prstGeom>
          <a:noFill/>
        </p:spPr>
        <p:txBody>
          <a:bodyPr wrap="square" rtlCol="0">
            <a:spAutoFit/>
          </a:bodyPr>
          <a:lstStyle/>
          <a:p>
            <a:pPr algn="ctr"/>
            <a:r>
              <a:rPr lang="en-IS" b="1">
                <a:solidFill>
                  <a:srgbClr val="29B4A9"/>
                </a:solidFill>
                <a:latin typeface="Segoe UI" panose="020B0502040204020203" pitchFamily="34" charset="0"/>
                <a:cs typeface="Segoe UI" panose="020B0502040204020203" pitchFamily="34" charset="0"/>
              </a:rPr>
              <a:t>Secondary</a:t>
            </a:r>
          </a:p>
        </p:txBody>
      </p:sp>
    </p:spTree>
    <p:extLst>
      <p:ext uri="{BB962C8B-B14F-4D97-AF65-F5344CB8AC3E}">
        <p14:creationId xmlns:p14="http://schemas.microsoft.com/office/powerpoint/2010/main" val="2270077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2C98C5F-D05B-D692-4603-4C844C89545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66920" y="4558619"/>
            <a:ext cx="1479243" cy="351188"/>
          </a:xfrm>
          <a:prstGeom prst="rect">
            <a:avLst/>
          </a:prstGeom>
        </p:spPr>
      </p:pic>
      <p:pic>
        <p:nvPicPr>
          <p:cNvPr id="5" name="Graphic 4">
            <a:extLst>
              <a:ext uri="{FF2B5EF4-FFF2-40B4-BE49-F238E27FC236}">
                <a16:creationId xmlns:a16="http://schemas.microsoft.com/office/drawing/2014/main" id="{D0D447D3-534C-0356-A735-1D479C5E684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5635" y="4513637"/>
            <a:ext cx="1479244" cy="372472"/>
          </a:xfrm>
          <a:prstGeom prst="rect">
            <a:avLst/>
          </a:prstGeom>
        </p:spPr>
      </p:pic>
      <p:pic>
        <p:nvPicPr>
          <p:cNvPr id="7" name="Graphic 6">
            <a:extLst>
              <a:ext uri="{FF2B5EF4-FFF2-40B4-BE49-F238E27FC236}">
                <a16:creationId xmlns:a16="http://schemas.microsoft.com/office/drawing/2014/main" id="{5BBECFB0-76E4-CB05-BE25-9E4E7505F9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66921" y="3704744"/>
            <a:ext cx="1479243" cy="351188"/>
          </a:xfrm>
          <a:prstGeom prst="rect">
            <a:avLst/>
          </a:prstGeom>
        </p:spPr>
      </p:pic>
      <p:pic>
        <p:nvPicPr>
          <p:cNvPr id="9" name="Graphic 8">
            <a:extLst>
              <a:ext uri="{FF2B5EF4-FFF2-40B4-BE49-F238E27FC236}">
                <a16:creationId xmlns:a16="http://schemas.microsoft.com/office/drawing/2014/main" id="{11A7E20E-E7C4-7985-A4FD-4FB96824592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9932" y="3704744"/>
            <a:ext cx="1470869" cy="349200"/>
          </a:xfrm>
          <a:prstGeom prst="rect">
            <a:avLst/>
          </a:prstGeom>
        </p:spPr>
      </p:pic>
      <p:pic>
        <p:nvPicPr>
          <p:cNvPr id="11" name="Graphic 10">
            <a:extLst>
              <a:ext uri="{FF2B5EF4-FFF2-40B4-BE49-F238E27FC236}">
                <a16:creationId xmlns:a16="http://schemas.microsoft.com/office/drawing/2014/main" id="{5E937D6C-69C9-435A-ECA7-BEAD5C7802C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69175" y="1730158"/>
            <a:ext cx="500311" cy="568535"/>
          </a:xfrm>
          <a:prstGeom prst="rect">
            <a:avLst/>
          </a:prstGeom>
        </p:spPr>
      </p:pic>
      <p:pic>
        <p:nvPicPr>
          <p:cNvPr id="13" name="Graphic 12">
            <a:extLst>
              <a:ext uri="{FF2B5EF4-FFF2-40B4-BE49-F238E27FC236}">
                <a16:creationId xmlns:a16="http://schemas.microsoft.com/office/drawing/2014/main" id="{18AC1D77-8672-7003-3ABB-2950206CC28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468283" y="2750685"/>
            <a:ext cx="978336" cy="568800"/>
          </a:xfrm>
          <a:prstGeom prst="rect">
            <a:avLst/>
          </a:prstGeom>
        </p:spPr>
      </p:pic>
      <p:pic>
        <p:nvPicPr>
          <p:cNvPr id="15" name="Graphic 14">
            <a:extLst>
              <a:ext uri="{FF2B5EF4-FFF2-40B4-BE49-F238E27FC236}">
                <a16:creationId xmlns:a16="http://schemas.microsoft.com/office/drawing/2014/main" id="{D6370CD5-6473-A59E-1B1F-A5FDC84CC3A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89932" y="2863559"/>
            <a:ext cx="1941551" cy="349200"/>
          </a:xfrm>
          <a:prstGeom prst="rect">
            <a:avLst/>
          </a:prstGeom>
        </p:spPr>
      </p:pic>
      <p:pic>
        <p:nvPicPr>
          <p:cNvPr id="17" name="Graphic 16">
            <a:extLst>
              <a:ext uri="{FF2B5EF4-FFF2-40B4-BE49-F238E27FC236}">
                <a16:creationId xmlns:a16="http://schemas.microsoft.com/office/drawing/2014/main" id="{728198E7-1660-63F9-2ABF-840252F00AEF}"/>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054367" y="4454049"/>
            <a:ext cx="1152000" cy="369908"/>
          </a:xfrm>
          <a:prstGeom prst="rect">
            <a:avLst/>
          </a:prstGeom>
        </p:spPr>
      </p:pic>
      <p:pic>
        <p:nvPicPr>
          <p:cNvPr id="18" name="Graphic 17">
            <a:extLst>
              <a:ext uri="{FF2B5EF4-FFF2-40B4-BE49-F238E27FC236}">
                <a16:creationId xmlns:a16="http://schemas.microsoft.com/office/drawing/2014/main" id="{B5BCEE1A-B2A0-8F51-110D-171975EBC2F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6791557" y="3704744"/>
            <a:ext cx="1152000" cy="369908"/>
          </a:xfrm>
          <a:prstGeom prst="rect">
            <a:avLst/>
          </a:prstGeom>
        </p:spPr>
      </p:pic>
      <p:pic>
        <p:nvPicPr>
          <p:cNvPr id="19" name="Graphic 18">
            <a:extLst>
              <a:ext uri="{FF2B5EF4-FFF2-40B4-BE49-F238E27FC236}">
                <a16:creationId xmlns:a16="http://schemas.microsoft.com/office/drawing/2014/main" id="{1B0F1058-A310-2D26-212A-78E39921EFE5}"/>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272442" y="3705173"/>
            <a:ext cx="1152000" cy="348771"/>
          </a:xfrm>
          <a:prstGeom prst="rect">
            <a:avLst/>
          </a:prstGeom>
        </p:spPr>
      </p:pic>
      <p:pic>
        <p:nvPicPr>
          <p:cNvPr id="20" name="Graphic 19">
            <a:extLst>
              <a:ext uri="{FF2B5EF4-FFF2-40B4-BE49-F238E27FC236}">
                <a16:creationId xmlns:a16="http://schemas.microsoft.com/office/drawing/2014/main" id="{C221BC34-5617-4F75-B6C6-A179EE6B45ED}"/>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6380212" y="1730158"/>
            <a:ext cx="500311" cy="568535"/>
          </a:xfrm>
          <a:prstGeom prst="rect">
            <a:avLst/>
          </a:prstGeom>
        </p:spPr>
      </p:pic>
      <p:pic>
        <p:nvPicPr>
          <p:cNvPr id="21" name="Graphic 20">
            <a:extLst>
              <a:ext uri="{FF2B5EF4-FFF2-40B4-BE49-F238E27FC236}">
                <a16:creationId xmlns:a16="http://schemas.microsoft.com/office/drawing/2014/main" id="{F9C3B881-C1A0-7F4C-F17A-D3EE1D66C783}"/>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7245829" y="2756547"/>
            <a:ext cx="697728" cy="568800"/>
          </a:xfrm>
          <a:prstGeom prst="rect">
            <a:avLst/>
          </a:prstGeom>
        </p:spPr>
      </p:pic>
      <p:pic>
        <p:nvPicPr>
          <p:cNvPr id="22" name="Graphic 21">
            <a:extLst>
              <a:ext uri="{FF2B5EF4-FFF2-40B4-BE49-F238E27FC236}">
                <a16:creationId xmlns:a16="http://schemas.microsoft.com/office/drawing/2014/main" id="{813195A7-C4AE-CC60-D04A-58DE9CE0F9F2}"/>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5272442" y="2863559"/>
            <a:ext cx="1522511" cy="349200"/>
          </a:xfrm>
          <a:prstGeom prst="rect">
            <a:avLst/>
          </a:prstGeom>
        </p:spPr>
      </p:pic>
      <p:pic>
        <p:nvPicPr>
          <p:cNvPr id="23" name="Graphic 22">
            <a:extLst>
              <a:ext uri="{FF2B5EF4-FFF2-40B4-BE49-F238E27FC236}">
                <a16:creationId xmlns:a16="http://schemas.microsoft.com/office/drawing/2014/main" id="{CC385CFE-11F4-DDEF-B0AB-4216852C5614}"/>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9980789" y="1730158"/>
            <a:ext cx="500311" cy="568535"/>
          </a:xfrm>
          <a:prstGeom prst="rect">
            <a:avLst/>
          </a:prstGeom>
        </p:spPr>
      </p:pic>
      <p:pic>
        <p:nvPicPr>
          <p:cNvPr id="24" name="Graphic 23">
            <a:extLst>
              <a:ext uri="{FF2B5EF4-FFF2-40B4-BE49-F238E27FC236}">
                <a16:creationId xmlns:a16="http://schemas.microsoft.com/office/drawing/2014/main" id="{01F26B07-8F5D-BAAD-D89F-47903D86A7F4}"/>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9707090" y="3777196"/>
            <a:ext cx="1043111" cy="618140"/>
          </a:xfrm>
          <a:prstGeom prst="rect">
            <a:avLst/>
          </a:prstGeom>
        </p:spPr>
      </p:pic>
      <p:pic>
        <p:nvPicPr>
          <p:cNvPr id="25" name="Graphic 24">
            <a:extLst>
              <a:ext uri="{FF2B5EF4-FFF2-40B4-BE49-F238E27FC236}">
                <a16:creationId xmlns:a16="http://schemas.microsoft.com/office/drawing/2014/main" id="{49792E30-0183-AC70-4E20-3456B5858DC1}"/>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9232685" y="2863559"/>
            <a:ext cx="1999622" cy="348771"/>
          </a:xfrm>
          <a:prstGeom prst="rect">
            <a:avLst/>
          </a:prstGeom>
        </p:spPr>
      </p:pic>
    </p:spTree>
    <p:extLst>
      <p:ext uri="{BB962C8B-B14F-4D97-AF65-F5344CB8AC3E}">
        <p14:creationId xmlns:p14="http://schemas.microsoft.com/office/powerpoint/2010/main" val="1298593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2C98C5F-D05B-D692-4603-4C844C89545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66920" y="4558619"/>
            <a:ext cx="1479243" cy="351187"/>
          </a:xfrm>
          <a:prstGeom prst="rect">
            <a:avLst/>
          </a:prstGeom>
        </p:spPr>
      </p:pic>
      <p:pic>
        <p:nvPicPr>
          <p:cNvPr id="5" name="Graphic 4">
            <a:extLst>
              <a:ext uri="{FF2B5EF4-FFF2-40B4-BE49-F238E27FC236}">
                <a16:creationId xmlns:a16="http://schemas.microsoft.com/office/drawing/2014/main" id="{D0D447D3-534C-0356-A735-1D479C5E684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45635" y="4513637"/>
            <a:ext cx="1479244" cy="372471"/>
          </a:xfrm>
          <a:prstGeom prst="rect">
            <a:avLst/>
          </a:prstGeom>
        </p:spPr>
      </p:pic>
      <p:pic>
        <p:nvPicPr>
          <p:cNvPr id="7" name="Graphic 6">
            <a:extLst>
              <a:ext uri="{FF2B5EF4-FFF2-40B4-BE49-F238E27FC236}">
                <a16:creationId xmlns:a16="http://schemas.microsoft.com/office/drawing/2014/main" id="{5BBECFB0-76E4-CB05-BE25-9E4E7505F9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966921" y="3704744"/>
            <a:ext cx="1479243" cy="351187"/>
          </a:xfrm>
          <a:prstGeom prst="rect">
            <a:avLst/>
          </a:prstGeom>
        </p:spPr>
      </p:pic>
      <p:pic>
        <p:nvPicPr>
          <p:cNvPr id="9" name="Graphic 8">
            <a:extLst>
              <a:ext uri="{FF2B5EF4-FFF2-40B4-BE49-F238E27FC236}">
                <a16:creationId xmlns:a16="http://schemas.microsoft.com/office/drawing/2014/main" id="{11A7E20E-E7C4-7985-A4FD-4FB96824592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89932" y="3704744"/>
            <a:ext cx="1470869" cy="349199"/>
          </a:xfrm>
          <a:prstGeom prst="rect">
            <a:avLst/>
          </a:prstGeom>
        </p:spPr>
      </p:pic>
      <p:pic>
        <p:nvPicPr>
          <p:cNvPr id="11" name="Graphic 10">
            <a:extLst>
              <a:ext uri="{FF2B5EF4-FFF2-40B4-BE49-F238E27FC236}">
                <a16:creationId xmlns:a16="http://schemas.microsoft.com/office/drawing/2014/main" id="{5E937D6C-69C9-435A-ECA7-BEAD5C7802C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69175" y="1730158"/>
            <a:ext cx="500311" cy="568535"/>
          </a:xfrm>
          <a:prstGeom prst="rect">
            <a:avLst/>
          </a:prstGeom>
        </p:spPr>
      </p:pic>
      <p:pic>
        <p:nvPicPr>
          <p:cNvPr id="13" name="Graphic 12">
            <a:extLst>
              <a:ext uri="{FF2B5EF4-FFF2-40B4-BE49-F238E27FC236}">
                <a16:creationId xmlns:a16="http://schemas.microsoft.com/office/drawing/2014/main" id="{18AC1D77-8672-7003-3ABB-2950206CC28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468283" y="2750685"/>
            <a:ext cx="978336" cy="568800"/>
          </a:xfrm>
          <a:prstGeom prst="rect">
            <a:avLst/>
          </a:prstGeom>
        </p:spPr>
      </p:pic>
      <p:pic>
        <p:nvPicPr>
          <p:cNvPr id="15" name="Graphic 14">
            <a:extLst>
              <a:ext uri="{FF2B5EF4-FFF2-40B4-BE49-F238E27FC236}">
                <a16:creationId xmlns:a16="http://schemas.microsoft.com/office/drawing/2014/main" id="{D6370CD5-6473-A59E-1B1F-A5FDC84CC3A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89932" y="2863559"/>
            <a:ext cx="1941551" cy="349199"/>
          </a:xfrm>
          <a:prstGeom prst="rect">
            <a:avLst/>
          </a:prstGeom>
        </p:spPr>
      </p:pic>
      <p:pic>
        <p:nvPicPr>
          <p:cNvPr id="17" name="Graphic 16">
            <a:extLst>
              <a:ext uri="{FF2B5EF4-FFF2-40B4-BE49-F238E27FC236}">
                <a16:creationId xmlns:a16="http://schemas.microsoft.com/office/drawing/2014/main" id="{728198E7-1660-63F9-2ABF-840252F00AEF}"/>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054367" y="4454049"/>
            <a:ext cx="1151999" cy="369908"/>
          </a:xfrm>
          <a:prstGeom prst="rect">
            <a:avLst/>
          </a:prstGeom>
        </p:spPr>
      </p:pic>
      <p:pic>
        <p:nvPicPr>
          <p:cNvPr id="18" name="Graphic 17">
            <a:extLst>
              <a:ext uri="{FF2B5EF4-FFF2-40B4-BE49-F238E27FC236}">
                <a16:creationId xmlns:a16="http://schemas.microsoft.com/office/drawing/2014/main" id="{B5BCEE1A-B2A0-8F51-110D-171975EBC2F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6791557" y="3704744"/>
            <a:ext cx="1151999" cy="369908"/>
          </a:xfrm>
          <a:prstGeom prst="rect">
            <a:avLst/>
          </a:prstGeom>
        </p:spPr>
      </p:pic>
      <p:pic>
        <p:nvPicPr>
          <p:cNvPr id="19" name="Graphic 18">
            <a:extLst>
              <a:ext uri="{FF2B5EF4-FFF2-40B4-BE49-F238E27FC236}">
                <a16:creationId xmlns:a16="http://schemas.microsoft.com/office/drawing/2014/main" id="{1B0F1058-A310-2D26-212A-78E39921EFE5}"/>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272442" y="3705173"/>
            <a:ext cx="1152000" cy="348770"/>
          </a:xfrm>
          <a:prstGeom prst="rect">
            <a:avLst/>
          </a:prstGeom>
        </p:spPr>
      </p:pic>
      <p:pic>
        <p:nvPicPr>
          <p:cNvPr id="20" name="Graphic 19">
            <a:extLst>
              <a:ext uri="{FF2B5EF4-FFF2-40B4-BE49-F238E27FC236}">
                <a16:creationId xmlns:a16="http://schemas.microsoft.com/office/drawing/2014/main" id="{C221BC34-5617-4F75-B6C6-A179EE6B45ED}"/>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6380212" y="1730158"/>
            <a:ext cx="500311" cy="568535"/>
          </a:xfrm>
          <a:prstGeom prst="rect">
            <a:avLst/>
          </a:prstGeom>
        </p:spPr>
      </p:pic>
      <p:pic>
        <p:nvPicPr>
          <p:cNvPr id="21" name="Graphic 20">
            <a:extLst>
              <a:ext uri="{FF2B5EF4-FFF2-40B4-BE49-F238E27FC236}">
                <a16:creationId xmlns:a16="http://schemas.microsoft.com/office/drawing/2014/main" id="{F9C3B881-C1A0-7F4C-F17A-D3EE1D66C783}"/>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7245829" y="2756547"/>
            <a:ext cx="697728" cy="568800"/>
          </a:xfrm>
          <a:prstGeom prst="rect">
            <a:avLst/>
          </a:prstGeom>
        </p:spPr>
      </p:pic>
      <p:pic>
        <p:nvPicPr>
          <p:cNvPr id="22" name="Graphic 21">
            <a:extLst>
              <a:ext uri="{FF2B5EF4-FFF2-40B4-BE49-F238E27FC236}">
                <a16:creationId xmlns:a16="http://schemas.microsoft.com/office/drawing/2014/main" id="{813195A7-C4AE-CC60-D04A-58DE9CE0F9F2}"/>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5272442" y="2863559"/>
            <a:ext cx="1522511" cy="349199"/>
          </a:xfrm>
          <a:prstGeom prst="rect">
            <a:avLst/>
          </a:prstGeom>
        </p:spPr>
      </p:pic>
      <p:pic>
        <p:nvPicPr>
          <p:cNvPr id="23" name="Graphic 22">
            <a:extLst>
              <a:ext uri="{FF2B5EF4-FFF2-40B4-BE49-F238E27FC236}">
                <a16:creationId xmlns:a16="http://schemas.microsoft.com/office/drawing/2014/main" id="{CC385CFE-11F4-DDEF-B0AB-4216852C5614}"/>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9980789" y="1730158"/>
            <a:ext cx="500311" cy="568535"/>
          </a:xfrm>
          <a:prstGeom prst="rect">
            <a:avLst/>
          </a:prstGeom>
        </p:spPr>
      </p:pic>
      <p:pic>
        <p:nvPicPr>
          <p:cNvPr id="24" name="Graphic 23">
            <a:extLst>
              <a:ext uri="{FF2B5EF4-FFF2-40B4-BE49-F238E27FC236}">
                <a16:creationId xmlns:a16="http://schemas.microsoft.com/office/drawing/2014/main" id="{01F26B07-8F5D-BAAD-D89F-47903D86A7F4}"/>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9707090" y="3777196"/>
            <a:ext cx="1043111" cy="618139"/>
          </a:xfrm>
          <a:prstGeom prst="rect">
            <a:avLst/>
          </a:prstGeom>
        </p:spPr>
      </p:pic>
      <p:pic>
        <p:nvPicPr>
          <p:cNvPr id="25" name="Graphic 24">
            <a:extLst>
              <a:ext uri="{FF2B5EF4-FFF2-40B4-BE49-F238E27FC236}">
                <a16:creationId xmlns:a16="http://schemas.microsoft.com/office/drawing/2014/main" id="{49792E30-0183-AC70-4E20-3456B5858DC1}"/>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9232686" y="2863559"/>
            <a:ext cx="1999620" cy="348771"/>
          </a:xfrm>
          <a:prstGeom prst="rect">
            <a:avLst/>
          </a:prstGeom>
        </p:spPr>
      </p:pic>
    </p:spTree>
    <p:extLst>
      <p:ext uri="{BB962C8B-B14F-4D97-AF65-F5344CB8AC3E}">
        <p14:creationId xmlns:p14="http://schemas.microsoft.com/office/powerpoint/2010/main" val="70372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190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CABD34-FB42-4552-B03D-EDE9FAFEA32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89943" y="3019420"/>
            <a:ext cx="2309434" cy="1073399"/>
          </a:xfrm>
          <a:prstGeom prst="rect">
            <a:avLst/>
          </a:prstGeom>
        </p:spPr>
      </p:pic>
      <p:pic>
        <p:nvPicPr>
          <p:cNvPr id="5" name="Graphic 4">
            <a:extLst>
              <a:ext uri="{FF2B5EF4-FFF2-40B4-BE49-F238E27FC236}">
                <a16:creationId xmlns:a16="http://schemas.microsoft.com/office/drawing/2014/main" id="{F9F7335F-B8A6-E606-3079-4223938ABE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87521" y="3019420"/>
            <a:ext cx="2309434" cy="1073399"/>
          </a:xfrm>
          <a:prstGeom prst="rect">
            <a:avLst/>
          </a:prstGeom>
        </p:spPr>
      </p:pic>
      <p:pic>
        <p:nvPicPr>
          <p:cNvPr id="7" name="Graphic 6">
            <a:extLst>
              <a:ext uri="{FF2B5EF4-FFF2-40B4-BE49-F238E27FC236}">
                <a16:creationId xmlns:a16="http://schemas.microsoft.com/office/drawing/2014/main" id="{91506AE0-9215-32E6-3F1A-AE787187318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55438" y="3019420"/>
            <a:ext cx="2970823" cy="1073399"/>
          </a:xfrm>
          <a:prstGeom prst="rect">
            <a:avLst/>
          </a:prstGeom>
        </p:spPr>
      </p:pic>
      <p:pic>
        <p:nvPicPr>
          <p:cNvPr id="4" name="Graphic 3">
            <a:extLst>
              <a:ext uri="{FF2B5EF4-FFF2-40B4-BE49-F238E27FC236}">
                <a16:creationId xmlns:a16="http://schemas.microsoft.com/office/drawing/2014/main" id="{C8FF6A87-5F9F-8015-4EE9-8D2078F967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7260" y="694105"/>
            <a:ext cx="1574800" cy="1600200"/>
          </a:xfrm>
          <a:prstGeom prst="rect">
            <a:avLst/>
          </a:prstGeom>
        </p:spPr>
      </p:pic>
      <p:pic>
        <p:nvPicPr>
          <p:cNvPr id="8" name="Graphic 7">
            <a:extLst>
              <a:ext uri="{FF2B5EF4-FFF2-40B4-BE49-F238E27FC236}">
                <a16:creationId xmlns:a16="http://schemas.microsoft.com/office/drawing/2014/main" id="{B874CA76-F410-0CEA-3BFA-5906BDDCA7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59588" y="795705"/>
            <a:ext cx="1765300" cy="1498600"/>
          </a:xfrm>
          <a:prstGeom prst="rect">
            <a:avLst/>
          </a:prstGeom>
        </p:spPr>
      </p:pic>
      <p:pic>
        <p:nvPicPr>
          <p:cNvPr id="10" name="Graphic 9">
            <a:extLst>
              <a:ext uri="{FF2B5EF4-FFF2-40B4-BE49-F238E27FC236}">
                <a16:creationId xmlns:a16="http://schemas.microsoft.com/office/drawing/2014/main" id="{B9B3CADE-00E1-3F8E-6B27-56F0952DC3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40749" y="706805"/>
            <a:ext cx="1600200" cy="1587500"/>
          </a:xfrm>
          <a:prstGeom prst="rect">
            <a:avLst/>
          </a:prstGeom>
        </p:spPr>
      </p:pic>
      <p:pic>
        <p:nvPicPr>
          <p:cNvPr id="12" name="Graphic 11">
            <a:extLst>
              <a:ext uri="{FF2B5EF4-FFF2-40B4-BE49-F238E27FC236}">
                <a16:creationId xmlns:a16="http://schemas.microsoft.com/office/drawing/2014/main" id="{E3C057AF-2887-2BCD-AAAE-992065649A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92160" y="4518020"/>
            <a:ext cx="1905000" cy="1600200"/>
          </a:xfrm>
          <a:prstGeom prst="rect">
            <a:avLst/>
          </a:prstGeom>
        </p:spPr>
      </p:pic>
      <p:pic>
        <p:nvPicPr>
          <p:cNvPr id="14" name="Graphic 13">
            <a:extLst>
              <a:ext uri="{FF2B5EF4-FFF2-40B4-BE49-F238E27FC236}">
                <a16:creationId xmlns:a16="http://schemas.microsoft.com/office/drawing/2014/main" id="{657226AB-E3D0-F163-769A-56FC6E22DF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89738" y="4619620"/>
            <a:ext cx="1905000" cy="1498600"/>
          </a:xfrm>
          <a:prstGeom prst="rect">
            <a:avLst/>
          </a:prstGeom>
        </p:spPr>
      </p:pic>
      <p:pic>
        <p:nvPicPr>
          <p:cNvPr id="16" name="Graphic 15">
            <a:extLst>
              <a:ext uri="{FF2B5EF4-FFF2-40B4-BE49-F238E27FC236}">
                <a16:creationId xmlns:a16="http://schemas.microsoft.com/office/drawing/2014/main" id="{F32D5F32-60AF-F877-8D93-9FF66400C5E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88349" y="4563695"/>
            <a:ext cx="1905000" cy="1587500"/>
          </a:xfrm>
          <a:prstGeom prst="rect">
            <a:avLst/>
          </a:prstGeom>
        </p:spPr>
      </p:pic>
    </p:spTree>
    <p:extLst>
      <p:ext uri="{BB962C8B-B14F-4D97-AF65-F5344CB8AC3E}">
        <p14:creationId xmlns:p14="http://schemas.microsoft.com/office/powerpoint/2010/main" val="106927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CABD34-FB42-4552-B03D-EDE9FAFEA32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89943" y="3019420"/>
            <a:ext cx="2309434" cy="1073399"/>
          </a:xfrm>
          <a:prstGeom prst="rect">
            <a:avLst/>
          </a:prstGeom>
        </p:spPr>
      </p:pic>
      <p:pic>
        <p:nvPicPr>
          <p:cNvPr id="5" name="Graphic 4">
            <a:extLst>
              <a:ext uri="{FF2B5EF4-FFF2-40B4-BE49-F238E27FC236}">
                <a16:creationId xmlns:a16="http://schemas.microsoft.com/office/drawing/2014/main" id="{F9F7335F-B8A6-E606-3079-4223938ABE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87521" y="3019420"/>
            <a:ext cx="2309434" cy="1073399"/>
          </a:xfrm>
          <a:prstGeom prst="rect">
            <a:avLst/>
          </a:prstGeom>
        </p:spPr>
      </p:pic>
      <p:pic>
        <p:nvPicPr>
          <p:cNvPr id="7" name="Graphic 6">
            <a:extLst>
              <a:ext uri="{FF2B5EF4-FFF2-40B4-BE49-F238E27FC236}">
                <a16:creationId xmlns:a16="http://schemas.microsoft.com/office/drawing/2014/main" id="{91506AE0-9215-32E6-3F1A-AE787187318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55438" y="3019420"/>
            <a:ext cx="2970823" cy="1073399"/>
          </a:xfrm>
          <a:prstGeom prst="rect">
            <a:avLst/>
          </a:prstGeom>
        </p:spPr>
      </p:pic>
      <p:pic>
        <p:nvPicPr>
          <p:cNvPr id="4" name="Graphic 3">
            <a:extLst>
              <a:ext uri="{FF2B5EF4-FFF2-40B4-BE49-F238E27FC236}">
                <a16:creationId xmlns:a16="http://schemas.microsoft.com/office/drawing/2014/main" id="{C8FF6A87-5F9F-8015-4EE9-8D2078F967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7260" y="694105"/>
            <a:ext cx="1574800" cy="1600200"/>
          </a:xfrm>
          <a:prstGeom prst="rect">
            <a:avLst/>
          </a:prstGeom>
        </p:spPr>
      </p:pic>
      <p:pic>
        <p:nvPicPr>
          <p:cNvPr id="8" name="Graphic 7">
            <a:extLst>
              <a:ext uri="{FF2B5EF4-FFF2-40B4-BE49-F238E27FC236}">
                <a16:creationId xmlns:a16="http://schemas.microsoft.com/office/drawing/2014/main" id="{B874CA76-F410-0CEA-3BFA-5906BDDCA7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59588" y="795705"/>
            <a:ext cx="1765300" cy="1498600"/>
          </a:xfrm>
          <a:prstGeom prst="rect">
            <a:avLst/>
          </a:prstGeom>
        </p:spPr>
      </p:pic>
      <p:pic>
        <p:nvPicPr>
          <p:cNvPr id="10" name="Graphic 9">
            <a:extLst>
              <a:ext uri="{FF2B5EF4-FFF2-40B4-BE49-F238E27FC236}">
                <a16:creationId xmlns:a16="http://schemas.microsoft.com/office/drawing/2014/main" id="{B9B3CADE-00E1-3F8E-6B27-56F0952DC3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40749" y="706805"/>
            <a:ext cx="1600200" cy="1587500"/>
          </a:xfrm>
          <a:prstGeom prst="rect">
            <a:avLst/>
          </a:prstGeom>
        </p:spPr>
      </p:pic>
      <p:pic>
        <p:nvPicPr>
          <p:cNvPr id="6" name="Graphic 5">
            <a:extLst>
              <a:ext uri="{FF2B5EF4-FFF2-40B4-BE49-F238E27FC236}">
                <a16:creationId xmlns:a16="http://schemas.microsoft.com/office/drawing/2014/main" id="{0B2A4BE0-08F2-0FFE-AE47-D8411B82909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92160" y="4674089"/>
            <a:ext cx="1905000" cy="1600200"/>
          </a:xfrm>
          <a:prstGeom prst="rect">
            <a:avLst/>
          </a:prstGeom>
        </p:spPr>
      </p:pic>
      <p:pic>
        <p:nvPicPr>
          <p:cNvPr id="12" name="Graphic 11">
            <a:extLst>
              <a:ext uri="{FF2B5EF4-FFF2-40B4-BE49-F238E27FC236}">
                <a16:creationId xmlns:a16="http://schemas.microsoft.com/office/drawing/2014/main" id="{EF36AC0A-74CC-C181-4082-B29C3A7F27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91955" y="4775689"/>
            <a:ext cx="1905000" cy="1498600"/>
          </a:xfrm>
          <a:prstGeom prst="rect">
            <a:avLst/>
          </a:prstGeom>
        </p:spPr>
      </p:pic>
      <p:pic>
        <p:nvPicPr>
          <p:cNvPr id="14" name="Graphic 13">
            <a:extLst>
              <a:ext uri="{FF2B5EF4-FFF2-40B4-BE49-F238E27FC236}">
                <a16:creationId xmlns:a16="http://schemas.microsoft.com/office/drawing/2014/main" id="{25706895-A7C2-ED81-8CFF-2EC9305F8A6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88349" y="4686789"/>
            <a:ext cx="1905000" cy="1587500"/>
          </a:xfrm>
          <a:prstGeom prst="rect">
            <a:avLst/>
          </a:prstGeom>
        </p:spPr>
      </p:pic>
    </p:spTree>
    <p:extLst>
      <p:ext uri="{BB962C8B-B14F-4D97-AF65-F5344CB8AC3E}">
        <p14:creationId xmlns:p14="http://schemas.microsoft.com/office/powerpoint/2010/main" val="4167333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42BCD-CCBE-25CC-3C00-9D0C0B92D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9616" y="539280"/>
            <a:ext cx="9077302" cy="6042407"/>
          </a:xfrm>
          <a:prstGeom prst="rect">
            <a:avLst/>
          </a:prstGeom>
        </p:spPr>
      </p:pic>
      <p:sp>
        <p:nvSpPr>
          <p:cNvPr id="3" name="TextBox 2">
            <a:extLst>
              <a:ext uri="{FF2B5EF4-FFF2-40B4-BE49-F238E27FC236}">
                <a16:creationId xmlns:a16="http://schemas.microsoft.com/office/drawing/2014/main" id="{D34EAF37-F322-6BA2-73C3-62FF7AEE331E}"/>
              </a:ext>
            </a:extLst>
          </p:cNvPr>
          <p:cNvSpPr txBox="1"/>
          <p:nvPr/>
        </p:nvSpPr>
        <p:spPr>
          <a:xfrm>
            <a:off x="767408" y="692696"/>
            <a:ext cx="1629933"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Desktop/POS</a:t>
            </a:r>
          </a:p>
        </p:txBody>
      </p:sp>
    </p:spTree>
    <p:extLst>
      <p:ext uri="{BB962C8B-B14F-4D97-AF65-F5344CB8AC3E}">
        <p14:creationId xmlns:p14="http://schemas.microsoft.com/office/powerpoint/2010/main" val="3070821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F335CB-B49E-8010-EA12-D9C5E81B8C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9616" y="636429"/>
            <a:ext cx="9077302" cy="5585142"/>
          </a:xfrm>
          <a:prstGeom prst="rect">
            <a:avLst/>
          </a:prstGeom>
        </p:spPr>
      </p:pic>
      <p:sp>
        <p:nvSpPr>
          <p:cNvPr id="5" name="TextBox 4">
            <a:extLst>
              <a:ext uri="{FF2B5EF4-FFF2-40B4-BE49-F238E27FC236}">
                <a16:creationId xmlns:a16="http://schemas.microsoft.com/office/drawing/2014/main" id="{5384A19E-35AF-7146-2B13-C9DE277E31BE}"/>
              </a:ext>
            </a:extLst>
          </p:cNvPr>
          <p:cNvSpPr txBox="1"/>
          <p:nvPr/>
        </p:nvSpPr>
        <p:spPr>
          <a:xfrm>
            <a:off x="767408" y="692696"/>
            <a:ext cx="1394549"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POS/Tablet</a:t>
            </a:r>
          </a:p>
        </p:txBody>
      </p:sp>
    </p:spTree>
    <p:extLst>
      <p:ext uri="{BB962C8B-B14F-4D97-AF65-F5344CB8AC3E}">
        <p14:creationId xmlns:p14="http://schemas.microsoft.com/office/powerpoint/2010/main" val="2872924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3E08CD-BFC6-851B-0D22-D2BB73638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894" y="465732"/>
            <a:ext cx="9107024" cy="6237312"/>
          </a:xfrm>
          <a:prstGeom prst="rect">
            <a:avLst/>
          </a:prstGeom>
        </p:spPr>
      </p:pic>
      <p:sp>
        <p:nvSpPr>
          <p:cNvPr id="7" name="TextBox 6">
            <a:extLst>
              <a:ext uri="{FF2B5EF4-FFF2-40B4-BE49-F238E27FC236}">
                <a16:creationId xmlns:a16="http://schemas.microsoft.com/office/drawing/2014/main" id="{3017AA72-66EE-633F-EF21-BAB33FAB3CFD}"/>
              </a:ext>
            </a:extLst>
          </p:cNvPr>
          <p:cNvSpPr txBox="1"/>
          <p:nvPr/>
        </p:nvSpPr>
        <p:spPr>
          <a:xfrm>
            <a:off x="249518" y="692696"/>
            <a:ext cx="2106346"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Tablet/</a:t>
            </a:r>
            <a:r>
              <a:rPr lang="en-US" b="1" err="1">
                <a:solidFill>
                  <a:srgbClr val="361D5C"/>
                </a:solidFill>
                <a:latin typeface="Segoe UI" panose="020B0502040204020203" pitchFamily="34" charset="0"/>
                <a:cs typeface="Segoe UI" panose="020B0502040204020203" pitchFamily="34" charset="0"/>
              </a:rPr>
              <a:t>surfacePro</a:t>
            </a:r>
            <a:endParaRPr lang="en-US" b="1">
              <a:solidFill>
                <a:srgbClr val="361D5C"/>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40856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B0D92-E03A-C3AF-7AF2-95F766F92BF3}"/>
              </a:ext>
            </a:extLst>
          </p:cNvPr>
          <p:cNvSpPr txBox="1"/>
          <p:nvPr/>
        </p:nvSpPr>
        <p:spPr>
          <a:xfrm>
            <a:off x="767408" y="692696"/>
            <a:ext cx="1416029"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Tablet/iPad</a:t>
            </a:r>
          </a:p>
        </p:txBody>
      </p:sp>
      <p:pic>
        <p:nvPicPr>
          <p:cNvPr id="5" name="Picture 4">
            <a:extLst>
              <a:ext uri="{FF2B5EF4-FFF2-40B4-BE49-F238E27FC236}">
                <a16:creationId xmlns:a16="http://schemas.microsoft.com/office/drawing/2014/main" id="{2A4658AE-CA1D-E995-96BF-A18AE701F8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9827" y="436612"/>
            <a:ext cx="8164836" cy="6283600"/>
          </a:xfrm>
          <a:prstGeom prst="rect">
            <a:avLst/>
          </a:prstGeom>
        </p:spPr>
      </p:pic>
    </p:spTree>
    <p:extLst>
      <p:ext uri="{BB962C8B-B14F-4D97-AF65-F5344CB8AC3E}">
        <p14:creationId xmlns:p14="http://schemas.microsoft.com/office/powerpoint/2010/main" val="114958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80FBB6-171B-447F-4FE1-EA4BB5E57E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0336" y="692696"/>
            <a:ext cx="2644262" cy="5661248"/>
          </a:xfrm>
          <a:prstGeom prst="rect">
            <a:avLst/>
          </a:prstGeom>
        </p:spPr>
      </p:pic>
      <p:sp>
        <p:nvSpPr>
          <p:cNvPr id="7" name="TextBox 6">
            <a:extLst>
              <a:ext uri="{FF2B5EF4-FFF2-40B4-BE49-F238E27FC236}">
                <a16:creationId xmlns:a16="http://schemas.microsoft.com/office/drawing/2014/main" id="{5FA5C1BD-EEB1-ECE9-779F-D4658ABB5320}"/>
              </a:ext>
            </a:extLst>
          </p:cNvPr>
          <p:cNvSpPr txBox="1"/>
          <p:nvPr/>
        </p:nvSpPr>
        <p:spPr>
          <a:xfrm>
            <a:off x="767408" y="692696"/>
            <a:ext cx="946093"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Mobile</a:t>
            </a:r>
          </a:p>
        </p:txBody>
      </p:sp>
      <p:pic>
        <p:nvPicPr>
          <p:cNvPr id="8" name="Picture 7" descr="Shape&#10;&#10;Description automatically generated with low confidence">
            <a:extLst>
              <a:ext uri="{FF2B5EF4-FFF2-40B4-BE49-F238E27FC236}">
                <a16:creationId xmlns:a16="http://schemas.microsoft.com/office/drawing/2014/main" id="{0157927F-687C-9B0E-D0E9-4DF47A4ED5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7031" y="692696"/>
            <a:ext cx="2804655" cy="5661248"/>
          </a:xfrm>
          <a:prstGeom prst="rect">
            <a:avLst/>
          </a:prstGeom>
        </p:spPr>
      </p:pic>
    </p:spTree>
    <p:extLst>
      <p:ext uri="{BB962C8B-B14F-4D97-AF65-F5344CB8AC3E}">
        <p14:creationId xmlns:p14="http://schemas.microsoft.com/office/powerpoint/2010/main" val="289560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1F4A706-D640-DD64-E53A-A0E56C958F4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42584" y="2304534"/>
            <a:ext cx="520289" cy="520289"/>
          </a:xfrm>
          <a:prstGeom prst="rect">
            <a:avLst/>
          </a:prstGeom>
        </p:spPr>
      </p:pic>
      <p:pic>
        <p:nvPicPr>
          <p:cNvPr id="3" name="Graphic 2">
            <a:extLst>
              <a:ext uri="{FF2B5EF4-FFF2-40B4-BE49-F238E27FC236}">
                <a16:creationId xmlns:a16="http://schemas.microsoft.com/office/drawing/2014/main" id="{0B0A1987-C04A-7189-EA3A-48B13B841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56767" y="2282705"/>
            <a:ext cx="563946" cy="563946"/>
          </a:xfrm>
          <a:prstGeom prst="rect">
            <a:avLst/>
          </a:prstGeom>
        </p:spPr>
      </p:pic>
      <p:pic>
        <p:nvPicPr>
          <p:cNvPr id="4" name="Graphic 3">
            <a:extLst>
              <a:ext uri="{FF2B5EF4-FFF2-40B4-BE49-F238E27FC236}">
                <a16:creationId xmlns:a16="http://schemas.microsoft.com/office/drawing/2014/main" id="{ED696EB1-5440-DD99-FCDD-ACE3204486C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40340" y="2282705"/>
            <a:ext cx="563946" cy="563946"/>
          </a:xfrm>
          <a:prstGeom prst="rect">
            <a:avLst/>
          </a:prstGeom>
        </p:spPr>
      </p:pic>
      <p:pic>
        <p:nvPicPr>
          <p:cNvPr id="5" name="Graphic 4">
            <a:extLst>
              <a:ext uri="{FF2B5EF4-FFF2-40B4-BE49-F238E27FC236}">
                <a16:creationId xmlns:a16="http://schemas.microsoft.com/office/drawing/2014/main" id="{6001E764-80B8-BF90-710E-4EFC228EB8E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75184" y="2282705"/>
            <a:ext cx="563946" cy="563946"/>
          </a:xfrm>
          <a:prstGeom prst="rect">
            <a:avLst/>
          </a:prstGeom>
        </p:spPr>
      </p:pic>
      <p:pic>
        <p:nvPicPr>
          <p:cNvPr id="6" name="Graphic 5">
            <a:extLst>
              <a:ext uri="{FF2B5EF4-FFF2-40B4-BE49-F238E27FC236}">
                <a16:creationId xmlns:a16="http://schemas.microsoft.com/office/drawing/2014/main" id="{07C1F025-0457-B4A0-0033-96A97761227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1922" y="2282705"/>
            <a:ext cx="563946" cy="563946"/>
          </a:xfrm>
          <a:prstGeom prst="rect">
            <a:avLst/>
          </a:prstGeom>
        </p:spPr>
      </p:pic>
      <p:pic>
        <p:nvPicPr>
          <p:cNvPr id="7" name="Graphic 6">
            <a:extLst>
              <a:ext uri="{FF2B5EF4-FFF2-40B4-BE49-F238E27FC236}">
                <a16:creationId xmlns:a16="http://schemas.microsoft.com/office/drawing/2014/main" id="{DF67B240-A600-AD1C-5FED-06FE63F80CB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808884" y="2282705"/>
            <a:ext cx="563946" cy="563946"/>
          </a:xfrm>
          <a:prstGeom prst="rect">
            <a:avLst/>
          </a:prstGeom>
        </p:spPr>
      </p:pic>
      <p:pic>
        <p:nvPicPr>
          <p:cNvPr id="8" name="Graphic 7">
            <a:extLst>
              <a:ext uri="{FF2B5EF4-FFF2-40B4-BE49-F238E27FC236}">
                <a16:creationId xmlns:a16="http://schemas.microsoft.com/office/drawing/2014/main" id="{DF324085-BDC0-D8DC-0467-63C427C7B18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693213" y="2329745"/>
            <a:ext cx="469867" cy="469867"/>
          </a:xfrm>
          <a:prstGeom prst="rect">
            <a:avLst/>
          </a:prstGeom>
        </p:spPr>
      </p:pic>
      <p:pic>
        <p:nvPicPr>
          <p:cNvPr id="9" name="Graphic 8">
            <a:extLst>
              <a:ext uri="{FF2B5EF4-FFF2-40B4-BE49-F238E27FC236}">
                <a16:creationId xmlns:a16="http://schemas.microsoft.com/office/drawing/2014/main" id="{B7A0D419-E281-035E-0EE1-5016B57C7D68}"/>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530504" y="2329745"/>
            <a:ext cx="469867" cy="469867"/>
          </a:xfrm>
          <a:prstGeom prst="rect">
            <a:avLst/>
          </a:prstGeom>
        </p:spPr>
      </p:pic>
      <p:pic>
        <p:nvPicPr>
          <p:cNvPr id="10" name="Graphic 9">
            <a:extLst>
              <a:ext uri="{FF2B5EF4-FFF2-40B4-BE49-F238E27FC236}">
                <a16:creationId xmlns:a16="http://schemas.microsoft.com/office/drawing/2014/main" id="{5EBFCAA3-22CC-D65D-EAE5-17E2553109E7}"/>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179609" y="2304534"/>
            <a:ext cx="520289" cy="520289"/>
          </a:xfrm>
          <a:prstGeom prst="rect">
            <a:avLst/>
          </a:prstGeom>
        </p:spPr>
      </p:pic>
      <p:pic>
        <p:nvPicPr>
          <p:cNvPr id="11" name="Graphic 10">
            <a:extLst>
              <a:ext uri="{FF2B5EF4-FFF2-40B4-BE49-F238E27FC236}">
                <a16:creationId xmlns:a16="http://schemas.microsoft.com/office/drawing/2014/main" id="{2AC13CE5-D5EF-94F5-A601-3181B70EE631}"/>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042376" y="2329745"/>
            <a:ext cx="469867" cy="469867"/>
          </a:xfrm>
          <a:prstGeom prst="rect">
            <a:avLst/>
          </a:prstGeom>
        </p:spPr>
      </p:pic>
      <p:pic>
        <p:nvPicPr>
          <p:cNvPr id="12" name="Graphic 11">
            <a:extLst>
              <a:ext uri="{FF2B5EF4-FFF2-40B4-BE49-F238E27FC236}">
                <a16:creationId xmlns:a16="http://schemas.microsoft.com/office/drawing/2014/main" id="{6882B853-29D8-70EC-B86E-267AB746941E}"/>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832627" y="2304533"/>
            <a:ext cx="520290" cy="520290"/>
          </a:xfrm>
          <a:prstGeom prst="rect">
            <a:avLst/>
          </a:prstGeom>
        </p:spPr>
      </p:pic>
      <p:pic>
        <p:nvPicPr>
          <p:cNvPr id="13" name="Graphic 12">
            <a:extLst>
              <a:ext uri="{FF2B5EF4-FFF2-40B4-BE49-F238E27FC236}">
                <a16:creationId xmlns:a16="http://schemas.microsoft.com/office/drawing/2014/main" id="{E719016D-70A8-881B-9F8B-A885E48EAE41}"/>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27050" y="2334787"/>
            <a:ext cx="459782" cy="459782"/>
          </a:xfrm>
          <a:prstGeom prst="rect">
            <a:avLst/>
          </a:prstGeom>
        </p:spPr>
      </p:pic>
      <p:pic>
        <p:nvPicPr>
          <p:cNvPr id="14" name="Graphic 13">
            <a:extLst>
              <a:ext uri="{FF2B5EF4-FFF2-40B4-BE49-F238E27FC236}">
                <a16:creationId xmlns:a16="http://schemas.microsoft.com/office/drawing/2014/main" id="{04470F6A-BEB1-A3BE-6202-894333765DAC}"/>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0544170" y="2329745"/>
            <a:ext cx="469867" cy="469867"/>
          </a:xfrm>
          <a:prstGeom prst="rect">
            <a:avLst/>
          </a:prstGeom>
        </p:spPr>
      </p:pic>
      <p:pic>
        <p:nvPicPr>
          <p:cNvPr id="15" name="Graphic 14">
            <a:extLst>
              <a:ext uri="{FF2B5EF4-FFF2-40B4-BE49-F238E27FC236}">
                <a16:creationId xmlns:a16="http://schemas.microsoft.com/office/drawing/2014/main" id="{FBE3F12C-ECCF-AB68-9EF7-38583C17C5FE}"/>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1336389" y="2329745"/>
            <a:ext cx="469867" cy="469867"/>
          </a:xfrm>
          <a:prstGeom prst="rect">
            <a:avLst/>
          </a:prstGeom>
        </p:spPr>
      </p:pic>
      <p:pic>
        <p:nvPicPr>
          <p:cNvPr id="16" name="Graphic 15">
            <a:extLst>
              <a:ext uri="{FF2B5EF4-FFF2-40B4-BE49-F238E27FC236}">
                <a16:creationId xmlns:a16="http://schemas.microsoft.com/office/drawing/2014/main" id="{9F56F674-929D-B0B2-F0DC-F27AC0C9AFF3}"/>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529045" y="1365125"/>
            <a:ext cx="500118" cy="500118"/>
          </a:xfrm>
          <a:prstGeom prst="rect">
            <a:avLst/>
          </a:prstGeom>
        </p:spPr>
      </p:pic>
      <p:pic>
        <p:nvPicPr>
          <p:cNvPr id="17" name="Graphic 16">
            <a:extLst>
              <a:ext uri="{FF2B5EF4-FFF2-40B4-BE49-F238E27FC236}">
                <a16:creationId xmlns:a16="http://schemas.microsoft.com/office/drawing/2014/main" id="{182827E7-AC1F-6BA5-2C9E-E32D4DBC8D68}"/>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63044" y="1264333"/>
            <a:ext cx="701703" cy="701703"/>
          </a:xfrm>
          <a:prstGeom prst="rect">
            <a:avLst/>
          </a:prstGeom>
        </p:spPr>
      </p:pic>
      <p:pic>
        <p:nvPicPr>
          <p:cNvPr id="18" name="Graphic 17">
            <a:extLst>
              <a:ext uri="{FF2B5EF4-FFF2-40B4-BE49-F238E27FC236}">
                <a16:creationId xmlns:a16="http://schemas.microsoft.com/office/drawing/2014/main" id="{8C318B5A-A9B0-6309-4C6B-6D32DE55BB9D}"/>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281748" y="1336494"/>
            <a:ext cx="557381" cy="557381"/>
          </a:xfrm>
          <a:prstGeom prst="rect">
            <a:avLst/>
          </a:prstGeom>
        </p:spPr>
      </p:pic>
      <p:pic>
        <p:nvPicPr>
          <p:cNvPr id="19" name="Graphic 18">
            <a:extLst>
              <a:ext uri="{FF2B5EF4-FFF2-40B4-BE49-F238E27FC236}">
                <a16:creationId xmlns:a16="http://schemas.microsoft.com/office/drawing/2014/main" id="{1ACEAD2A-437C-7159-7693-B60A137F5F6E}"/>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156131" y="1355040"/>
            <a:ext cx="520289" cy="520289"/>
          </a:xfrm>
          <a:prstGeom prst="rect">
            <a:avLst/>
          </a:prstGeom>
        </p:spPr>
      </p:pic>
      <p:pic>
        <p:nvPicPr>
          <p:cNvPr id="20" name="Graphic 19">
            <a:extLst>
              <a:ext uri="{FF2B5EF4-FFF2-40B4-BE49-F238E27FC236}">
                <a16:creationId xmlns:a16="http://schemas.microsoft.com/office/drawing/2014/main" id="{5D8845F3-81EA-294A-E51B-17CB157506FC}"/>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993421" y="1355040"/>
            <a:ext cx="520289" cy="520289"/>
          </a:xfrm>
          <a:prstGeom prst="rect">
            <a:avLst/>
          </a:prstGeom>
        </p:spPr>
      </p:pic>
      <p:pic>
        <p:nvPicPr>
          <p:cNvPr id="21" name="Graphic 20">
            <a:extLst>
              <a:ext uri="{FF2B5EF4-FFF2-40B4-BE49-F238E27FC236}">
                <a16:creationId xmlns:a16="http://schemas.microsoft.com/office/drawing/2014/main" id="{7D74566A-6F21-2D3E-FCF7-E72519E8484E}"/>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3830712" y="1355040"/>
            <a:ext cx="520289" cy="520289"/>
          </a:xfrm>
          <a:prstGeom prst="rect">
            <a:avLst/>
          </a:prstGeom>
        </p:spPr>
      </p:pic>
      <p:pic>
        <p:nvPicPr>
          <p:cNvPr id="22" name="Graphic 21">
            <a:extLst>
              <a:ext uri="{FF2B5EF4-FFF2-40B4-BE49-F238E27FC236}">
                <a16:creationId xmlns:a16="http://schemas.microsoft.com/office/drawing/2014/main" id="{7080BA82-545F-2B13-F016-38C4B4A76118}"/>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8017165" y="1355040"/>
            <a:ext cx="520289" cy="520289"/>
          </a:xfrm>
          <a:prstGeom prst="rect">
            <a:avLst/>
          </a:prstGeom>
        </p:spPr>
      </p:pic>
      <p:pic>
        <p:nvPicPr>
          <p:cNvPr id="23" name="Graphic 22">
            <a:extLst>
              <a:ext uri="{FF2B5EF4-FFF2-40B4-BE49-F238E27FC236}">
                <a16:creationId xmlns:a16="http://schemas.microsoft.com/office/drawing/2014/main" id="{58E94362-B9AC-7E80-69B0-3C61760038FA}"/>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4668002" y="1355040"/>
            <a:ext cx="520289" cy="520289"/>
          </a:xfrm>
          <a:prstGeom prst="rect">
            <a:avLst/>
          </a:prstGeom>
        </p:spPr>
      </p:pic>
      <p:pic>
        <p:nvPicPr>
          <p:cNvPr id="24" name="Graphic 23">
            <a:extLst>
              <a:ext uri="{FF2B5EF4-FFF2-40B4-BE49-F238E27FC236}">
                <a16:creationId xmlns:a16="http://schemas.microsoft.com/office/drawing/2014/main" id="{C92B046E-7501-B1EA-2413-D3A3C39E7FE7}"/>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5505293" y="1355040"/>
            <a:ext cx="520289" cy="520289"/>
          </a:xfrm>
          <a:prstGeom prst="rect">
            <a:avLst/>
          </a:prstGeom>
        </p:spPr>
      </p:pic>
      <p:pic>
        <p:nvPicPr>
          <p:cNvPr id="25" name="Graphic 24">
            <a:extLst>
              <a:ext uri="{FF2B5EF4-FFF2-40B4-BE49-F238E27FC236}">
                <a16:creationId xmlns:a16="http://schemas.microsoft.com/office/drawing/2014/main" id="{9BB28781-FBF4-4E5B-BDEA-FCA0F6F9D659}"/>
              </a:ext>
            </a:extLst>
          </p:cNvPr>
          <p:cNvPicPr>
            <a:picLocks noChangeAspect="1"/>
          </p:cNvPicPr>
          <p:nvPr/>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6342584" y="1355040"/>
            <a:ext cx="520289" cy="520289"/>
          </a:xfrm>
          <a:prstGeom prst="rect">
            <a:avLst/>
          </a:prstGeom>
        </p:spPr>
      </p:pic>
      <p:pic>
        <p:nvPicPr>
          <p:cNvPr id="26" name="Graphic 25">
            <a:extLst>
              <a:ext uri="{FF2B5EF4-FFF2-40B4-BE49-F238E27FC236}">
                <a16:creationId xmlns:a16="http://schemas.microsoft.com/office/drawing/2014/main" id="{F5843BFE-E5AF-54C7-5FB3-C39FCEBE268C}"/>
              </a:ext>
            </a:extLst>
          </p:cNvPr>
          <p:cNvPicPr>
            <a:picLocks noChangeAspect="1"/>
          </p:cNvPicPr>
          <p:nvPr/>
        </p:nvPicPr>
        <p:blipFill>
          <a:blip r:embed="rId50" cstate="screen">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7179874" y="1355040"/>
            <a:ext cx="520289" cy="520289"/>
          </a:xfrm>
          <a:prstGeom prst="rect">
            <a:avLst/>
          </a:prstGeom>
        </p:spPr>
      </p:pic>
      <p:pic>
        <p:nvPicPr>
          <p:cNvPr id="27" name="Graphic 26">
            <a:extLst>
              <a:ext uri="{FF2B5EF4-FFF2-40B4-BE49-F238E27FC236}">
                <a16:creationId xmlns:a16="http://schemas.microsoft.com/office/drawing/2014/main" id="{837FF789-2EBA-B0BC-B88B-24A034A99CDC}"/>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8854459" y="1355040"/>
            <a:ext cx="520289" cy="520289"/>
          </a:xfrm>
          <a:prstGeom prst="rect">
            <a:avLst/>
          </a:prstGeom>
        </p:spPr>
      </p:pic>
      <p:pic>
        <p:nvPicPr>
          <p:cNvPr id="28" name="Graphic 27">
            <a:extLst>
              <a:ext uri="{FF2B5EF4-FFF2-40B4-BE49-F238E27FC236}">
                <a16:creationId xmlns:a16="http://schemas.microsoft.com/office/drawing/2014/main" id="{44340438-D4A5-127A-70C2-8D9C7E732943}"/>
              </a:ext>
            </a:extLst>
          </p:cNvPr>
          <p:cNvPicPr>
            <a:picLocks noChangeAspect="1"/>
          </p:cNvPicPr>
          <p:nvPr/>
        </p:nvPicPr>
        <p:blipFill>
          <a:blip r:embed="rId54" cstate="screen">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9691754" y="1355040"/>
            <a:ext cx="520289" cy="520289"/>
          </a:xfrm>
          <a:prstGeom prst="rect">
            <a:avLst/>
          </a:prstGeom>
        </p:spPr>
      </p:pic>
      <p:pic>
        <p:nvPicPr>
          <p:cNvPr id="29" name="Graphic 28">
            <a:extLst>
              <a:ext uri="{FF2B5EF4-FFF2-40B4-BE49-F238E27FC236}">
                <a16:creationId xmlns:a16="http://schemas.microsoft.com/office/drawing/2014/main" id="{BFDB1E94-C778-B391-09DB-C133748B9821}"/>
              </a:ext>
            </a:extLst>
          </p:cNvPr>
          <p:cNvPicPr>
            <a:picLocks noChangeAspect="1"/>
          </p:cNvPicPr>
          <p:nvPr/>
        </p:nvPicPr>
        <p:blipFill>
          <a:blip r:embed="rId56" cstate="screen">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1344503" y="1380251"/>
            <a:ext cx="469867" cy="469867"/>
          </a:xfrm>
          <a:prstGeom prst="rect">
            <a:avLst/>
          </a:prstGeom>
        </p:spPr>
      </p:pic>
      <p:pic>
        <p:nvPicPr>
          <p:cNvPr id="30" name="Graphic 29">
            <a:extLst>
              <a:ext uri="{FF2B5EF4-FFF2-40B4-BE49-F238E27FC236}">
                <a16:creationId xmlns:a16="http://schemas.microsoft.com/office/drawing/2014/main" id="{6113EEBD-8C26-AF2C-B590-3068BB10AC1A}"/>
              </a:ext>
            </a:extLst>
          </p:cNvPr>
          <p:cNvPicPr>
            <a:picLocks noChangeAspect="1"/>
          </p:cNvPicPr>
          <p:nvPr/>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408527" y="386093"/>
            <a:ext cx="410736" cy="410736"/>
          </a:xfrm>
          <a:prstGeom prst="rect">
            <a:avLst/>
          </a:prstGeom>
        </p:spPr>
      </p:pic>
      <p:pic>
        <p:nvPicPr>
          <p:cNvPr id="31" name="Graphic 30">
            <a:extLst>
              <a:ext uri="{FF2B5EF4-FFF2-40B4-BE49-F238E27FC236}">
                <a16:creationId xmlns:a16="http://schemas.microsoft.com/office/drawing/2014/main" id="{5784CDF1-DD91-AC80-D5A7-221DC164B367}"/>
              </a:ext>
            </a:extLst>
          </p:cNvPr>
          <p:cNvPicPr>
            <a:picLocks noChangeAspect="1"/>
          </p:cNvPicPr>
          <p:nvPr/>
        </p:nvPicPr>
        <p:blipFill>
          <a:blip r:embed="rId60" cstate="screen">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rot="16200000">
            <a:off x="1281749" y="312772"/>
            <a:ext cx="557380" cy="557380"/>
          </a:xfrm>
          <a:prstGeom prst="rect">
            <a:avLst/>
          </a:prstGeom>
        </p:spPr>
      </p:pic>
      <p:pic>
        <p:nvPicPr>
          <p:cNvPr id="32" name="Graphic 31">
            <a:extLst>
              <a:ext uri="{FF2B5EF4-FFF2-40B4-BE49-F238E27FC236}">
                <a16:creationId xmlns:a16="http://schemas.microsoft.com/office/drawing/2014/main" id="{E00CBCB7-9AAA-922B-B986-571339B32F94}"/>
              </a:ext>
            </a:extLst>
          </p:cNvPr>
          <p:cNvPicPr>
            <a:picLocks noChangeAspect="1"/>
          </p:cNvPicPr>
          <p:nvPr/>
        </p:nvPicPr>
        <p:blipFill>
          <a:blip r:embed="rId62" cstate="screen">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2060072" y="235259"/>
            <a:ext cx="712404" cy="712405"/>
          </a:xfrm>
          <a:prstGeom prst="rect">
            <a:avLst/>
          </a:prstGeom>
        </p:spPr>
      </p:pic>
      <p:pic>
        <p:nvPicPr>
          <p:cNvPr id="33" name="Graphic 32">
            <a:extLst>
              <a:ext uri="{FF2B5EF4-FFF2-40B4-BE49-F238E27FC236}">
                <a16:creationId xmlns:a16="http://schemas.microsoft.com/office/drawing/2014/main" id="{7BCAE261-7A1F-5EDE-4734-040A0AC1695D}"/>
              </a:ext>
            </a:extLst>
          </p:cNvPr>
          <p:cNvPicPr>
            <a:picLocks noChangeAspect="1"/>
          </p:cNvPicPr>
          <p:nvPr/>
        </p:nvPicPr>
        <p:blipFill>
          <a:blip r:embed="rId64" cstate="screen">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2882538" y="235259"/>
            <a:ext cx="712404" cy="712405"/>
          </a:xfrm>
          <a:prstGeom prst="rect">
            <a:avLst/>
          </a:prstGeom>
        </p:spPr>
      </p:pic>
      <p:pic>
        <p:nvPicPr>
          <p:cNvPr id="34" name="Graphic 33">
            <a:extLst>
              <a:ext uri="{FF2B5EF4-FFF2-40B4-BE49-F238E27FC236}">
                <a16:creationId xmlns:a16="http://schemas.microsoft.com/office/drawing/2014/main" id="{2D1A5088-B0C4-B54A-2AB8-C2E1E7BA450E}"/>
              </a:ext>
            </a:extLst>
          </p:cNvPr>
          <p:cNvPicPr>
            <a:picLocks noChangeAspect="1"/>
          </p:cNvPicPr>
          <p:nvPr/>
        </p:nvPicPr>
        <p:blipFill>
          <a:blip r:embed="rId66" cstate="screen">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3787055" y="309488"/>
            <a:ext cx="563946" cy="563946"/>
          </a:xfrm>
          <a:prstGeom prst="rect">
            <a:avLst/>
          </a:prstGeom>
        </p:spPr>
      </p:pic>
      <p:pic>
        <p:nvPicPr>
          <p:cNvPr id="35" name="Graphic 34">
            <a:extLst>
              <a:ext uri="{FF2B5EF4-FFF2-40B4-BE49-F238E27FC236}">
                <a16:creationId xmlns:a16="http://schemas.microsoft.com/office/drawing/2014/main" id="{505A71DB-C521-C46D-57F9-94A69324DACE}"/>
              </a:ext>
            </a:extLst>
          </p:cNvPr>
          <p:cNvPicPr>
            <a:picLocks noChangeAspect="1"/>
          </p:cNvPicPr>
          <p:nvPr/>
        </p:nvPicPr>
        <p:blipFill>
          <a:blip r:embed="rId68" cstate="screen">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4654005" y="356528"/>
            <a:ext cx="469867" cy="469867"/>
          </a:xfrm>
          <a:prstGeom prst="rect">
            <a:avLst/>
          </a:prstGeom>
        </p:spPr>
      </p:pic>
      <p:pic>
        <p:nvPicPr>
          <p:cNvPr id="36" name="Graphic 35">
            <a:extLst>
              <a:ext uri="{FF2B5EF4-FFF2-40B4-BE49-F238E27FC236}">
                <a16:creationId xmlns:a16="http://schemas.microsoft.com/office/drawing/2014/main" id="{84565C48-ED2F-3AC1-3C0C-0001A67E7E92}"/>
              </a:ext>
            </a:extLst>
          </p:cNvPr>
          <p:cNvPicPr>
            <a:picLocks noChangeAspect="1"/>
          </p:cNvPicPr>
          <p:nvPr/>
        </p:nvPicPr>
        <p:blipFill>
          <a:blip r:embed="rId70" cstate="screen">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426875" y="309488"/>
            <a:ext cx="563946" cy="563946"/>
          </a:xfrm>
          <a:prstGeom prst="rect">
            <a:avLst/>
          </a:prstGeom>
        </p:spPr>
      </p:pic>
      <p:pic>
        <p:nvPicPr>
          <p:cNvPr id="37" name="Graphic 36">
            <a:extLst>
              <a:ext uri="{FF2B5EF4-FFF2-40B4-BE49-F238E27FC236}">
                <a16:creationId xmlns:a16="http://schemas.microsoft.com/office/drawing/2014/main" id="{A9765DCF-1AB4-A9E1-4974-4E1381C64F98}"/>
              </a:ext>
            </a:extLst>
          </p:cNvPr>
          <p:cNvPicPr>
            <a:picLocks noChangeAspect="1"/>
          </p:cNvPicPr>
          <p:nvPr/>
        </p:nvPicPr>
        <p:blipFill>
          <a:blip r:embed="rId72" cstate="screen">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7179874" y="331317"/>
            <a:ext cx="520289" cy="520289"/>
          </a:xfrm>
          <a:prstGeom prst="rect">
            <a:avLst/>
          </a:prstGeom>
        </p:spPr>
      </p:pic>
      <p:pic>
        <p:nvPicPr>
          <p:cNvPr id="38" name="Graphic 37">
            <a:extLst>
              <a:ext uri="{FF2B5EF4-FFF2-40B4-BE49-F238E27FC236}">
                <a16:creationId xmlns:a16="http://schemas.microsoft.com/office/drawing/2014/main" id="{6505C7DA-7082-5C6C-14CC-F1788F850961}"/>
              </a:ext>
            </a:extLst>
          </p:cNvPr>
          <p:cNvPicPr>
            <a:picLocks noChangeAspect="1"/>
          </p:cNvPicPr>
          <p:nvPr/>
        </p:nvPicPr>
        <p:blipFill>
          <a:blip r:embed="rId74" cstate="screen">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8017165" y="331317"/>
            <a:ext cx="520289" cy="520289"/>
          </a:xfrm>
          <a:prstGeom prst="rect">
            <a:avLst/>
          </a:prstGeom>
        </p:spPr>
      </p:pic>
      <p:pic>
        <p:nvPicPr>
          <p:cNvPr id="39" name="Graphic 38">
            <a:extLst>
              <a:ext uri="{FF2B5EF4-FFF2-40B4-BE49-F238E27FC236}">
                <a16:creationId xmlns:a16="http://schemas.microsoft.com/office/drawing/2014/main" id="{525275ED-BDCF-7200-57F6-0DB1AE2F3CAE}"/>
              </a:ext>
            </a:extLst>
          </p:cNvPr>
          <p:cNvPicPr>
            <a:picLocks noChangeAspect="1"/>
          </p:cNvPicPr>
          <p:nvPr/>
        </p:nvPicPr>
        <p:blipFill>
          <a:blip r:embed="rId76" cstate="screen">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832631" y="309488"/>
            <a:ext cx="563946" cy="563946"/>
          </a:xfrm>
          <a:prstGeom prst="rect">
            <a:avLst/>
          </a:prstGeom>
        </p:spPr>
      </p:pic>
      <p:pic>
        <p:nvPicPr>
          <p:cNvPr id="40" name="Graphic 39">
            <a:extLst>
              <a:ext uri="{FF2B5EF4-FFF2-40B4-BE49-F238E27FC236}">
                <a16:creationId xmlns:a16="http://schemas.microsoft.com/office/drawing/2014/main" id="{90ABB456-D601-5899-FE96-A102C6FE033E}"/>
              </a:ext>
            </a:extLst>
          </p:cNvPr>
          <p:cNvPicPr>
            <a:picLocks noChangeAspect="1"/>
          </p:cNvPicPr>
          <p:nvPr/>
        </p:nvPicPr>
        <p:blipFill>
          <a:blip r:embed="rId78" cstate="screen">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716965" y="356528"/>
            <a:ext cx="469867" cy="469867"/>
          </a:xfrm>
          <a:prstGeom prst="rect">
            <a:avLst/>
          </a:prstGeom>
        </p:spPr>
      </p:pic>
      <p:pic>
        <p:nvPicPr>
          <p:cNvPr id="41" name="Graphic 40">
            <a:extLst>
              <a:ext uri="{FF2B5EF4-FFF2-40B4-BE49-F238E27FC236}">
                <a16:creationId xmlns:a16="http://schemas.microsoft.com/office/drawing/2014/main" id="{D1709D87-92F5-3EED-D6FD-D60166073AFB}"/>
              </a:ext>
            </a:extLst>
          </p:cNvPr>
          <p:cNvPicPr>
            <a:picLocks noChangeAspect="1"/>
          </p:cNvPicPr>
          <p:nvPr/>
        </p:nvPicPr>
        <p:blipFill>
          <a:blip r:embed="rId80" cstate="screen">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507212" y="331317"/>
            <a:ext cx="520289" cy="520289"/>
          </a:xfrm>
          <a:prstGeom prst="rect">
            <a:avLst/>
          </a:prstGeom>
        </p:spPr>
      </p:pic>
      <p:pic>
        <p:nvPicPr>
          <p:cNvPr id="42" name="Graphic 41">
            <a:extLst>
              <a:ext uri="{FF2B5EF4-FFF2-40B4-BE49-F238E27FC236}">
                <a16:creationId xmlns:a16="http://schemas.microsoft.com/office/drawing/2014/main" id="{E1006EA9-A7AA-82B2-DE34-3AF55E3F715B}"/>
              </a:ext>
            </a:extLst>
          </p:cNvPr>
          <p:cNvPicPr>
            <a:picLocks noChangeAspect="1"/>
          </p:cNvPicPr>
          <p:nvPr/>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11344503" y="364642"/>
            <a:ext cx="453639" cy="453639"/>
          </a:xfrm>
          <a:prstGeom prst="rect">
            <a:avLst/>
          </a:prstGeom>
        </p:spPr>
      </p:pic>
      <p:pic>
        <p:nvPicPr>
          <p:cNvPr id="43" name="Graphic 42">
            <a:extLst>
              <a:ext uri="{FF2B5EF4-FFF2-40B4-BE49-F238E27FC236}">
                <a16:creationId xmlns:a16="http://schemas.microsoft.com/office/drawing/2014/main" id="{E087FDFE-B375-AAF4-8C58-3B12C4A57835}"/>
              </a:ext>
            </a:extLst>
          </p:cNvPr>
          <p:cNvPicPr>
            <a:picLocks noChangeAspect="1"/>
          </p:cNvPicPr>
          <p:nvPr/>
        </p:nvPicPr>
        <p:blipFill>
          <a:blip r:embed="rId84" cstate="screen">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6367794" y="356528"/>
            <a:ext cx="469867" cy="469867"/>
          </a:xfrm>
          <a:prstGeom prst="rect">
            <a:avLst/>
          </a:prstGeom>
        </p:spPr>
      </p:pic>
      <p:pic>
        <p:nvPicPr>
          <p:cNvPr id="44" name="Graphic 43">
            <a:extLst>
              <a:ext uri="{FF2B5EF4-FFF2-40B4-BE49-F238E27FC236}">
                <a16:creationId xmlns:a16="http://schemas.microsoft.com/office/drawing/2014/main" id="{CB4C11AD-1020-97A0-541A-69C412044C33}"/>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350413" y="3205686"/>
            <a:ext cx="526962" cy="526962"/>
          </a:xfrm>
          <a:prstGeom prst="rect">
            <a:avLst/>
          </a:prstGeom>
        </p:spPr>
      </p:pic>
      <p:pic>
        <p:nvPicPr>
          <p:cNvPr id="45" name="Graphic 44">
            <a:extLst>
              <a:ext uri="{FF2B5EF4-FFF2-40B4-BE49-F238E27FC236}">
                <a16:creationId xmlns:a16="http://schemas.microsoft.com/office/drawing/2014/main" id="{9E704310-D99A-A768-C0B8-2FA33D044E7D}"/>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51310" y="3163320"/>
            <a:ext cx="611693" cy="611693"/>
          </a:xfrm>
          <a:prstGeom prst="rect">
            <a:avLst/>
          </a:prstGeom>
        </p:spPr>
      </p:pic>
      <p:pic>
        <p:nvPicPr>
          <p:cNvPr id="46" name="Graphic 45">
            <a:extLst>
              <a:ext uri="{FF2B5EF4-FFF2-40B4-BE49-F238E27FC236}">
                <a16:creationId xmlns:a16="http://schemas.microsoft.com/office/drawing/2014/main" id="{2CEFAD3A-63F1-6C6C-5623-1760E9090161}"/>
              </a:ext>
            </a:extLst>
          </p:cNvPr>
          <p:cNvPicPr>
            <a:picLocks noChangeAspect="1"/>
          </p:cNvPicPr>
          <p:nvPr/>
        </p:nvPicPr>
        <p:blipFill>
          <a:blip r:embed="rId90" cstate="screen">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2156131" y="3226869"/>
            <a:ext cx="484596" cy="484596"/>
          </a:xfrm>
          <a:prstGeom prst="rect">
            <a:avLst/>
          </a:prstGeom>
        </p:spPr>
      </p:pic>
      <p:pic>
        <p:nvPicPr>
          <p:cNvPr id="47" name="Graphic 46">
            <a:extLst>
              <a:ext uri="{FF2B5EF4-FFF2-40B4-BE49-F238E27FC236}">
                <a16:creationId xmlns:a16="http://schemas.microsoft.com/office/drawing/2014/main" id="{2E677C87-0A1C-ADAB-5669-4F77D2ABE6B8}"/>
              </a:ext>
            </a:extLst>
          </p:cNvPr>
          <p:cNvPicPr>
            <a:picLocks noChangeAspect="1"/>
          </p:cNvPicPr>
          <p:nvPr/>
        </p:nvPicPr>
        <p:blipFill>
          <a:blip r:embed="rId92" cstate="screen">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4646640" y="3226869"/>
            <a:ext cx="484596" cy="484596"/>
          </a:xfrm>
          <a:prstGeom prst="rect">
            <a:avLst/>
          </a:prstGeom>
        </p:spPr>
      </p:pic>
      <p:pic>
        <p:nvPicPr>
          <p:cNvPr id="48" name="Graphic 47">
            <a:extLst>
              <a:ext uri="{FF2B5EF4-FFF2-40B4-BE49-F238E27FC236}">
                <a16:creationId xmlns:a16="http://schemas.microsoft.com/office/drawing/2014/main" id="{08B8E42E-9AE1-650D-8B2B-B66F98B1A9B0}"/>
              </a:ext>
            </a:extLst>
          </p:cNvPr>
          <p:cNvPicPr>
            <a:picLocks noChangeAspect="1"/>
          </p:cNvPicPr>
          <p:nvPr/>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3866405" y="3226869"/>
            <a:ext cx="484596" cy="484596"/>
          </a:xfrm>
          <a:prstGeom prst="rect">
            <a:avLst/>
          </a:prstGeom>
        </p:spPr>
      </p:pic>
      <p:pic>
        <p:nvPicPr>
          <p:cNvPr id="49" name="Graphic 48">
            <a:extLst>
              <a:ext uri="{FF2B5EF4-FFF2-40B4-BE49-F238E27FC236}">
                <a16:creationId xmlns:a16="http://schemas.microsoft.com/office/drawing/2014/main" id="{4089CE23-341A-6196-DB5E-95E19BD1ECB7}"/>
              </a:ext>
            </a:extLst>
          </p:cNvPr>
          <p:cNvPicPr>
            <a:picLocks noChangeAspect="1"/>
          </p:cNvPicPr>
          <p:nvPr/>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3011267" y="3226869"/>
            <a:ext cx="484596" cy="484596"/>
          </a:xfrm>
          <a:prstGeom prst="rect">
            <a:avLst/>
          </a:prstGeom>
        </p:spPr>
      </p:pic>
      <p:pic>
        <p:nvPicPr>
          <p:cNvPr id="50" name="Graphic 49">
            <a:extLst>
              <a:ext uri="{FF2B5EF4-FFF2-40B4-BE49-F238E27FC236}">
                <a16:creationId xmlns:a16="http://schemas.microsoft.com/office/drawing/2014/main" id="{9A540B6B-4946-9A8F-0CEA-9122A9E8D08B}"/>
              </a:ext>
            </a:extLst>
          </p:cNvPr>
          <p:cNvPicPr>
            <a:picLocks noChangeAspect="1"/>
          </p:cNvPicPr>
          <p:nvPr/>
        </p:nvPicPr>
        <p:blipFill>
          <a:blip r:embed="rId98" cstate="screen">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5530504" y="3234233"/>
            <a:ext cx="469867" cy="469867"/>
          </a:xfrm>
          <a:prstGeom prst="rect">
            <a:avLst/>
          </a:prstGeom>
        </p:spPr>
      </p:pic>
      <p:pic>
        <p:nvPicPr>
          <p:cNvPr id="51" name="Graphic 50">
            <a:extLst>
              <a:ext uri="{FF2B5EF4-FFF2-40B4-BE49-F238E27FC236}">
                <a16:creationId xmlns:a16="http://schemas.microsoft.com/office/drawing/2014/main" id="{4C11D563-0D58-97A7-73CB-853747D1EC7E}"/>
              </a:ext>
            </a:extLst>
          </p:cNvPr>
          <p:cNvPicPr>
            <a:picLocks noChangeAspect="1"/>
          </p:cNvPicPr>
          <p:nvPr/>
        </p:nvPicPr>
        <p:blipFill>
          <a:blip r:embed="rId100" cstate="screen">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6360430" y="3226869"/>
            <a:ext cx="484596" cy="484596"/>
          </a:xfrm>
          <a:prstGeom prst="rect">
            <a:avLst/>
          </a:prstGeom>
        </p:spPr>
      </p:pic>
      <p:pic>
        <p:nvPicPr>
          <p:cNvPr id="52" name="Graphic 51">
            <a:extLst>
              <a:ext uri="{FF2B5EF4-FFF2-40B4-BE49-F238E27FC236}">
                <a16:creationId xmlns:a16="http://schemas.microsoft.com/office/drawing/2014/main" id="{F4DC3D8C-59E7-16AF-26A3-6CC45126E351}"/>
              </a:ext>
            </a:extLst>
          </p:cNvPr>
          <p:cNvPicPr>
            <a:picLocks noChangeAspect="1"/>
          </p:cNvPicPr>
          <p:nvPr/>
        </p:nvPicPr>
        <p:blipFill>
          <a:blip r:embed="rId102" cstate="screen">
            <a:extLst>
              <a:ext uri="{28A0092B-C50C-407E-A947-70E740481C1C}">
                <a14:useLocalDpi xmlns:a14="http://schemas.microsoft.com/office/drawing/2010/main"/>
              </a:ext>
              <a:ext uri="{96DAC541-7B7A-43D3-8B79-37D633B846F1}">
                <asvg:svgBlip xmlns:asvg="http://schemas.microsoft.com/office/drawing/2016/SVG/main" r:embed="rId103"/>
              </a:ext>
            </a:extLst>
          </a:blip>
          <a:stretch>
            <a:fillRect/>
          </a:stretch>
        </p:blipFill>
        <p:spPr>
          <a:xfrm>
            <a:off x="7179874" y="3209022"/>
            <a:ext cx="520289" cy="520289"/>
          </a:xfrm>
          <a:prstGeom prst="rect">
            <a:avLst/>
          </a:prstGeom>
        </p:spPr>
      </p:pic>
      <p:pic>
        <p:nvPicPr>
          <p:cNvPr id="53" name="Graphic 52">
            <a:extLst>
              <a:ext uri="{FF2B5EF4-FFF2-40B4-BE49-F238E27FC236}">
                <a16:creationId xmlns:a16="http://schemas.microsoft.com/office/drawing/2014/main" id="{85A172D7-EA1E-20ED-DC13-20B62660ACCC}"/>
              </a:ext>
            </a:extLst>
          </p:cNvPr>
          <p:cNvPicPr>
            <a:picLocks noChangeAspect="1"/>
          </p:cNvPicPr>
          <p:nvPr/>
        </p:nvPicPr>
        <p:blipFill>
          <a:blip r:embed="rId104" cstate="screen">
            <a:extLst>
              <a:ext uri="{28A0092B-C50C-407E-A947-70E740481C1C}">
                <a14:useLocalDpi xmlns:a14="http://schemas.microsoft.com/office/drawing/2010/main"/>
              </a:ext>
              <a:ext uri="{96DAC541-7B7A-43D3-8B79-37D633B846F1}">
                <asvg:svgBlip xmlns:asvg="http://schemas.microsoft.com/office/drawing/2016/SVG/main" r:embed="rId105"/>
              </a:ext>
            </a:extLst>
          </a:blip>
          <a:stretch>
            <a:fillRect/>
          </a:stretch>
        </p:blipFill>
        <p:spPr>
          <a:xfrm>
            <a:off x="8017165" y="3209022"/>
            <a:ext cx="520289" cy="520289"/>
          </a:xfrm>
          <a:prstGeom prst="rect">
            <a:avLst/>
          </a:prstGeom>
        </p:spPr>
      </p:pic>
      <p:pic>
        <p:nvPicPr>
          <p:cNvPr id="54" name="Graphic 53">
            <a:extLst>
              <a:ext uri="{FF2B5EF4-FFF2-40B4-BE49-F238E27FC236}">
                <a16:creationId xmlns:a16="http://schemas.microsoft.com/office/drawing/2014/main" id="{5B97EF74-9598-36D6-4C89-C19989C1D705}"/>
              </a:ext>
            </a:extLst>
          </p:cNvPr>
          <p:cNvPicPr>
            <a:picLocks noChangeAspect="1"/>
          </p:cNvPicPr>
          <p:nvPr/>
        </p:nvPicPr>
        <p:blipFill>
          <a:blip r:embed="rId106" cstate="screen">
            <a:extLst>
              <a:ext uri="{28A0092B-C50C-407E-A947-70E740481C1C}">
                <a14:useLocalDpi xmlns:a14="http://schemas.microsoft.com/office/drawing/2010/main"/>
              </a:ext>
              <a:ext uri="{96DAC541-7B7A-43D3-8B79-37D633B846F1}">
                <asvg:svgBlip xmlns:asvg="http://schemas.microsoft.com/office/drawing/2016/SVG/main" r:embed="rId107"/>
              </a:ext>
            </a:extLst>
          </a:blip>
          <a:stretch>
            <a:fillRect/>
          </a:stretch>
        </p:blipFill>
        <p:spPr>
          <a:xfrm>
            <a:off x="8904882" y="3243824"/>
            <a:ext cx="469867" cy="469867"/>
          </a:xfrm>
          <a:prstGeom prst="rect">
            <a:avLst/>
          </a:prstGeom>
        </p:spPr>
      </p:pic>
      <p:pic>
        <p:nvPicPr>
          <p:cNvPr id="55" name="Graphic 54">
            <a:extLst>
              <a:ext uri="{FF2B5EF4-FFF2-40B4-BE49-F238E27FC236}">
                <a16:creationId xmlns:a16="http://schemas.microsoft.com/office/drawing/2014/main" id="{0E9F75D2-C885-A9F9-5C74-4479CC0F8977}"/>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691754" y="3205686"/>
            <a:ext cx="520289" cy="520289"/>
          </a:xfrm>
          <a:prstGeom prst="rect">
            <a:avLst/>
          </a:prstGeom>
        </p:spPr>
      </p:pic>
      <p:pic>
        <p:nvPicPr>
          <p:cNvPr id="56" name="Graphic 55">
            <a:extLst>
              <a:ext uri="{FF2B5EF4-FFF2-40B4-BE49-F238E27FC236}">
                <a16:creationId xmlns:a16="http://schemas.microsoft.com/office/drawing/2014/main" id="{F0840B77-600F-9E6E-77A5-0E5E5AB12D3C}"/>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10611552" y="3248052"/>
            <a:ext cx="484596" cy="484596"/>
          </a:xfrm>
          <a:prstGeom prst="rect">
            <a:avLst/>
          </a:prstGeom>
        </p:spPr>
      </p:pic>
      <p:pic>
        <p:nvPicPr>
          <p:cNvPr id="57" name="Graphic 56">
            <a:extLst>
              <a:ext uri="{FF2B5EF4-FFF2-40B4-BE49-F238E27FC236}">
                <a16:creationId xmlns:a16="http://schemas.microsoft.com/office/drawing/2014/main" id="{ED0EB0B3-70CF-F474-4EB5-8252D1C14C81}"/>
              </a:ext>
            </a:extLst>
          </p:cNvPr>
          <p:cNvPicPr>
            <a:picLocks noChangeAspect="1"/>
          </p:cNvPicPr>
          <p:nvPr/>
        </p:nvPicPr>
        <p:blipFill>
          <a:blip r:embed="rId112" cstate="screen">
            <a:extLst>
              <a:ext uri="{28A0092B-C50C-407E-A947-70E740481C1C}">
                <a14:useLocalDpi xmlns:a14="http://schemas.microsoft.com/office/drawing/2010/main"/>
              </a:ext>
              <a:ext uri="{96DAC541-7B7A-43D3-8B79-37D633B846F1}">
                <asvg:svgBlip xmlns:asvg="http://schemas.microsoft.com/office/drawing/2016/SVG/main" r:embed="rId113"/>
              </a:ext>
            </a:extLst>
          </a:blip>
          <a:stretch>
            <a:fillRect/>
          </a:stretch>
        </p:blipFill>
        <p:spPr>
          <a:xfrm>
            <a:off x="11344503" y="3234857"/>
            <a:ext cx="469868" cy="469868"/>
          </a:xfrm>
          <a:prstGeom prst="rect">
            <a:avLst/>
          </a:prstGeom>
        </p:spPr>
      </p:pic>
      <p:pic>
        <p:nvPicPr>
          <p:cNvPr id="58" name="Graphic 57">
            <a:extLst>
              <a:ext uri="{FF2B5EF4-FFF2-40B4-BE49-F238E27FC236}">
                <a16:creationId xmlns:a16="http://schemas.microsoft.com/office/drawing/2014/main" id="{6B0EE704-D2B9-A20B-6317-65EEBB5E7D6D}"/>
              </a:ext>
            </a:extLst>
          </p:cNvPr>
          <p:cNvPicPr>
            <a:picLocks noChangeAspect="1"/>
          </p:cNvPicPr>
          <p:nvPr/>
        </p:nvPicPr>
        <p:blipFill>
          <a:blip r:embed="rId114" cstate="screen">
            <a:extLst>
              <a:ext uri="{28A0092B-C50C-407E-A947-70E740481C1C}">
                <a14:useLocalDpi xmlns:a14="http://schemas.microsoft.com/office/drawing/2010/main"/>
              </a:ext>
              <a:ext uri="{96DAC541-7B7A-43D3-8B79-37D633B846F1}">
                <asvg:svgBlip xmlns:asvg="http://schemas.microsoft.com/office/drawing/2016/SVG/main" r:embed="rId115"/>
              </a:ext>
            </a:extLst>
          </a:blip>
          <a:stretch>
            <a:fillRect/>
          </a:stretch>
        </p:blipFill>
        <p:spPr>
          <a:xfrm>
            <a:off x="344896" y="4112529"/>
            <a:ext cx="537996" cy="537996"/>
          </a:xfrm>
          <a:prstGeom prst="rect">
            <a:avLst/>
          </a:prstGeom>
        </p:spPr>
      </p:pic>
      <p:pic>
        <p:nvPicPr>
          <p:cNvPr id="59" name="Graphic 58">
            <a:extLst>
              <a:ext uri="{FF2B5EF4-FFF2-40B4-BE49-F238E27FC236}">
                <a16:creationId xmlns:a16="http://schemas.microsoft.com/office/drawing/2014/main" id="{974D2BCE-8B37-C002-A521-BBDB412FCE65}"/>
              </a:ext>
            </a:extLst>
          </p:cNvPr>
          <p:cNvPicPr>
            <a:picLocks noChangeAspect="1"/>
          </p:cNvPicPr>
          <p:nvPr/>
        </p:nvPicPr>
        <p:blipFill>
          <a:blip r:embed="rId116" cstate="screen">
            <a:extLst>
              <a:ext uri="{28A0092B-C50C-407E-A947-70E740481C1C}">
                <a14:useLocalDpi xmlns:a14="http://schemas.microsoft.com/office/drawing/2010/main"/>
              </a:ext>
              <a:ext uri="{96DAC541-7B7A-43D3-8B79-37D633B846F1}">
                <asvg:svgBlip xmlns:asvg="http://schemas.microsoft.com/office/drawing/2016/SVG/main" r:embed="rId117"/>
              </a:ext>
            </a:extLst>
          </a:blip>
          <a:stretch>
            <a:fillRect/>
          </a:stretch>
        </p:blipFill>
        <p:spPr>
          <a:xfrm>
            <a:off x="1318268" y="4143369"/>
            <a:ext cx="476316" cy="476316"/>
          </a:xfrm>
          <a:prstGeom prst="rect">
            <a:avLst/>
          </a:prstGeom>
        </p:spPr>
      </p:pic>
      <p:pic>
        <p:nvPicPr>
          <p:cNvPr id="60" name="Graphic 59">
            <a:extLst>
              <a:ext uri="{FF2B5EF4-FFF2-40B4-BE49-F238E27FC236}">
                <a16:creationId xmlns:a16="http://schemas.microsoft.com/office/drawing/2014/main" id="{45EFBE7D-DA7C-7AB8-1408-D4B95FECE4A0}"/>
              </a:ext>
            </a:extLst>
          </p:cNvPr>
          <p:cNvPicPr>
            <a:picLocks noChangeAspect="1"/>
          </p:cNvPicPr>
          <p:nvPr/>
        </p:nvPicPr>
        <p:blipFill>
          <a:blip r:embed="rId118" cstate="screen">
            <a:extLst>
              <a:ext uri="{28A0092B-C50C-407E-A947-70E740481C1C}">
                <a14:useLocalDpi xmlns:a14="http://schemas.microsoft.com/office/drawing/2010/main"/>
              </a:ext>
              <a:ext uri="{96DAC541-7B7A-43D3-8B79-37D633B846F1}">
                <asvg:svgBlip xmlns:asvg="http://schemas.microsoft.com/office/drawing/2016/SVG/main" r:embed="rId119"/>
              </a:ext>
            </a:extLst>
          </a:blip>
          <a:stretch>
            <a:fillRect/>
          </a:stretch>
        </p:blipFill>
        <p:spPr>
          <a:xfrm>
            <a:off x="2140340" y="4157074"/>
            <a:ext cx="448906" cy="448906"/>
          </a:xfrm>
          <a:prstGeom prst="rect">
            <a:avLst/>
          </a:prstGeom>
        </p:spPr>
      </p:pic>
      <p:pic>
        <p:nvPicPr>
          <p:cNvPr id="61" name="Graphic 60">
            <a:extLst>
              <a:ext uri="{FF2B5EF4-FFF2-40B4-BE49-F238E27FC236}">
                <a16:creationId xmlns:a16="http://schemas.microsoft.com/office/drawing/2014/main" id="{B5351903-5CF2-12F3-EA8B-3A7FC55245F0}"/>
              </a:ext>
            </a:extLst>
          </p:cNvPr>
          <p:cNvPicPr>
            <a:picLocks noChangeAspect="1"/>
          </p:cNvPicPr>
          <p:nvPr/>
        </p:nvPicPr>
        <p:blipFill>
          <a:blip r:embed="rId120" cstate="screen">
            <a:extLst>
              <a:ext uri="{28A0092B-C50C-407E-A947-70E740481C1C}">
                <a14:useLocalDpi xmlns:a14="http://schemas.microsoft.com/office/drawing/2010/main"/>
              </a:ext>
              <a:ext uri="{96DAC541-7B7A-43D3-8B79-37D633B846F1}">
                <asvg:svgBlip xmlns:asvg="http://schemas.microsoft.com/office/drawing/2016/SVG/main" r:embed="rId121"/>
              </a:ext>
            </a:extLst>
          </a:blip>
          <a:stretch>
            <a:fillRect/>
          </a:stretch>
        </p:blipFill>
        <p:spPr>
          <a:xfrm>
            <a:off x="3011267" y="4138890"/>
            <a:ext cx="485274" cy="485274"/>
          </a:xfrm>
          <a:prstGeom prst="rect">
            <a:avLst/>
          </a:prstGeom>
        </p:spPr>
      </p:pic>
      <p:pic>
        <p:nvPicPr>
          <p:cNvPr id="62" name="Graphic 61">
            <a:extLst>
              <a:ext uri="{FF2B5EF4-FFF2-40B4-BE49-F238E27FC236}">
                <a16:creationId xmlns:a16="http://schemas.microsoft.com/office/drawing/2014/main" id="{63FD8DED-212E-8DF9-8C03-B795F21B072D}"/>
              </a:ext>
            </a:extLst>
          </p:cNvPr>
          <p:cNvPicPr>
            <a:picLocks noChangeAspect="1"/>
          </p:cNvPicPr>
          <p:nvPr/>
        </p:nvPicPr>
        <p:blipFill>
          <a:blip r:embed="rId122" cstate="screen">
            <a:extLst>
              <a:ext uri="{28A0092B-C50C-407E-A947-70E740481C1C}">
                <a14:useLocalDpi xmlns:a14="http://schemas.microsoft.com/office/drawing/2010/main"/>
              </a:ext>
              <a:ext uri="{96DAC541-7B7A-43D3-8B79-37D633B846F1}">
                <asvg:svgBlip xmlns:asvg="http://schemas.microsoft.com/office/drawing/2016/SVG/main" r:embed="rId123"/>
              </a:ext>
            </a:extLst>
          </a:blip>
          <a:stretch>
            <a:fillRect/>
          </a:stretch>
        </p:blipFill>
        <p:spPr>
          <a:xfrm>
            <a:off x="3855120" y="4140240"/>
            <a:ext cx="482574" cy="482574"/>
          </a:xfrm>
          <a:prstGeom prst="rect">
            <a:avLst/>
          </a:prstGeom>
        </p:spPr>
      </p:pic>
      <p:pic>
        <p:nvPicPr>
          <p:cNvPr id="63" name="Graphic 62">
            <a:extLst>
              <a:ext uri="{FF2B5EF4-FFF2-40B4-BE49-F238E27FC236}">
                <a16:creationId xmlns:a16="http://schemas.microsoft.com/office/drawing/2014/main" id="{58E3265D-709A-EC1B-3BB1-D3C3D58A974F}"/>
              </a:ext>
            </a:extLst>
          </p:cNvPr>
          <p:cNvPicPr>
            <a:picLocks noChangeAspect="1"/>
          </p:cNvPicPr>
          <p:nvPr/>
        </p:nvPicPr>
        <p:blipFill>
          <a:blip r:embed="rId124" cstate="screen">
            <a:extLst>
              <a:ext uri="{28A0092B-C50C-407E-A947-70E740481C1C}">
                <a14:useLocalDpi xmlns:a14="http://schemas.microsoft.com/office/drawing/2010/main"/>
              </a:ext>
              <a:ext uri="{96DAC541-7B7A-43D3-8B79-37D633B846F1}">
                <asvg:svgBlip xmlns:asvg="http://schemas.microsoft.com/office/drawing/2016/SVG/main" r:embed="rId125"/>
              </a:ext>
            </a:extLst>
          </a:blip>
          <a:stretch>
            <a:fillRect/>
          </a:stretch>
        </p:blipFill>
        <p:spPr>
          <a:xfrm>
            <a:off x="4693212" y="4146594"/>
            <a:ext cx="469867" cy="469867"/>
          </a:xfrm>
          <a:prstGeom prst="rect">
            <a:avLst/>
          </a:prstGeom>
        </p:spPr>
      </p:pic>
      <p:pic>
        <p:nvPicPr>
          <p:cNvPr id="64" name="Graphic 63">
            <a:extLst>
              <a:ext uri="{FF2B5EF4-FFF2-40B4-BE49-F238E27FC236}">
                <a16:creationId xmlns:a16="http://schemas.microsoft.com/office/drawing/2014/main" id="{2E908CDB-3652-A058-EB23-5BF0B60A5C40}"/>
              </a:ext>
            </a:extLst>
          </p:cNvPr>
          <p:cNvPicPr>
            <a:picLocks noChangeAspect="1"/>
          </p:cNvPicPr>
          <p:nvPr/>
        </p:nvPicPr>
        <p:blipFill>
          <a:blip r:embed="rId126" cstate="screen">
            <a:extLst>
              <a:ext uri="{28A0092B-C50C-407E-A947-70E740481C1C}">
                <a14:useLocalDpi xmlns:a14="http://schemas.microsoft.com/office/drawing/2010/main"/>
              </a:ext>
              <a:ext uri="{96DAC541-7B7A-43D3-8B79-37D633B846F1}">
                <asvg:svgBlip xmlns:asvg="http://schemas.microsoft.com/office/drawing/2016/SVG/main" r:embed="rId127"/>
              </a:ext>
            </a:extLst>
          </a:blip>
          <a:stretch>
            <a:fillRect/>
          </a:stretch>
        </p:blipFill>
        <p:spPr>
          <a:xfrm>
            <a:off x="5530504" y="4146594"/>
            <a:ext cx="469867" cy="469867"/>
          </a:xfrm>
          <a:prstGeom prst="rect">
            <a:avLst/>
          </a:prstGeom>
        </p:spPr>
      </p:pic>
      <p:pic>
        <p:nvPicPr>
          <p:cNvPr id="65" name="Graphic 64">
            <a:extLst>
              <a:ext uri="{FF2B5EF4-FFF2-40B4-BE49-F238E27FC236}">
                <a16:creationId xmlns:a16="http://schemas.microsoft.com/office/drawing/2014/main" id="{028AFB3A-C945-CB2E-18F8-EB8C8D2F78AA}"/>
              </a:ext>
            </a:extLst>
          </p:cNvPr>
          <p:cNvPicPr>
            <a:picLocks noChangeAspect="1"/>
          </p:cNvPicPr>
          <p:nvPr/>
        </p:nvPicPr>
        <p:blipFill>
          <a:blip r:embed="rId128" cstate="screen">
            <a:extLst>
              <a:ext uri="{28A0092B-C50C-407E-A947-70E740481C1C}">
                <a14:useLocalDpi xmlns:a14="http://schemas.microsoft.com/office/drawing/2010/main"/>
              </a:ext>
              <a:ext uri="{96DAC541-7B7A-43D3-8B79-37D633B846F1}">
                <asvg:svgBlip xmlns:asvg="http://schemas.microsoft.com/office/drawing/2016/SVG/main" r:embed="rId129"/>
              </a:ext>
            </a:extLst>
          </a:blip>
          <a:stretch>
            <a:fillRect/>
          </a:stretch>
        </p:blipFill>
        <p:spPr>
          <a:xfrm>
            <a:off x="6315693" y="4091682"/>
            <a:ext cx="579691" cy="579691"/>
          </a:xfrm>
          <a:prstGeom prst="rect">
            <a:avLst/>
          </a:prstGeom>
        </p:spPr>
      </p:pic>
      <p:pic>
        <p:nvPicPr>
          <p:cNvPr id="66" name="Graphic 65">
            <a:extLst>
              <a:ext uri="{FF2B5EF4-FFF2-40B4-BE49-F238E27FC236}">
                <a16:creationId xmlns:a16="http://schemas.microsoft.com/office/drawing/2014/main" id="{7F9D8977-E65C-4D36-C3E7-C80E14F0BF93}"/>
              </a:ext>
            </a:extLst>
          </p:cNvPr>
          <p:cNvPicPr>
            <a:picLocks noChangeAspect="1"/>
          </p:cNvPicPr>
          <p:nvPr/>
        </p:nvPicPr>
        <p:blipFill>
          <a:blip r:embed="rId130" cstate="screen">
            <a:extLst>
              <a:ext uri="{28A0092B-C50C-407E-A947-70E740481C1C}">
                <a14:useLocalDpi xmlns:a14="http://schemas.microsoft.com/office/drawing/2010/main"/>
              </a:ext>
              <a:ext uri="{96DAC541-7B7A-43D3-8B79-37D633B846F1}">
                <asvg:svgBlip xmlns:asvg="http://schemas.microsoft.com/office/drawing/2016/SVG/main" r:embed="rId131"/>
              </a:ext>
            </a:extLst>
          </a:blip>
          <a:stretch>
            <a:fillRect/>
          </a:stretch>
        </p:blipFill>
        <p:spPr>
          <a:xfrm>
            <a:off x="7210706" y="4151908"/>
            <a:ext cx="459238" cy="459238"/>
          </a:xfrm>
          <a:prstGeom prst="rect">
            <a:avLst/>
          </a:prstGeom>
        </p:spPr>
      </p:pic>
      <p:pic>
        <p:nvPicPr>
          <p:cNvPr id="67" name="Graphic 66">
            <a:extLst>
              <a:ext uri="{FF2B5EF4-FFF2-40B4-BE49-F238E27FC236}">
                <a16:creationId xmlns:a16="http://schemas.microsoft.com/office/drawing/2014/main" id="{026408AB-3683-CBE1-0928-E1F513A7BD57}"/>
              </a:ext>
            </a:extLst>
          </p:cNvPr>
          <p:cNvPicPr>
            <a:picLocks noChangeAspect="1"/>
          </p:cNvPicPr>
          <p:nvPr/>
        </p:nvPicPr>
        <p:blipFill>
          <a:blip r:embed="rId132" cstate="screen">
            <a:extLst>
              <a:ext uri="{28A0092B-C50C-407E-A947-70E740481C1C}">
                <a14:useLocalDpi xmlns:a14="http://schemas.microsoft.com/office/drawing/2010/main"/>
              </a:ext>
              <a:ext uri="{96DAC541-7B7A-43D3-8B79-37D633B846F1}">
                <asvg:svgBlip xmlns:asvg="http://schemas.microsoft.com/office/drawing/2016/SVG/main" r:embed="rId133"/>
              </a:ext>
            </a:extLst>
          </a:blip>
          <a:stretch>
            <a:fillRect/>
          </a:stretch>
        </p:blipFill>
        <p:spPr>
          <a:xfrm>
            <a:off x="8042376" y="4133988"/>
            <a:ext cx="495078" cy="495078"/>
          </a:xfrm>
          <a:prstGeom prst="rect">
            <a:avLst/>
          </a:prstGeom>
        </p:spPr>
      </p:pic>
      <p:pic>
        <p:nvPicPr>
          <p:cNvPr id="68" name="Graphic 67">
            <a:extLst>
              <a:ext uri="{FF2B5EF4-FFF2-40B4-BE49-F238E27FC236}">
                <a16:creationId xmlns:a16="http://schemas.microsoft.com/office/drawing/2014/main" id="{893402AA-2240-02B6-836F-C4B0EF361A9C}"/>
              </a:ext>
            </a:extLst>
          </p:cNvPr>
          <p:cNvPicPr>
            <a:picLocks noChangeAspect="1"/>
          </p:cNvPicPr>
          <p:nvPr/>
        </p:nvPicPr>
        <p:blipFill>
          <a:blip r:embed="rId134" cstate="screen">
            <a:extLst>
              <a:ext uri="{28A0092B-C50C-407E-A947-70E740481C1C}">
                <a14:useLocalDpi xmlns:a14="http://schemas.microsoft.com/office/drawing/2010/main"/>
              </a:ext>
              <a:ext uri="{96DAC541-7B7A-43D3-8B79-37D633B846F1}">
                <asvg:svgBlip xmlns:asvg="http://schemas.microsoft.com/office/drawing/2016/SVG/main" r:embed="rId135"/>
              </a:ext>
            </a:extLst>
          </a:blip>
          <a:stretch>
            <a:fillRect/>
          </a:stretch>
        </p:blipFill>
        <p:spPr>
          <a:xfrm>
            <a:off x="8938725" y="4180438"/>
            <a:ext cx="402179" cy="402179"/>
          </a:xfrm>
          <a:prstGeom prst="rect">
            <a:avLst/>
          </a:prstGeom>
        </p:spPr>
      </p:pic>
      <p:pic>
        <p:nvPicPr>
          <p:cNvPr id="69" name="Graphic 68">
            <a:extLst>
              <a:ext uri="{FF2B5EF4-FFF2-40B4-BE49-F238E27FC236}">
                <a16:creationId xmlns:a16="http://schemas.microsoft.com/office/drawing/2014/main" id="{4553B4ED-1FB1-6CBE-FB38-AF78B31270AE}"/>
              </a:ext>
            </a:extLst>
          </p:cNvPr>
          <p:cNvPicPr>
            <a:picLocks noChangeAspect="1"/>
          </p:cNvPicPr>
          <p:nvPr/>
        </p:nvPicPr>
        <p:blipFill>
          <a:blip r:embed="rId136" cstate="screen">
            <a:extLst>
              <a:ext uri="{28A0092B-C50C-407E-A947-70E740481C1C}">
                <a14:useLocalDpi xmlns:a14="http://schemas.microsoft.com/office/drawing/2010/main"/>
              </a:ext>
              <a:ext uri="{96DAC541-7B7A-43D3-8B79-37D633B846F1}">
                <asvg:svgBlip xmlns:asvg="http://schemas.microsoft.com/office/drawing/2016/SVG/main" r:embed="rId137"/>
              </a:ext>
            </a:extLst>
          </a:blip>
          <a:stretch>
            <a:fillRect/>
          </a:stretch>
        </p:blipFill>
        <p:spPr>
          <a:xfrm>
            <a:off x="9684188" y="4105482"/>
            <a:ext cx="552090" cy="552090"/>
          </a:xfrm>
          <a:prstGeom prst="rect">
            <a:avLst/>
          </a:prstGeom>
        </p:spPr>
      </p:pic>
      <p:pic>
        <p:nvPicPr>
          <p:cNvPr id="70" name="Graphic 69">
            <a:extLst>
              <a:ext uri="{FF2B5EF4-FFF2-40B4-BE49-F238E27FC236}">
                <a16:creationId xmlns:a16="http://schemas.microsoft.com/office/drawing/2014/main" id="{EEFF4D88-A5D1-8823-3064-57224E3B8BD1}"/>
              </a:ext>
            </a:extLst>
          </p:cNvPr>
          <p:cNvPicPr>
            <a:picLocks noChangeAspect="1"/>
          </p:cNvPicPr>
          <p:nvPr/>
        </p:nvPicPr>
        <p:blipFill>
          <a:blip r:embed="rId138" cstate="screen">
            <a:extLst>
              <a:ext uri="{28A0092B-C50C-407E-A947-70E740481C1C}">
                <a14:useLocalDpi xmlns:a14="http://schemas.microsoft.com/office/drawing/2010/main"/>
              </a:ext>
              <a:ext uri="{96DAC541-7B7A-43D3-8B79-37D633B846F1}">
                <asvg:svgBlip xmlns:asvg="http://schemas.microsoft.com/office/drawing/2016/SVG/main" r:embed="rId139"/>
              </a:ext>
            </a:extLst>
          </a:blip>
          <a:stretch>
            <a:fillRect/>
          </a:stretch>
        </p:blipFill>
        <p:spPr>
          <a:xfrm>
            <a:off x="10521480" y="4121383"/>
            <a:ext cx="520289" cy="520289"/>
          </a:xfrm>
          <a:prstGeom prst="rect">
            <a:avLst/>
          </a:prstGeom>
        </p:spPr>
      </p:pic>
      <p:pic>
        <p:nvPicPr>
          <p:cNvPr id="71" name="Graphic 70">
            <a:extLst>
              <a:ext uri="{FF2B5EF4-FFF2-40B4-BE49-F238E27FC236}">
                <a16:creationId xmlns:a16="http://schemas.microsoft.com/office/drawing/2014/main" id="{53F08F00-5A8E-2171-D6E6-5672090B2B96}"/>
              </a:ext>
            </a:extLst>
          </p:cNvPr>
          <p:cNvPicPr>
            <a:picLocks noChangeAspect="1"/>
          </p:cNvPicPr>
          <p:nvPr/>
        </p:nvPicPr>
        <p:blipFill>
          <a:blip r:embed="rId140" cstate="screen">
            <a:extLst>
              <a:ext uri="{28A0092B-C50C-407E-A947-70E740481C1C}">
                <a14:useLocalDpi xmlns:a14="http://schemas.microsoft.com/office/drawing/2010/main"/>
              </a:ext>
              <a:ext uri="{96DAC541-7B7A-43D3-8B79-37D633B846F1}">
                <asvg:svgBlip xmlns:asvg="http://schemas.microsoft.com/office/drawing/2016/SVG/main" r:embed="rId141"/>
              </a:ext>
            </a:extLst>
          </a:blip>
          <a:stretch>
            <a:fillRect/>
          </a:stretch>
        </p:blipFill>
        <p:spPr>
          <a:xfrm>
            <a:off x="11344503" y="4146594"/>
            <a:ext cx="469867" cy="469867"/>
          </a:xfrm>
          <a:prstGeom prst="rect">
            <a:avLst/>
          </a:prstGeom>
        </p:spPr>
      </p:pic>
      <p:pic>
        <p:nvPicPr>
          <p:cNvPr id="72" name="Graphic 71">
            <a:extLst>
              <a:ext uri="{FF2B5EF4-FFF2-40B4-BE49-F238E27FC236}">
                <a16:creationId xmlns:a16="http://schemas.microsoft.com/office/drawing/2014/main" id="{3AE85C97-FF1C-8330-8360-A38D03DDD144}"/>
              </a:ext>
            </a:extLst>
          </p:cNvPr>
          <p:cNvPicPr>
            <a:picLocks noChangeAspect="1"/>
          </p:cNvPicPr>
          <p:nvPr/>
        </p:nvPicPr>
        <p:blipFill>
          <a:blip r:embed="rId142" cstate="screen">
            <a:extLst>
              <a:ext uri="{28A0092B-C50C-407E-A947-70E740481C1C}">
                <a14:useLocalDpi xmlns:a14="http://schemas.microsoft.com/office/drawing/2010/main"/>
              </a:ext>
              <a:ext uri="{96DAC541-7B7A-43D3-8B79-37D633B846F1}">
                <asvg:svgBlip xmlns:asvg="http://schemas.microsoft.com/office/drawing/2016/SVG/main" r:embed="rId143"/>
              </a:ext>
            </a:extLst>
          </a:blip>
          <a:stretch>
            <a:fillRect/>
          </a:stretch>
        </p:blipFill>
        <p:spPr>
          <a:xfrm>
            <a:off x="390358" y="5046479"/>
            <a:ext cx="447072" cy="447072"/>
          </a:xfrm>
          <a:prstGeom prst="rect">
            <a:avLst/>
          </a:prstGeom>
        </p:spPr>
      </p:pic>
      <p:pic>
        <p:nvPicPr>
          <p:cNvPr id="73" name="Graphic 72">
            <a:extLst>
              <a:ext uri="{FF2B5EF4-FFF2-40B4-BE49-F238E27FC236}">
                <a16:creationId xmlns:a16="http://schemas.microsoft.com/office/drawing/2014/main" id="{38588603-F9A4-EBF7-6697-6E72D68B57E1}"/>
              </a:ext>
            </a:extLst>
          </p:cNvPr>
          <p:cNvPicPr>
            <a:picLocks noChangeAspect="1"/>
          </p:cNvPicPr>
          <p:nvPr/>
        </p:nvPicPr>
        <p:blipFill>
          <a:blip r:embed="rId144" cstate="screen">
            <a:extLst>
              <a:ext uri="{28A0092B-C50C-407E-A947-70E740481C1C}">
                <a14:useLocalDpi xmlns:a14="http://schemas.microsoft.com/office/drawing/2010/main"/>
              </a:ext>
              <a:ext uri="{96DAC541-7B7A-43D3-8B79-37D633B846F1}">
                <asvg:svgBlip xmlns:asvg="http://schemas.microsoft.com/office/drawing/2016/SVG/main" r:embed="rId145"/>
              </a:ext>
            </a:extLst>
          </a:blip>
          <a:stretch>
            <a:fillRect/>
          </a:stretch>
        </p:blipFill>
        <p:spPr>
          <a:xfrm>
            <a:off x="1281748" y="5046479"/>
            <a:ext cx="447072" cy="447072"/>
          </a:xfrm>
          <a:prstGeom prst="rect">
            <a:avLst/>
          </a:prstGeom>
        </p:spPr>
      </p:pic>
      <p:pic>
        <p:nvPicPr>
          <p:cNvPr id="74" name="Graphic 73">
            <a:extLst>
              <a:ext uri="{FF2B5EF4-FFF2-40B4-BE49-F238E27FC236}">
                <a16:creationId xmlns:a16="http://schemas.microsoft.com/office/drawing/2014/main" id="{99290DB0-E7DC-8BBE-4AB4-00DF57E80283}"/>
              </a:ext>
            </a:extLst>
          </p:cNvPr>
          <p:cNvPicPr>
            <a:picLocks noChangeAspect="1"/>
          </p:cNvPicPr>
          <p:nvPr/>
        </p:nvPicPr>
        <p:blipFill>
          <a:blip r:embed="rId146" cstate="screen">
            <a:extLst>
              <a:ext uri="{28A0092B-C50C-407E-A947-70E740481C1C}">
                <a14:useLocalDpi xmlns:a14="http://schemas.microsoft.com/office/drawing/2010/main"/>
              </a:ext>
              <a:ext uri="{96DAC541-7B7A-43D3-8B79-37D633B846F1}">
                <asvg:svgBlip xmlns:asvg="http://schemas.microsoft.com/office/drawing/2016/SVG/main" r:embed="rId147"/>
              </a:ext>
            </a:extLst>
          </a:blip>
          <a:stretch>
            <a:fillRect/>
          </a:stretch>
        </p:blipFill>
        <p:spPr>
          <a:xfrm>
            <a:off x="2129859" y="5035082"/>
            <a:ext cx="469867" cy="469867"/>
          </a:xfrm>
          <a:prstGeom prst="rect">
            <a:avLst/>
          </a:prstGeom>
        </p:spPr>
      </p:pic>
      <p:pic>
        <p:nvPicPr>
          <p:cNvPr id="75" name="Graphic 74">
            <a:extLst>
              <a:ext uri="{FF2B5EF4-FFF2-40B4-BE49-F238E27FC236}">
                <a16:creationId xmlns:a16="http://schemas.microsoft.com/office/drawing/2014/main" id="{42DE5F05-C295-EDDF-E9D7-7AC51C716561}"/>
              </a:ext>
            </a:extLst>
          </p:cNvPr>
          <p:cNvPicPr>
            <a:picLocks noChangeAspect="1"/>
          </p:cNvPicPr>
          <p:nvPr/>
        </p:nvPicPr>
        <p:blipFill>
          <a:blip r:embed="rId148" cstate="screen">
            <a:extLst>
              <a:ext uri="{28A0092B-C50C-407E-A947-70E740481C1C}">
                <a14:useLocalDpi xmlns:a14="http://schemas.microsoft.com/office/drawing/2010/main"/>
              </a:ext>
              <a:ext uri="{96DAC541-7B7A-43D3-8B79-37D633B846F1}">
                <asvg:svgBlip xmlns:asvg="http://schemas.microsoft.com/office/drawing/2016/SVG/main" r:embed="rId149"/>
              </a:ext>
            </a:extLst>
          </a:blip>
          <a:stretch>
            <a:fillRect/>
          </a:stretch>
        </p:blipFill>
        <p:spPr>
          <a:xfrm>
            <a:off x="3000765" y="5035082"/>
            <a:ext cx="469867" cy="469867"/>
          </a:xfrm>
          <a:prstGeom prst="rect">
            <a:avLst/>
          </a:prstGeom>
        </p:spPr>
      </p:pic>
      <p:pic>
        <p:nvPicPr>
          <p:cNvPr id="76" name="Graphic 75">
            <a:extLst>
              <a:ext uri="{FF2B5EF4-FFF2-40B4-BE49-F238E27FC236}">
                <a16:creationId xmlns:a16="http://schemas.microsoft.com/office/drawing/2014/main" id="{2C0ECC55-9028-8F31-0DF8-58800DE38FA3}"/>
              </a:ext>
            </a:extLst>
          </p:cNvPr>
          <p:cNvPicPr>
            <a:picLocks noChangeAspect="1"/>
          </p:cNvPicPr>
          <p:nvPr/>
        </p:nvPicPr>
        <p:blipFill>
          <a:blip r:embed="rId150" cstate="screen">
            <a:extLst>
              <a:ext uri="{28A0092B-C50C-407E-A947-70E740481C1C}">
                <a14:useLocalDpi xmlns:a14="http://schemas.microsoft.com/office/drawing/2010/main"/>
              </a:ext>
              <a:ext uri="{96DAC541-7B7A-43D3-8B79-37D633B846F1}">
                <asvg:svgBlip xmlns:asvg="http://schemas.microsoft.com/office/drawing/2016/SVG/main" r:embed="rId151"/>
              </a:ext>
            </a:extLst>
          </a:blip>
          <a:stretch>
            <a:fillRect/>
          </a:stretch>
        </p:blipFill>
        <p:spPr>
          <a:xfrm>
            <a:off x="10501952" y="4993970"/>
            <a:ext cx="552090" cy="552090"/>
          </a:xfrm>
          <a:prstGeom prst="rect">
            <a:avLst/>
          </a:prstGeom>
        </p:spPr>
      </p:pic>
      <p:pic>
        <p:nvPicPr>
          <p:cNvPr id="77" name="Graphic 76">
            <a:extLst>
              <a:ext uri="{FF2B5EF4-FFF2-40B4-BE49-F238E27FC236}">
                <a16:creationId xmlns:a16="http://schemas.microsoft.com/office/drawing/2014/main" id="{3847E056-07C4-77CA-EA61-C29C7ECF8EF9}"/>
              </a:ext>
            </a:extLst>
          </p:cNvPr>
          <p:cNvPicPr>
            <a:picLocks noChangeAspect="1"/>
          </p:cNvPicPr>
          <p:nvPr/>
        </p:nvPicPr>
        <p:blipFill>
          <a:blip r:embed="rId152" cstate="screen">
            <a:extLst>
              <a:ext uri="{28A0092B-C50C-407E-A947-70E740481C1C}">
                <a14:useLocalDpi xmlns:a14="http://schemas.microsoft.com/office/drawing/2010/main"/>
              </a:ext>
              <a:ext uri="{96DAC541-7B7A-43D3-8B79-37D633B846F1}">
                <asvg:svgBlip xmlns:asvg="http://schemas.microsoft.com/office/drawing/2016/SVG/main" r:embed="rId153"/>
              </a:ext>
            </a:extLst>
          </a:blip>
          <a:stretch>
            <a:fillRect/>
          </a:stretch>
        </p:blipFill>
        <p:spPr>
          <a:xfrm>
            <a:off x="9684188" y="4993970"/>
            <a:ext cx="552090" cy="552090"/>
          </a:xfrm>
          <a:prstGeom prst="rect">
            <a:avLst/>
          </a:prstGeom>
        </p:spPr>
      </p:pic>
      <p:pic>
        <p:nvPicPr>
          <p:cNvPr id="78" name="Graphic 77">
            <a:extLst>
              <a:ext uri="{FF2B5EF4-FFF2-40B4-BE49-F238E27FC236}">
                <a16:creationId xmlns:a16="http://schemas.microsoft.com/office/drawing/2014/main" id="{D8599BB4-0905-E6E7-F821-BB453351A17C}"/>
              </a:ext>
            </a:extLst>
          </p:cNvPr>
          <p:cNvPicPr>
            <a:picLocks noChangeAspect="1"/>
          </p:cNvPicPr>
          <p:nvPr/>
        </p:nvPicPr>
        <p:blipFill>
          <a:blip r:embed="rId154" cstate="screen">
            <a:extLst>
              <a:ext uri="{28A0092B-C50C-407E-A947-70E740481C1C}">
                <a14:useLocalDpi xmlns:a14="http://schemas.microsoft.com/office/drawing/2010/main"/>
              </a:ext>
              <a:ext uri="{96DAC541-7B7A-43D3-8B79-37D633B846F1}">
                <asvg:svgBlip xmlns:asvg="http://schemas.microsoft.com/office/drawing/2016/SVG/main" r:embed="rId155"/>
              </a:ext>
            </a:extLst>
          </a:blip>
          <a:stretch>
            <a:fillRect/>
          </a:stretch>
        </p:blipFill>
        <p:spPr>
          <a:xfrm>
            <a:off x="8860817" y="4988042"/>
            <a:ext cx="563946" cy="563946"/>
          </a:xfrm>
          <a:prstGeom prst="rect">
            <a:avLst/>
          </a:prstGeom>
        </p:spPr>
      </p:pic>
      <p:pic>
        <p:nvPicPr>
          <p:cNvPr id="79" name="Graphic 78">
            <a:extLst>
              <a:ext uri="{FF2B5EF4-FFF2-40B4-BE49-F238E27FC236}">
                <a16:creationId xmlns:a16="http://schemas.microsoft.com/office/drawing/2014/main" id="{42AB564B-AE72-1FD5-EC68-AAA6DCEF1A5D}"/>
              </a:ext>
            </a:extLst>
          </p:cNvPr>
          <p:cNvPicPr>
            <a:picLocks noChangeAspect="1"/>
          </p:cNvPicPr>
          <p:nvPr/>
        </p:nvPicPr>
        <p:blipFill>
          <a:blip r:embed="rId156" cstate="screen">
            <a:extLst>
              <a:ext uri="{28A0092B-C50C-407E-A947-70E740481C1C}">
                <a14:useLocalDpi xmlns:a14="http://schemas.microsoft.com/office/drawing/2010/main"/>
              </a:ext>
              <a:ext uri="{96DAC541-7B7A-43D3-8B79-37D633B846F1}">
                <asvg:svgBlip xmlns:asvg="http://schemas.microsoft.com/office/drawing/2016/SVG/main" r:embed="rId157"/>
              </a:ext>
            </a:extLst>
          </a:blip>
          <a:stretch>
            <a:fillRect/>
          </a:stretch>
        </p:blipFill>
        <p:spPr>
          <a:xfrm>
            <a:off x="7989911" y="4988042"/>
            <a:ext cx="563947" cy="563947"/>
          </a:xfrm>
          <a:prstGeom prst="rect">
            <a:avLst/>
          </a:prstGeom>
        </p:spPr>
      </p:pic>
      <p:pic>
        <p:nvPicPr>
          <p:cNvPr id="80" name="Graphic 79">
            <a:extLst>
              <a:ext uri="{FF2B5EF4-FFF2-40B4-BE49-F238E27FC236}">
                <a16:creationId xmlns:a16="http://schemas.microsoft.com/office/drawing/2014/main" id="{09B49E8C-2C5B-6C25-F0B0-9B3D9F8FAF36}"/>
              </a:ext>
            </a:extLst>
          </p:cNvPr>
          <p:cNvPicPr>
            <a:picLocks noChangeAspect="1"/>
          </p:cNvPicPr>
          <p:nvPr/>
        </p:nvPicPr>
        <p:blipFill>
          <a:blip r:embed="rId158" cstate="screen">
            <a:extLst>
              <a:ext uri="{28A0092B-C50C-407E-A947-70E740481C1C}">
                <a14:useLocalDpi xmlns:a14="http://schemas.microsoft.com/office/drawing/2010/main"/>
              </a:ext>
              <a:ext uri="{96DAC541-7B7A-43D3-8B79-37D633B846F1}">
                <asvg:svgBlip xmlns:asvg="http://schemas.microsoft.com/office/drawing/2016/SVG/main" r:embed="rId159"/>
              </a:ext>
            </a:extLst>
          </a:blip>
          <a:stretch>
            <a:fillRect/>
          </a:stretch>
        </p:blipFill>
        <p:spPr>
          <a:xfrm>
            <a:off x="7186702" y="5020713"/>
            <a:ext cx="498604" cy="498604"/>
          </a:xfrm>
          <a:prstGeom prst="rect">
            <a:avLst/>
          </a:prstGeom>
        </p:spPr>
      </p:pic>
      <p:pic>
        <p:nvPicPr>
          <p:cNvPr id="81" name="Graphic 80">
            <a:extLst>
              <a:ext uri="{FF2B5EF4-FFF2-40B4-BE49-F238E27FC236}">
                <a16:creationId xmlns:a16="http://schemas.microsoft.com/office/drawing/2014/main" id="{278D65C9-76DF-05D0-2BBA-136AEF2833FC}"/>
              </a:ext>
            </a:extLst>
          </p:cNvPr>
          <p:cNvPicPr>
            <a:picLocks noChangeAspect="1"/>
          </p:cNvPicPr>
          <p:nvPr/>
        </p:nvPicPr>
        <p:blipFill>
          <a:blip r:embed="rId160" cstate="screen">
            <a:extLst>
              <a:ext uri="{28A0092B-C50C-407E-A947-70E740481C1C}">
                <a14:useLocalDpi xmlns:a14="http://schemas.microsoft.com/office/drawing/2010/main"/>
              </a:ext>
              <a:ext uri="{96DAC541-7B7A-43D3-8B79-37D633B846F1}">
                <asvg:svgBlip xmlns:asvg="http://schemas.microsoft.com/office/drawing/2016/SVG/main" r:embed="rId161"/>
              </a:ext>
            </a:extLst>
          </a:blip>
          <a:stretch>
            <a:fillRect/>
          </a:stretch>
        </p:blipFill>
        <p:spPr>
          <a:xfrm>
            <a:off x="6346422" y="5020713"/>
            <a:ext cx="498604" cy="498604"/>
          </a:xfrm>
          <a:prstGeom prst="rect">
            <a:avLst/>
          </a:prstGeom>
        </p:spPr>
      </p:pic>
      <p:pic>
        <p:nvPicPr>
          <p:cNvPr id="82" name="Graphic 81">
            <a:extLst>
              <a:ext uri="{FF2B5EF4-FFF2-40B4-BE49-F238E27FC236}">
                <a16:creationId xmlns:a16="http://schemas.microsoft.com/office/drawing/2014/main" id="{E9CD8AFF-C02F-BDDF-D11D-2BD4BDAD6B44}"/>
              </a:ext>
            </a:extLst>
          </p:cNvPr>
          <p:cNvPicPr>
            <a:picLocks noChangeAspect="1"/>
          </p:cNvPicPr>
          <p:nvPr/>
        </p:nvPicPr>
        <p:blipFill>
          <a:blip r:embed="rId162" cstate="screen">
            <a:extLst>
              <a:ext uri="{28A0092B-C50C-407E-A947-70E740481C1C}">
                <a14:useLocalDpi xmlns:a14="http://schemas.microsoft.com/office/drawing/2010/main"/>
              </a:ext>
              <a:ext uri="{96DAC541-7B7A-43D3-8B79-37D633B846F1}">
                <asvg:svgBlip xmlns:asvg="http://schemas.microsoft.com/office/drawing/2016/SVG/main" r:embed="rId163"/>
              </a:ext>
            </a:extLst>
          </a:blip>
          <a:stretch>
            <a:fillRect/>
          </a:stretch>
        </p:blipFill>
        <p:spPr>
          <a:xfrm>
            <a:off x="5477871" y="4988042"/>
            <a:ext cx="563946" cy="563946"/>
          </a:xfrm>
          <a:prstGeom prst="rect">
            <a:avLst/>
          </a:prstGeom>
        </p:spPr>
      </p:pic>
      <p:pic>
        <p:nvPicPr>
          <p:cNvPr id="83" name="Graphic 82">
            <a:extLst>
              <a:ext uri="{FF2B5EF4-FFF2-40B4-BE49-F238E27FC236}">
                <a16:creationId xmlns:a16="http://schemas.microsoft.com/office/drawing/2014/main" id="{71CD2DC1-E566-330E-CC3A-C1160B35A738}"/>
              </a:ext>
            </a:extLst>
          </p:cNvPr>
          <p:cNvPicPr>
            <a:picLocks noChangeAspect="1"/>
          </p:cNvPicPr>
          <p:nvPr/>
        </p:nvPicPr>
        <p:blipFill>
          <a:blip r:embed="rId164" cstate="screen">
            <a:extLst>
              <a:ext uri="{28A0092B-C50C-407E-A947-70E740481C1C}">
                <a14:useLocalDpi xmlns:a14="http://schemas.microsoft.com/office/drawing/2010/main"/>
              </a:ext>
              <a:ext uri="{96DAC541-7B7A-43D3-8B79-37D633B846F1}">
                <asvg:svgBlip xmlns:asvg="http://schemas.microsoft.com/office/drawing/2016/SVG/main" r:embed="rId165"/>
              </a:ext>
            </a:extLst>
          </a:blip>
          <a:stretch>
            <a:fillRect/>
          </a:stretch>
        </p:blipFill>
        <p:spPr>
          <a:xfrm>
            <a:off x="4606965" y="4988042"/>
            <a:ext cx="563946" cy="563946"/>
          </a:xfrm>
          <a:prstGeom prst="rect">
            <a:avLst/>
          </a:prstGeom>
        </p:spPr>
      </p:pic>
      <p:pic>
        <p:nvPicPr>
          <p:cNvPr id="84" name="Graphic 83">
            <a:extLst>
              <a:ext uri="{FF2B5EF4-FFF2-40B4-BE49-F238E27FC236}">
                <a16:creationId xmlns:a16="http://schemas.microsoft.com/office/drawing/2014/main" id="{C4BAF1C6-F960-9B4A-6DFF-A82C63F89E97}"/>
              </a:ext>
            </a:extLst>
          </p:cNvPr>
          <p:cNvPicPr>
            <a:picLocks noChangeAspect="1"/>
          </p:cNvPicPr>
          <p:nvPr/>
        </p:nvPicPr>
        <p:blipFill>
          <a:blip r:embed="rId166" cstate="screen">
            <a:extLst>
              <a:ext uri="{28A0092B-C50C-407E-A947-70E740481C1C}">
                <a14:useLocalDpi xmlns:a14="http://schemas.microsoft.com/office/drawing/2010/main"/>
              </a:ext>
              <a:ext uri="{96DAC541-7B7A-43D3-8B79-37D633B846F1}">
                <asvg:svgBlip xmlns:asvg="http://schemas.microsoft.com/office/drawing/2016/SVG/main" r:embed="rId167"/>
              </a:ext>
            </a:extLst>
          </a:blip>
          <a:stretch>
            <a:fillRect/>
          </a:stretch>
        </p:blipFill>
        <p:spPr>
          <a:xfrm>
            <a:off x="3838690" y="5035082"/>
            <a:ext cx="469867" cy="469867"/>
          </a:xfrm>
          <a:prstGeom prst="rect">
            <a:avLst/>
          </a:prstGeom>
        </p:spPr>
      </p:pic>
      <p:pic>
        <p:nvPicPr>
          <p:cNvPr id="85" name="Graphic 84">
            <a:extLst>
              <a:ext uri="{FF2B5EF4-FFF2-40B4-BE49-F238E27FC236}">
                <a16:creationId xmlns:a16="http://schemas.microsoft.com/office/drawing/2014/main" id="{38521F0C-6EC9-991B-0A5B-F4F404095C45}"/>
              </a:ext>
            </a:extLst>
          </p:cNvPr>
          <p:cNvPicPr>
            <a:picLocks noChangeAspect="1"/>
          </p:cNvPicPr>
          <p:nvPr/>
        </p:nvPicPr>
        <p:blipFill>
          <a:blip r:embed="rId168" cstate="screen">
            <a:extLst>
              <a:ext uri="{28A0092B-C50C-407E-A947-70E740481C1C}">
                <a14:useLocalDpi xmlns:a14="http://schemas.microsoft.com/office/drawing/2010/main"/>
              </a:ext>
              <a:ext uri="{96DAC541-7B7A-43D3-8B79-37D633B846F1}">
                <asvg:svgBlip xmlns:asvg="http://schemas.microsoft.com/office/drawing/2016/SVG/main" r:embed="rId169"/>
              </a:ext>
            </a:extLst>
          </a:blip>
          <a:stretch>
            <a:fillRect/>
          </a:stretch>
        </p:blipFill>
        <p:spPr>
          <a:xfrm>
            <a:off x="11367298" y="5046479"/>
            <a:ext cx="447072" cy="447072"/>
          </a:xfrm>
          <a:prstGeom prst="rect">
            <a:avLst/>
          </a:prstGeom>
        </p:spPr>
      </p:pic>
      <p:pic>
        <p:nvPicPr>
          <p:cNvPr id="86" name="Graphic 85">
            <a:extLst>
              <a:ext uri="{FF2B5EF4-FFF2-40B4-BE49-F238E27FC236}">
                <a16:creationId xmlns:a16="http://schemas.microsoft.com/office/drawing/2014/main" id="{EA4E2A6B-7479-6727-B7AB-31A121E6ADE0}"/>
              </a:ext>
            </a:extLst>
          </p:cNvPr>
          <p:cNvPicPr>
            <a:picLocks noChangeAspect="1"/>
          </p:cNvPicPr>
          <p:nvPr/>
        </p:nvPicPr>
        <p:blipFill>
          <a:blip r:embed="rId170" cstate="screen">
            <a:extLst>
              <a:ext uri="{28A0092B-C50C-407E-A947-70E740481C1C}">
                <a14:useLocalDpi xmlns:a14="http://schemas.microsoft.com/office/drawing/2010/main"/>
              </a:ext>
              <a:ext uri="{96DAC541-7B7A-43D3-8B79-37D633B846F1}">
                <asvg:svgBlip xmlns:asvg="http://schemas.microsoft.com/office/drawing/2016/SVG/main" r:embed="rId171"/>
              </a:ext>
            </a:extLst>
          </a:blip>
          <a:stretch>
            <a:fillRect/>
          </a:stretch>
        </p:blipFill>
        <p:spPr>
          <a:xfrm>
            <a:off x="390358" y="5884583"/>
            <a:ext cx="447073" cy="447073"/>
          </a:xfrm>
          <a:prstGeom prst="rect">
            <a:avLst/>
          </a:prstGeom>
        </p:spPr>
      </p:pic>
      <p:pic>
        <p:nvPicPr>
          <p:cNvPr id="87" name="Graphic 86">
            <a:extLst>
              <a:ext uri="{FF2B5EF4-FFF2-40B4-BE49-F238E27FC236}">
                <a16:creationId xmlns:a16="http://schemas.microsoft.com/office/drawing/2014/main" id="{71CCDF91-DFFE-E1E8-BE48-5B4FC87F864F}"/>
              </a:ext>
            </a:extLst>
          </p:cNvPr>
          <p:cNvPicPr>
            <a:picLocks noChangeAspect="1"/>
          </p:cNvPicPr>
          <p:nvPr/>
        </p:nvPicPr>
        <p:blipFill>
          <a:blip r:embed="rId172" cstate="screen">
            <a:extLst>
              <a:ext uri="{28A0092B-C50C-407E-A947-70E740481C1C}">
                <a14:useLocalDpi xmlns:a14="http://schemas.microsoft.com/office/drawing/2010/main"/>
              </a:ext>
              <a:ext uri="{96DAC541-7B7A-43D3-8B79-37D633B846F1}">
                <asvg:svgBlip xmlns:asvg="http://schemas.microsoft.com/office/drawing/2016/SVG/main" r:embed="rId173"/>
              </a:ext>
            </a:extLst>
          </a:blip>
          <a:stretch>
            <a:fillRect/>
          </a:stretch>
        </p:blipFill>
        <p:spPr>
          <a:xfrm>
            <a:off x="1251310" y="5873186"/>
            <a:ext cx="469867" cy="469867"/>
          </a:xfrm>
          <a:prstGeom prst="rect">
            <a:avLst/>
          </a:prstGeom>
        </p:spPr>
      </p:pic>
      <p:pic>
        <p:nvPicPr>
          <p:cNvPr id="88" name="Graphic 87">
            <a:extLst>
              <a:ext uri="{FF2B5EF4-FFF2-40B4-BE49-F238E27FC236}">
                <a16:creationId xmlns:a16="http://schemas.microsoft.com/office/drawing/2014/main" id="{AC8208CC-FB89-552A-8AEE-64B24F97AE50}"/>
              </a:ext>
            </a:extLst>
          </p:cNvPr>
          <p:cNvPicPr>
            <a:picLocks noChangeAspect="1"/>
          </p:cNvPicPr>
          <p:nvPr/>
        </p:nvPicPr>
        <p:blipFill>
          <a:blip r:embed="rId174" cstate="screen">
            <a:extLst>
              <a:ext uri="{28A0092B-C50C-407E-A947-70E740481C1C}">
                <a14:useLocalDpi xmlns:a14="http://schemas.microsoft.com/office/drawing/2010/main"/>
              </a:ext>
              <a:ext uri="{96DAC541-7B7A-43D3-8B79-37D633B846F1}">
                <asvg:svgBlip xmlns:asvg="http://schemas.microsoft.com/office/drawing/2016/SVG/main" r:embed="rId175"/>
              </a:ext>
            </a:extLst>
          </a:blip>
          <a:stretch>
            <a:fillRect/>
          </a:stretch>
        </p:blipFill>
        <p:spPr>
          <a:xfrm>
            <a:off x="2140340" y="5848825"/>
            <a:ext cx="518588" cy="518588"/>
          </a:xfrm>
          <a:prstGeom prst="rect">
            <a:avLst/>
          </a:prstGeom>
        </p:spPr>
      </p:pic>
      <p:pic>
        <p:nvPicPr>
          <p:cNvPr id="89" name="Graphic 88">
            <a:extLst>
              <a:ext uri="{FF2B5EF4-FFF2-40B4-BE49-F238E27FC236}">
                <a16:creationId xmlns:a16="http://schemas.microsoft.com/office/drawing/2014/main" id="{3A79D32D-42DF-E0C3-8CAC-52521E799612}"/>
              </a:ext>
            </a:extLst>
          </p:cNvPr>
          <p:cNvPicPr>
            <a:picLocks noChangeAspect="1"/>
          </p:cNvPicPr>
          <p:nvPr/>
        </p:nvPicPr>
        <p:blipFill>
          <a:blip r:embed="rId176" cstate="screen">
            <a:extLst>
              <a:ext uri="{28A0092B-C50C-407E-A947-70E740481C1C}">
                <a14:useLocalDpi xmlns:a14="http://schemas.microsoft.com/office/drawing/2010/main"/>
              </a:ext>
              <a:ext uri="{96DAC541-7B7A-43D3-8B79-37D633B846F1}">
                <asvg:svgBlip xmlns:asvg="http://schemas.microsoft.com/office/drawing/2016/SVG/main" r:embed="rId177"/>
              </a:ext>
            </a:extLst>
          </a:blip>
          <a:stretch>
            <a:fillRect/>
          </a:stretch>
        </p:blipFill>
        <p:spPr>
          <a:xfrm>
            <a:off x="3010589" y="5865821"/>
            <a:ext cx="484596" cy="484596"/>
          </a:xfrm>
          <a:prstGeom prst="rect">
            <a:avLst/>
          </a:prstGeom>
        </p:spPr>
      </p:pic>
      <p:pic>
        <p:nvPicPr>
          <p:cNvPr id="90" name="Graphic 89">
            <a:extLst>
              <a:ext uri="{FF2B5EF4-FFF2-40B4-BE49-F238E27FC236}">
                <a16:creationId xmlns:a16="http://schemas.microsoft.com/office/drawing/2014/main" id="{7CFB20E2-5A66-BBB9-FF8E-C0625D9E3E8A}"/>
              </a:ext>
            </a:extLst>
          </p:cNvPr>
          <p:cNvPicPr>
            <a:picLocks noChangeAspect="1"/>
          </p:cNvPicPr>
          <p:nvPr/>
        </p:nvPicPr>
        <p:blipFill>
          <a:blip r:embed="rId178" cstate="screen">
            <a:extLst>
              <a:ext uri="{28A0092B-C50C-407E-A947-70E740481C1C}">
                <a14:useLocalDpi xmlns:a14="http://schemas.microsoft.com/office/drawing/2010/main"/>
              </a:ext>
              <a:ext uri="{96DAC541-7B7A-43D3-8B79-37D633B846F1}">
                <asvg:svgBlip xmlns:asvg="http://schemas.microsoft.com/office/drawing/2016/SVG/main" r:embed="rId179"/>
              </a:ext>
            </a:extLst>
          </a:blip>
          <a:stretch>
            <a:fillRect/>
          </a:stretch>
        </p:blipFill>
        <p:spPr>
          <a:xfrm>
            <a:off x="3846846" y="5880269"/>
            <a:ext cx="455700" cy="455700"/>
          </a:xfrm>
          <a:prstGeom prst="rect">
            <a:avLst/>
          </a:prstGeom>
        </p:spPr>
      </p:pic>
      <p:pic>
        <p:nvPicPr>
          <p:cNvPr id="91" name="Graphic 90">
            <a:extLst>
              <a:ext uri="{FF2B5EF4-FFF2-40B4-BE49-F238E27FC236}">
                <a16:creationId xmlns:a16="http://schemas.microsoft.com/office/drawing/2014/main" id="{81E37335-9A8E-E6A6-FCC6-77CD5943724B}"/>
              </a:ext>
            </a:extLst>
          </p:cNvPr>
          <p:cNvPicPr>
            <a:picLocks noChangeAspect="1"/>
          </p:cNvPicPr>
          <p:nvPr/>
        </p:nvPicPr>
        <p:blipFill>
          <a:blip r:embed="rId180" cstate="screen">
            <a:extLst>
              <a:ext uri="{28A0092B-C50C-407E-A947-70E740481C1C}">
                <a14:useLocalDpi xmlns:a14="http://schemas.microsoft.com/office/drawing/2010/main"/>
              </a:ext>
              <a:ext uri="{96DAC541-7B7A-43D3-8B79-37D633B846F1}">
                <asvg:svgBlip xmlns:asvg="http://schemas.microsoft.com/office/drawing/2016/SVG/main" r:embed="rId181"/>
              </a:ext>
            </a:extLst>
          </a:blip>
          <a:stretch>
            <a:fillRect/>
          </a:stretch>
        </p:blipFill>
        <p:spPr>
          <a:xfrm>
            <a:off x="4627119" y="5846300"/>
            <a:ext cx="523638" cy="523638"/>
          </a:xfrm>
          <a:prstGeom prst="rect">
            <a:avLst/>
          </a:prstGeom>
        </p:spPr>
      </p:pic>
      <p:pic>
        <p:nvPicPr>
          <p:cNvPr id="92" name="Graphic 91">
            <a:extLst>
              <a:ext uri="{FF2B5EF4-FFF2-40B4-BE49-F238E27FC236}">
                <a16:creationId xmlns:a16="http://schemas.microsoft.com/office/drawing/2014/main" id="{6B9B62D3-1C9B-BF92-21B4-1C073D8156A2}"/>
              </a:ext>
            </a:extLst>
          </p:cNvPr>
          <p:cNvPicPr>
            <a:picLocks noChangeAspect="1"/>
          </p:cNvPicPr>
          <p:nvPr/>
        </p:nvPicPr>
        <p:blipFill>
          <a:blip r:embed="rId182" cstate="screen">
            <a:extLst>
              <a:ext uri="{28A0092B-C50C-407E-A947-70E740481C1C}">
                <a14:useLocalDpi xmlns:a14="http://schemas.microsoft.com/office/drawing/2010/main"/>
              </a:ext>
              <a:ext uri="{96DAC541-7B7A-43D3-8B79-37D633B846F1}">
                <asvg:svgBlip xmlns:asvg="http://schemas.microsoft.com/office/drawing/2016/SVG/main" r:embed="rId183"/>
              </a:ext>
            </a:extLst>
          </a:blip>
          <a:stretch>
            <a:fillRect/>
          </a:stretch>
        </p:blipFill>
        <p:spPr>
          <a:xfrm>
            <a:off x="5539284" y="5865821"/>
            <a:ext cx="484597" cy="484597"/>
          </a:xfrm>
          <a:prstGeom prst="rect">
            <a:avLst/>
          </a:prstGeom>
        </p:spPr>
      </p:pic>
      <p:pic>
        <p:nvPicPr>
          <p:cNvPr id="93" name="Graphic 92">
            <a:extLst>
              <a:ext uri="{FF2B5EF4-FFF2-40B4-BE49-F238E27FC236}">
                <a16:creationId xmlns:a16="http://schemas.microsoft.com/office/drawing/2014/main" id="{9960B8D8-5A2E-68FD-C025-8595C884A618}"/>
              </a:ext>
            </a:extLst>
          </p:cNvPr>
          <p:cNvPicPr>
            <a:picLocks noChangeAspect="1"/>
          </p:cNvPicPr>
          <p:nvPr/>
        </p:nvPicPr>
        <p:blipFill>
          <a:blip r:embed="rId184" cstate="screen">
            <a:extLst>
              <a:ext uri="{28A0092B-C50C-407E-A947-70E740481C1C}">
                <a14:useLocalDpi xmlns:a14="http://schemas.microsoft.com/office/drawing/2010/main"/>
              </a:ext>
              <a:ext uri="{96DAC541-7B7A-43D3-8B79-37D633B846F1}">
                <asvg:svgBlip xmlns:asvg="http://schemas.microsoft.com/office/drawing/2016/SVG/main" r:embed="rId185"/>
              </a:ext>
            </a:extLst>
          </a:blip>
          <a:stretch>
            <a:fillRect/>
          </a:stretch>
        </p:blipFill>
        <p:spPr>
          <a:xfrm>
            <a:off x="6314856" y="5818273"/>
            <a:ext cx="579692" cy="579692"/>
          </a:xfrm>
          <a:prstGeom prst="rect">
            <a:avLst/>
          </a:prstGeom>
        </p:spPr>
      </p:pic>
      <p:pic>
        <p:nvPicPr>
          <p:cNvPr id="94" name="Graphic 93">
            <a:extLst>
              <a:ext uri="{FF2B5EF4-FFF2-40B4-BE49-F238E27FC236}">
                <a16:creationId xmlns:a16="http://schemas.microsoft.com/office/drawing/2014/main" id="{F35534E8-D267-FE7A-3AC4-70F331B0FB7C}"/>
              </a:ext>
            </a:extLst>
          </p:cNvPr>
          <p:cNvPicPr>
            <a:picLocks noChangeAspect="1"/>
          </p:cNvPicPr>
          <p:nvPr/>
        </p:nvPicPr>
        <p:blipFill>
          <a:blip r:embed="rId186" cstate="screen">
            <a:extLst>
              <a:ext uri="{28A0092B-C50C-407E-A947-70E740481C1C}">
                <a14:useLocalDpi xmlns:a14="http://schemas.microsoft.com/office/drawing/2010/main"/>
              </a:ext>
              <a:ext uri="{96DAC541-7B7A-43D3-8B79-37D633B846F1}">
                <asvg:svgBlip xmlns:asvg="http://schemas.microsoft.com/office/drawing/2016/SVG/main" r:embed="rId187"/>
              </a:ext>
            </a:extLst>
          </a:blip>
          <a:stretch>
            <a:fillRect/>
          </a:stretch>
        </p:blipFill>
        <p:spPr>
          <a:xfrm>
            <a:off x="7146158" y="5818273"/>
            <a:ext cx="579692" cy="579692"/>
          </a:xfrm>
          <a:prstGeom prst="rect">
            <a:avLst/>
          </a:prstGeom>
        </p:spPr>
      </p:pic>
      <p:pic>
        <p:nvPicPr>
          <p:cNvPr id="95" name="Graphic 94">
            <a:extLst>
              <a:ext uri="{FF2B5EF4-FFF2-40B4-BE49-F238E27FC236}">
                <a16:creationId xmlns:a16="http://schemas.microsoft.com/office/drawing/2014/main" id="{ABF67B52-0C1A-A6FA-4114-DF14AA830D81}"/>
              </a:ext>
            </a:extLst>
          </p:cNvPr>
          <p:cNvPicPr>
            <a:picLocks noChangeAspect="1"/>
          </p:cNvPicPr>
          <p:nvPr/>
        </p:nvPicPr>
        <p:blipFill>
          <a:blip r:embed="rId188" cstate="screen">
            <a:extLst>
              <a:ext uri="{28A0092B-C50C-407E-A947-70E740481C1C}">
                <a14:useLocalDpi xmlns:a14="http://schemas.microsoft.com/office/drawing/2010/main"/>
              </a:ext>
              <a:ext uri="{96DAC541-7B7A-43D3-8B79-37D633B846F1}">
                <asvg:svgBlip xmlns:asvg="http://schemas.microsoft.com/office/drawing/2016/SVG/main" r:embed="rId189"/>
              </a:ext>
            </a:extLst>
          </a:blip>
          <a:stretch>
            <a:fillRect/>
          </a:stretch>
        </p:blipFill>
        <p:spPr>
          <a:xfrm>
            <a:off x="7989911" y="5826146"/>
            <a:ext cx="563947" cy="563947"/>
          </a:xfrm>
          <a:prstGeom prst="rect">
            <a:avLst/>
          </a:prstGeom>
        </p:spPr>
      </p:pic>
      <p:pic>
        <p:nvPicPr>
          <p:cNvPr id="96" name="Graphic 95">
            <a:extLst>
              <a:ext uri="{FF2B5EF4-FFF2-40B4-BE49-F238E27FC236}">
                <a16:creationId xmlns:a16="http://schemas.microsoft.com/office/drawing/2014/main" id="{B3E4707F-8832-9E87-C0B2-1A951D23FF4F}"/>
              </a:ext>
            </a:extLst>
          </p:cNvPr>
          <p:cNvPicPr>
            <a:picLocks noChangeAspect="1"/>
          </p:cNvPicPr>
          <p:nvPr/>
        </p:nvPicPr>
        <p:blipFill>
          <a:blip r:embed="rId190" cstate="screen">
            <a:extLst>
              <a:ext uri="{28A0092B-C50C-407E-A947-70E740481C1C}">
                <a14:useLocalDpi xmlns:a14="http://schemas.microsoft.com/office/drawing/2010/main"/>
              </a:ext>
              <a:ext uri="{96DAC541-7B7A-43D3-8B79-37D633B846F1}">
                <asvg:svgBlip xmlns:asvg="http://schemas.microsoft.com/office/drawing/2016/SVG/main" r:embed="rId191"/>
              </a:ext>
            </a:extLst>
          </a:blip>
          <a:stretch>
            <a:fillRect/>
          </a:stretch>
        </p:blipFill>
        <p:spPr>
          <a:xfrm>
            <a:off x="8860817" y="5826146"/>
            <a:ext cx="563946" cy="563946"/>
          </a:xfrm>
          <a:prstGeom prst="rect">
            <a:avLst/>
          </a:prstGeom>
        </p:spPr>
      </p:pic>
      <p:pic>
        <p:nvPicPr>
          <p:cNvPr id="97" name="Graphic 96">
            <a:extLst>
              <a:ext uri="{FF2B5EF4-FFF2-40B4-BE49-F238E27FC236}">
                <a16:creationId xmlns:a16="http://schemas.microsoft.com/office/drawing/2014/main" id="{D5E4A6C3-DA67-D1C4-631B-383AFD106463}"/>
              </a:ext>
            </a:extLst>
          </p:cNvPr>
          <p:cNvPicPr>
            <a:picLocks noChangeAspect="1"/>
          </p:cNvPicPr>
          <p:nvPr/>
        </p:nvPicPr>
        <p:blipFill>
          <a:blip r:embed="rId192" cstate="screen">
            <a:extLst>
              <a:ext uri="{28A0092B-C50C-407E-A947-70E740481C1C}">
                <a14:useLocalDpi xmlns:a14="http://schemas.microsoft.com/office/drawing/2010/main"/>
              </a:ext>
              <a:ext uri="{96DAC541-7B7A-43D3-8B79-37D633B846F1}">
                <asvg:svgBlip xmlns:asvg="http://schemas.microsoft.com/office/drawing/2016/SVG/main" r:embed="rId193"/>
              </a:ext>
            </a:extLst>
          </a:blip>
          <a:stretch>
            <a:fillRect/>
          </a:stretch>
        </p:blipFill>
        <p:spPr>
          <a:xfrm>
            <a:off x="9727050" y="5868655"/>
            <a:ext cx="478929" cy="478929"/>
          </a:xfrm>
          <a:prstGeom prst="rect">
            <a:avLst/>
          </a:prstGeom>
        </p:spPr>
      </p:pic>
      <p:pic>
        <p:nvPicPr>
          <p:cNvPr id="98" name="Graphic 97">
            <a:extLst>
              <a:ext uri="{FF2B5EF4-FFF2-40B4-BE49-F238E27FC236}">
                <a16:creationId xmlns:a16="http://schemas.microsoft.com/office/drawing/2014/main" id="{F4CEE645-3643-5170-319E-78006499894A}"/>
              </a:ext>
            </a:extLst>
          </p:cNvPr>
          <p:cNvPicPr>
            <a:picLocks noChangeAspect="1"/>
          </p:cNvPicPr>
          <p:nvPr/>
        </p:nvPicPr>
        <p:blipFill>
          <a:blip r:embed="rId194" cstate="screen">
            <a:extLst>
              <a:ext uri="{28A0092B-C50C-407E-A947-70E740481C1C}">
                <a14:useLocalDpi xmlns:a14="http://schemas.microsoft.com/office/drawing/2010/main"/>
              </a:ext>
              <a:ext uri="{96DAC541-7B7A-43D3-8B79-37D633B846F1}">
                <asvg:svgBlip xmlns:asvg="http://schemas.microsoft.com/office/drawing/2016/SVG/main" r:embed="rId195"/>
              </a:ext>
            </a:extLst>
          </a:blip>
          <a:stretch>
            <a:fillRect/>
          </a:stretch>
        </p:blipFill>
        <p:spPr>
          <a:xfrm>
            <a:off x="10495073" y="5846300"/>
            <a:ext cx="579692" cy="579692"/>
          </a:xfrm>
          <a:prstGeom prst="rect">
            <a:avLst/>
          </a:prstGeom>
        </p:spPr>
      </p:pic>
      <p:pic>
        <p:nvPicPr>
          <p:cNvPr id="99" name="Graphic 98">
            <a:extLst>
              <a:ext uri="{FF2B5EF4-FFF2-40B4-BE49-F238E27FC236}">
                <a16:creationId xmlns:a16="http://schemas.microsoft.com/office/drawing/2014/main" id="{F1A5CA56-173B-4617-BD71-AE6C521FB31F}"/>
              </a:ext>
            </a:extLst>
          </p:cNvPr>
          <p:cNvPicPr>
            <a:picLocks noChangeAspect="1"/>
          </p:cNvPicPr>
          <p:nvPr/>
        </p:nvPicPr>
        <p:blipFill>
          <a:blip r:embed="rId196" cstate="screen">
            <a:extLst>
              <a:ext uri="{28A0092B-C50C-407E-A947-70E740481C1C}">
                <a14:useLocalDpi xmlns:a14="http://schemas.microsoft.com/office/drawing/2010/main"/>
              </a:ext>
              <a:ext uri="{96DAC541-7B7A-43D3-8B79-37D633B846F1}">
                <asvg:svgBlip xmlns:asvg="http://schemas.microsoft.com/office/drawing/2016/SVG/main" r:embed="rId197"/>
              </a:ext>
            </a:extLst>
          </a:blip>
          <a:stretch>
            <a:fillRect/>
          </a:stretch>
        </p:blipFill>
        <p:spPr>
          <a:xfrm>
            <a:off x="11276289" y="5818273"/>
            <a:ext cx="579692" cy="579692"/>
          </a:xfrm>
          <a:prstGeom prst="rect">
            <a:avLst/>
          </a:prstGeom>
        </p:spPr>
      </p:pic>
    </p:spTree>
    <p:extLst>
      <p:ext uri="{BB962C8B-B14F-4D97-AF65-F5344CB8AC3E}">
        <p14:creationId xmlns:p14="http://schemas.microsoft.com/office/powerpoint/2010/main" val="1698763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7B088DF-33F7-3E0D-021E-A0B264848E83}"/>
              </a:ext>
            </a:extLst>
          </p:cNvPr>
          <p:cNvSpPr>
            <a:spLocks noGrp="1"/>
          </p:cNvSpPr>
          <p:nvPr>
            <p:ph type="body" sz="quarter" idx="11"/>
          </p:nvPr>
        </p:nvSpPr>
        <p:spPr/>
        <p:txBody>
          <a:bodyPr lIns="91440" tIns="45720" rIns="91440" bIns="45720" anchor="t"/>
          <a:lstStyle/>
          <a:p>
            <a:r>
              <a:rPr lang="en-US" dirty="0">
                <a:latin typeface="Segoe UI"/>
                <a:cs typeface="Segoe UI"/>
              </a:rPr>
              <a:t>Gunnar Örn Thorsteinsson</a:t>
            </a:r>
            <a:endParaRPr lang="en-US" dirty="0"/>
          </a:p>
        </p:txBody>
      </p:sp>
      <p:sp>
        <p:nvSpPr>
          <p:cNvPr id="18" name="Text Placeholder 17">
            <a:extLst>
              <a:ext uri="{FF2B5EF4-FFF2-40B4-BE49-F238E27FC236}">
                <a16:creationId xmlns:a16="http://schemas.microsoft.com/office/drawing/2014/main" id="{D1F1EA69-34C9-FC48-2673-DF425C453DF4}"/>
              </a:ext>
            </a:extLst>
          </p:cNvPr>
          <p:cNvSpPr>
            <a:spLocks noGrp="1"/>
          </p:cNvSpPr>
          <p:nvPr>
            <p:ph type="body" sz="quarter" idx="12"/>
          </p:nvPr>
        </p:nvSpPr>
        <p:spPr/>
        <p:txBody>
          <a:bodyPr lIns="91440" tIns="45720" rIns="91440" bIns="45720" anchor="t"/>
          <a:lstStyle/>
          <a:p>
            <a:r>
              <a:rPr lang="en-US" dirty="0">
                <a:latin typeface="Segoe UI"/>
                <a:cs typeface="Segoe UI"/>
              </a:rPr>
              <a:t>Product Director</a:t>
            </a:r>
            <a:endParaRPr lang="en-US" dirty="0"/>
          </a:p>
        </p:txBody>
      </p:sp>
      <p:sp>
        <p:nvSpPr>
          <p:cNvPr id="19" name="Text Placeholder 18">
            <a:extLst>
              <a:ext uri="{FF2B5EF4-FFF2-40B4-BE49-F238E27FC236}">
                <a16:creationId xmlns:a16="http://schemas.microsoft.com/office/drawing/2014/main" id="{2C26B351-DF23-5D4B-B7BC-FC7F0620B0A9}"/>
              </a:ext>
            </a:extLst>
          </p:cNvPr>
          <p:cNvSpPr>
            <a:spLocks noGrp="1"/>
          </p:cNvSpPr>
          <p:nvPr>
            <p:ph type="body" sz="quarter" idx="13"/>
          </p:nvPr>
        </p:nvSpPr>
        <p:spPr/>
        <p:txBody>
          <a:bodyPr lIns="91440" tIns="45720" rIns="91440" bIns="45720" anchor="t"/>
          <a:lstStyle/>
          <a:p>
            <a:r>
              <a:rPr lang="en-US" dirty="0">
                <a:latin typeface="Segoe UI"/>
                <a:cs typeface="Segoe UI"/>
              </a:rPr>
              <a:t>gunnarth@lsretail.com</a:t>
            </a:r>
            <a:endParaRPr lang="en-US" dirty="0"/>
          </a:p>
        </p:txBody>
      </p:sp>
      <p:sp>
        <p:nvSpPr>
          <p:cNvPr id="20" name="Text Placeholder 19">
            <a:extLst>
              <a:ext uri="{FF2B5EF4-FFF2-40B4-BE49-F238E27FC236}">
                <a16:creationId xmlns:a16="http://schemas.microsoft.com/office/drawing/2014/main" id="{0D919B28-2917-4CD6-5E63-DA9A88D81760}"/>
              </a:ext>
            </a:extLst>
          </p:cNvPr>
          <p:cNvSpPr>
            <a:spLocks noGrp="1"/>
          </p:cNvSpPr>
          <p:nvPr>
            <p:ph type="body" sz="quarter" idx="14"/>
          </p:nvPr>
        </p:nvSpPr>
        <p:spPr>
          <a:xfrm>
            <a:off x="5249033" y="2479536"/>
            <a:ext cx="6397536" cy="1572464"/>
          </a:xfrm>
        </p:spPr>
        <p:txBody>
          <a:bodyPr lIns="91440" tIns="45720" rIns="91440" bIns="45720" anchor="t" anchorCtr="0"/>
          <a:lstStyle/>
          <a:p>
            <a:r>
              <a:rPr lang="en-US" b="0" dirty="0">
                <a:latin typeface="Segoe UI"/>
                <a:cs typeface="Segoe UI"/>
              </a:rPr>
              <a:t>Unified Experiences in hospitality with LS Central?</a:t>
            </a:r>
            <a:endParaRPr lang="en-US" dirty="0">
              <a:latin typeface="Segoe UI"/>
              <a:cs typeface="Segoe UI"/>
            </a:endParaRPr>
          </a:p>
        </p:txBody>
      </p:sp>
      <p:pic>
        <p:nvPicPr>
          <p:cNvPr id="3" name="Picture Placeholder 2" descr="A person in a white shirt&#10;&#10;Description automatically generated with medium confidence">
            <a:extLst>
              <a:ext uri="{FF2B5EF4-FFF2-40B4-BE49-F238E27FC236}">
                <a16:creationId xmlns:a16="http://schemas.microsoft.com/office/drawing/2014/main" id="{3982481C-8B52-F1F6-5958-B8C3D71AC91E}"/>
              </a:ext>
            </a:extLst>
          </p:cNvPr>
          <p:cNvPicPr>
            <a:picLocks noGrp="1" noChangeAspect="1"/>
          </p:cNvPicPr>
          <p:nvPr>
            <p:ph type="pic" sz="quarter" idx="10"/>
          </p:nvPr>
        </p:nvPicPr>
        <p:blipFill>
          <a:blip r:embed="rId2"/>
          <a:srcRect l="17089" r="17089"/>
          <a:stretch>
            <a:fillRect/>
          </a:stretch>
        </p:blipFill>
        <p:spPr/>
      </p:pic>
    </p:spTree>
    <p:extLst>
      <p:ext uri="{BB962C8B-B14F-4D97-AF65-F5344CB8AC3E}">
        <p14:creationId xmlns:p14="http://schemas.microsoft.com/office/powerpoint/2010/main" val="1487659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8E71B7-B1DD-5005-1334-E2C45C866EFE}"/>
              </a:ext>
            </a:extLst>
          </p:cNvPr>
          <p:cNvSpPr>
            <a:spLocks noGrp="1"/>
          </p:cNvSpPr>
          <p:nvPr>
            <p:ph type="title"/>
          </p:nvPr>
        </p:nvSpPr>
        <p:spPr/>
        <p:txBody>
          <a:bodyPr>
            <a:normAutofit fontScale="90000"/>
          </a:bodyPr>
          <a:lstStyle/>
          <a:p>
            <a:r>
              <a:rPr lang="is-IS" dirty="0"/>
              <a:t>Unified Experience</a:t>
            </a:r>
            <a:endParaRPr lang="en-US" dirty="0"/>
          </a:p>
        </p:txBody>
      </p:sp>
      <p:sp>
        <p:nvSpPr>
          <p:cNvPr id="4" name="Text Placeholder 3">
            <a:extLst>
              <a:ext uri="{FF2B5EF4-FFF2-40B4-BE49-F238E27FC236}">
                <a16:creationId xmlns:a16="http://schemas.microsoft.com/office/drawing/2014/main" id="{8CDF9F75-CDF1-29D5-7DE8-B42B91869406}"/>
              </a:ext>
            </a:extLst>
          </p:cNvPr>
          <p:cNvSpPr>
            <a:spLocks noGrp="1"/>
          </p:cNvSpPr>
          <p:nvPr>
            <p:ph type="body" sz="quarter" idx="11"/>
          </p:nvPr>
        </p:nvSpPr>
        <p:spPr/>
        <p:txBody>
          <a:bodyPr/>
          <a:lstStyle/>
          <a:p>
            <a:pPr marL="0" indent="0">
              <a:buNone/>
            </a:pPr>
            <a:r>
              <a:rPr lang="en-US" sz="3200" b="1" dirty="0"/>
              <a:t>Unified: </a:t>
            </a:r>
            <a:r>
              <a:rPr lang="en-US" sz="1800" dirty="0">
                <a:hlinkClick r:id="rId3"/>
              </a:rPr>
              <a:t>Cambridge dictionary</a:t>
            </a:r>
            <a:endParaRPr lang="en-US" sz="1800" dirty="0"/>
          </a:p>
          <a:p>
            <a:pPr indent="0"/>
            <a:endParaRPr lang="en-US" sz="3200" dirty="0"/>
          </a:p>
          <a:p>
            <a:pPr lvl="1" indent="0">
              <a:buNone/>
            </a:pPr>
            <a:r>
              <a:rPr lang="en-US" sz="3600" dirty="0">
                <a:latin typeface="Bell MT" panose="02020503060305020303" pitchFamily="18" charset="0"/>
              </a:rPr>
              <a:t>brought together,</a:t>
            </a:r>
            <a:br>
              <a:rPr lang="en-US" sz="3600" dirty="0">
                <a:latin typeface="Bell MT" panose="02020503060305020303" pitchFamily="18" charset="0"/>
              </a:rPr>
            </a:br>
            <a:r>
              <a:rPr lang="en-US" sz="3600" dirty="0">
                <a:latin typeface="Bell MT" panose="02020503060305020303" pitchFamily="18" charset="0"/>
              </a:rPr>
              <a:t>combined, or united</a:t>
            </a:r>
          </a:p>
          <a:p>
            <a:endParaRPr lang="en-US" dirty="0"/>
          </a:p>
        </p:txBody>
      </p:sp>
      <p:pic>
        <p:nvPicPr>
          <p:cNvPr id="5" name="Picture Placeholder 12" descr="Close-up of people shaking hands&#10;&#10;Description automatically generated">
            <a:extLst>
              <a:ext uri="{FF2B5EF4-FFF2-40B4-BE49-F238E27FC236}">
                <a16:creationId xmlns:a16="http://schemas.microsoft.com/office/drawing/2014/main" id="{9CCAC213-845D-7F40-39C3-0232A2978ED0}"/>
              </a:ext>
            </a:extLst>
          </p:cNvPr>
          <p:cNvPicPr>
            <a:picLocks noGrp="1" noChangeAspect="1"/>
          </p:cNvPicPr>
          <p:nvPr>
            <p:ph type="pic" sz="quarter" idx="10"/>
          </p:nvPr>
        </p:nvPicPr>
        <p:blipFill>
          <a:blip r:embed="rId4"/>
          <a:srcRect l="12500" r="12500"/>
          <a:stretch>
            <a:fillRect/>
          </a:stretch>
        </p:blipFill>
        <p:spPr>
          <a:xfrm>
            <a:off x="0" y="441325"/>
            <a:ext cx="2987675" cy="5975350"/>
          </a:xfrm>
        </p:spPr>
      </p:pic>
    </p:spTree>
    <p:extLst>
      <p:ext uri="{BB962C8B-B14F-4D97-AF65-F5344CB8AC3E}">
        <p14:creationId xmlns:p14="http://schemas.microsoft.com/office/powerpoint/2010/main" val="43200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73D0B-3129-2CFD-72CE-04F20DA344B5}"/>
              </a:ext>
            </a:extLst>
          </p:cNvPr>
          <p:cNvSpPr>
            <a:spLocks noGrp="1"/>
          </p:cNvSpPr>
          <p:nvPr>
            <p:ph type="title"/>
          </p:nvPr>
        </p:nvSpPr>
        <p:spPr/>
        <p:txBody>
          <a:bodyPr/>
          <a:lstStyle/>
          <a:p>
            <a:r>
              <a:rPr lang="is-IS" dirty="0"/>
              <a:t>Unified Experience</a:t>
            </a:r>
            <a:endParaRPr lang="en-US" dirty="0"/>
          </a:p>
        </p:txBody>
      </p:sp>
      <p:sp>
        <p:nvSpPr>
          <p:cNvPr id="4" name="Text Placeholder 3">
            <a:extLst>
              <a:ext uri="{FF2B5EF4-FFF2-40B4-BE49-F238E27FC236}">
                <a16:creationId xmlns:a16="http://schemas.microsoft.com/office/drawing/2014/main" id="{017968B7-4BA1-2825-EBB3-D2978A3F465D}"/>
              </a:ext>
            </a:extLst>
          </p:cNvPr>
          <p:cNvSpPr>
            <a:spLocks noGrp="1"/>
          </p:cNvSpPr>
          <p:nvPr>
            <p:ph type="body" sz="quarter" idx="10"/>
          </p:nvPr>
        </p:nvSpPr>
        <p:spPr/>
        <p:txBody>
          <a:bodyPr/>
          <a:lstStyle/>
          <a:p>
            <a:pPr marL="0" indent="0">
              <a:buNone/>
            </a:pPr>
            <a:r>
              <a:rPr lang="en-US" sz="3200" b="1" dirty="0"/>
              <a:t>Experience:</a:t>
            </a:r>
            <a:r>
              <a:rPr lang="en-US" sz="2800" b="1" dirty="0"/>
              <a:t> </a:t>
            </a:r>
            <a:r>
              <a:rPr lang="en-US" sz="1800" dirty="0">
                <a:hlinkClick r:id="rId3"/>
              </a:rPr>
              <a:t>Cambridge dictionary</a:t>
            </a:r>
            <a:endParaRPr lang="en-US" sz="2800" dirty="0"/>
          </a:p>
          <a:p>
            <a:endParaRPr lang="en-US" sz="2800" b="1" dirty="0"/>
          </a:p>
          <a:p>
            <a:endParaRPr lang="en-US" sz="2800" b="1" dirty="0"/>
          </a:p>
          <a:p>
            <a:pPr lvl="1" indent="0"/>
            <a:r>
              <a:rPr lang="en-US" sz="3600" dirty="0">
                <a:latin typeface="Bell MT" panose="02020503060305020303" pitchFamily="18" charset="0"/>
              </a:rPr>
              <a:t>something that happens to you that affects how you feel</a:t>
            </a:r>
          </a:p>
          <a:p>
            <a:endParaRPr lang="en-US" dirty="0"/>
          </a:p>
        </p:txBody>
      </p:sp>
      <p:pic>
        <p:nvPicPr>
          <p:cNvPr id="5" name="Picture Placeholder 6" descr="A person sitting on a bench&#10;&#10;Description automatically generated with medium confidence">
            <a:extLst>
              <a:ext uri="{FF2B5EF4-FFF2-40B4-BE49-F238E27FC236}">
                <a16:creationId xmlns:a16="http://schemas.microsoft.com/office/drawing/2014/main" id="{A1997BE0-29CC-1035-1A53-5813AB02A541}"/>
              </a:ext>
            </a:extLst>
          </p:cNvPr>
          <p:cNvPicPr>
            <a:picLocks noGrp="1" noChangeAspect="1"/>
          </p:cNvPicPr>
          <p:nvPr>
            <p:ph type="pic" sz="quarter" idx="11"/>
          </p:nvPr>
        </p:nvPicPr>
        <p:blipFill rotWithShape="1">
          <a:blip r:embed="rId4"/>
          <a:srcRect t="2000" b="2000"/>
          <a:stretch/>
        </p:blipFill>
        <p:spPr>
          <a:xfrm>
            <a:off x="111125" y="0"/>
            <a:ext cx="4762500" cy="6858000"/>
          </a:xfrm>
          <a:prstGeom prst="rect">
            <a:avLst/>
          </a:prstGeom>
          <a:noFill/>
        </p:spPr>
      </p:pic>
    </p:spTree>
    <p:extLst>
      <p:ext uri="{BB962C8B-B14F-4D97-AF65-F5344CB8AC3E}">
        <p14:creationId xmlns:p14="http://schemas.microsoft.com/office/powerpoint/2010/main" val="2581736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2BCD02-5942-E126-8646-1C61E781B423}"/>
              </a:ext>
            </a:extLst>
          </p:cNvPr>
          <p:cNvSpPr>
            <a:spLocks noGrp="1"/>
          </p:cNvSpPr>
          <p:nvPr>
            <p:ph type="pic" sz="quarter" idx="11"/>
          </p:nvPr>
        </p:nvSpPr>
        <p:spPr/>
      </p:sp>
      <p:sp>
        <p:nvSpPr>
          <p:cNvPr id="6" name="Text Placeholder 5">
            <a:extLst>
              <a:ext uri="{FF2B5EF4-FFF2-40B4-BE49-F238E27FC236}">
                <a16:creationId xmlns:a16="http://schemas.microsoft.com/office/drawing/2014/main" id="{D91C65C5-B0BA-DA98-9EDD-A734EE3296FA}"/>
              </a:ext>
            </a:extLst>
          </p:cNvPr>
          <p:cNvSpPr>
            <a:spLocks noGrp="1"/>
          </p:cNvSpPr>
          <p:nvPr>
            <p:ph type="body" sz="quarter" idx="10"/>
          </p:nvPr>
        </p:nvSpPr>
        <p:spPr/>
        <p:txBody>
          <a:bodyPr/>
          <a:lstStyle/>
          <a:p>
            <a:pPr marL="0" indent="0">
              <a:buNone/>
            </a:pPr>
            <a:r>
              <a:rPr lang="en-US" sz="3200" b="1" dirty="0"/>
              <a:t>Experience:</a:t>
            </a:r>
            <a:r>
              <a:rPr lang="en-US" b="1" dirty="0"/>
              <a:t> </a:t>
            </a:r>
            <a:r>
              <a:rPr lang="en-US" sz="1800" dirty="0">
                <a:hlinkClick r:id="rId3"/>
              </a:rPr>
              <a:t>Cambridge </a:t>
            </a:r>
            <a:r>
              <a:rPr lang="en-US" sz="1800" dirty="0" err="1">
                <a:hlinkClick r:id="rId3"/>
              </a:rPr>
              <a:t>dicionary</a:t>
            </a:r>
            <a:endParaRPr lang="en-US" b="1" dirty="0"/>
          </a:p>
          <a:p>
            <a:pPr marL="342900" indent="-342900">
              <a:buFont typeface="Arial" panose="020B0604020202020204" pitchFamily="34" charset="0"/>
              <a:buChar char="•"/>
            </a:pPr>
            <a:endParaRPr lang="en-US" dirty="0"/>
          </a:p>
          <a:p>
            <a:pPr indent="0"/>
            <a:endParaRPr lang="en-US" dirty="0"/>
          </a:p>
          <a:p>
            <a:pPr lvl="1" indent="0">
              <a:buNone/>
            </a:pPr>
            <a:r>
              <a:rPr lang="en-US" sz="3200" dirty="0">
                <a:latin typeface="Bell MT" panose="02020503060305020303" pitchFamily="18" charset="0"/>
              </a:rPr>
              <a:t>(the process of getting) knowledge or skill from doing, seeing, or feeling things</a:t>
            </a:r>
          </a:p>
          <a:p>
            <a:endParaRPr lang="en-US" dirty="0"/>
          </a:p>
        </p:txBody>
      </p:sp>
      <p:sp>
        <p:nvSpPr>
          <p:cNvPr id="5" name="Title 4">
            <a:extLst>
              <a:ext uri="{FF2B5EF4-FFF2-40B4-BE49-F238E27FC236}">
                <a16:creationId xmlns:a16="http://schemas.microsoft.com/office/drawing/2014/main" id="{2186A487-FDD4-D9C2-2DDD-3C67ECBC103D}"/>
              </a:ext>
            </a:extLst>
          </p:cNvPr>
          <p:cNvSpPr>
            <a:spLocks noGrp="1"/>
          </p:cNvSpPr>
          <p:nvPr>
            <p:ph type="title"/>
          </p:nvPr>
        </p:nvSpPr>
        <p:spPr/>
        <p:txBody>
          <a:bodyPr/>
          <a:lstStyle/>
          <a:p>
            <a:r>
              <a:rPr lang="is-IS" dirty="0"/>
              <a:t>Unified Experience</a:t>
            </a:r>
            <a:endParaRPr lang="en-US" dirty="0"/>
          </a:p>
        </p:txBody>
      </p:sp>
    </p:spTree>
    <p:extLst>
      <p:ext uri="{BB962C8B-B14F-4D97-AF65-F5344CB8AC3E}">
        <p14:creationId xmlns:p14="http://schemas.microsoft.com/office/powerpoint/2010/main" val="373351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2C26CE0A-3302-475C-9D6C-E2E12C1E880F}"/>
              </a:ext>
            </a:extLst>
          </p:cNvPr>
          <p:cNvGraphicFramePr/>
          <p:nvPr/>
        </p:nvGraphicFramePr>
        <p:xfrm>
          <a:off x="3325657" y="1273624"/>
          <a:ext cx="5326577" cy="4268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8">
            <a:extLst>
              <a:ext uri="{FF2B5EF4-FFF2-40B4-BE49-F238E27FC236}">
                <a16:creationId xmlns:a16="http://schemas.microsoft.com/office/drawing/2014/main" id="{F3ED4270-2E26-4B66-8BC9-DF4535BE42A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 y="6196911"/>
            <a:ext cx="2739513" cy="661089"/>
          </a:xfrm>
          <a:prstGeom prst="rect">
            <a:avLst/>
          </a:prstGeom>
        </p:spPr>
      </p:pic>
      <p:sp>
        <p:nvSpPr>
          <p:cNvPr id="2" name="Text Placeholder 1">
            <a:extLst>
              <a:ext uri="{FF2B5EF4-FFF2-40B4-BE49-F238E27FC236}">
                <a16:creationId xmlns:a16="http://schemas.microsoft.com/office/drawing/2014/main" id="{7B8712EA-6D2E-3965-39D7-3201538198F1}"/>
              </a:ext>
            </a:extLst>
          </p:cNvPr>
          <p:cNvSpPr>
            <a:spLocks noGrp="1"/>
          </p:cNvSpPr>
          <p:nvPr>
            <p:ph type="body" sz="quarter" idx="4294967295"/>
          </p:nvPr>
        </p:nvSpPr>
        <p:spPr>
          <a:xfrm>
            <a:off x="0" y="365054"/>
            <a:ext cx="10059988" cy="569913"/>
          </a:xfrm>
          <a:prstGeom prst="rect">
            <a:avLst/>
          </a:prstGeom>
        </p:spPr>
        <p:txBody>
          <a:bodyPr/>
          <a:lstStyle/>
          <a:p>
            <a:pPr marL="0" indent="0">
              <a:buNone/>
            </a:pPr>
            <a:r>
              <a:rPr lang="en-US" sz="3600" dirty="0"/>
              <a:t>LS Hospitality</a:t>
            </a:r>
          </a:p>
        </p:txBody>
      </p:sp>
      <p:grpSp>
        <p:nvGrpSpPr>
          <p:cNvPr id="9" name="Group 8">
            <a:extLst>
              <a:ext uri="{FF2B5EF4-FFF2-40B4-BE49-F238E27FC236}">
                <a16:creationId xmlns:a16="http://schemas.microsoft.com/office/drawing/2014/main" id="{C3EC7236-A16A-E551-48BE-7BC834EFC448}"/>
              </a:ext>
            </a:extLst>
          </p:cNvPr>
          <p:cNvGrpSpPr/>
          <p:nvPr/>
        </p:nvGrpSpPr>
        <p:grpSpPr>
          <a:xfrm>
            <a:off x="431960" y="146226"/>
            <a:ext cx="10974967" cy="6558998"/>
            <a:chOff x="431960" y="146226"/>
            <a:chExt cx="10974967" cy="6558998"/>
          </a:xfrm>
        </p:grpSpPr>
        <p:grpSp>
          <p:nvGrpSpPr>
            <p:cNvPr id="26" name="Group 25">
              <a:extLst>
                <a:ext uri="{FF2B5EF4-FFF2-40B4-BE49-F238E27FC236}">
                  <a16:creationId xmlns:a16="http://schemas.microsoft.com/office/drawing/2014/main" id="{108E3EED-11A0-435B-51DC-8EFC48948AAF}"/>
                </a:ext>
              </a:extLst>
            </p:cNvPr>
            <p:cNvGrpSpPr/>
            <p:nvPr/>
          </p:nvGrpSpPr>
          <p:grpSpPr>
            <a:xfrm>
              <a:off x="1755059" y="2834529"/>
              <a:ext cx="2087486" cy="2994595"/>
              <a:chOff x="5292099" y="3449101"/>
              <a:chExt cx="2087486" cy="2994595"/>
            </a:xfrm>
          </p:grpSpPr>
          <p:pic>
            <p:nvPicPr>
              <p:cNvPr id="49" name="Graphic 48">
                <a:extLst>
                  <a:ext uri="{FF2B5EF4-FFF2-40B4-BE49-F238E27FC236}">
                    <a16:creationId xmlns:a16="http://schemas.microsoft.com/office/drawing/2014/main" id="{67383E87-48BF-15A5-0888-0094097270B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325346" y="3449101"/>
                <a:ext cx="1775536" cy="1364308"/>
              </a:xfrm>
              <a:prstGeom prst="rect">
                <a:avLst/>
              </a:prstGeom>
            </p:spPr>
          </p:pic>
          <p:pic>
            <p:nvPicPr>
              <p:cNvPr id="50" name="Graphic 49">
                <a:extLst>
                  <a:ext uri="{FF2B5EF4-FFF2-40B4-BE49-F238E27FC236}">
                    <a16:creationId xmlns:a16="http://schemas.microsoft.com/office/drawing/2014/main" id="{52C0D529-2CEB-CC51-60F6-4ECC268CF3F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2099" y="4814279"/>
                <a:ext cx="2087486" cy="1629417"/>
              </a:xfrm>
              <a:prstGeom prst="rect">
                <a:avLst/>
              </a:prstGeom>
            </p:spPr>
          </p:pic>
        </p:grpSp>
        <p:pic>
          <p:nvPicPr>
            <p:cNvPr id="27" name="Graphic 26">
              <a:extLst>
                <a:ext uri="{FF2B5EF4-FFF2-40B4-BE49-F238E27FC236}">
                  <a16:creationId xmlns:a16="http://schemas.microsoft.com/office/drawing/2014/main" id="{065E70B8-434D-03E1-486E-4573547998F5}"/>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487331" y="146226"/>
              <a:ext cx="970086" cy="1127398"/>
            </a:xfrm>
            <a:prstGeom prst="rect">
              <a:avLst/>
            </a:prstGeom>
          </p:spPr>
        </p:pic>
        <p:pic>
          <p:nvPicPr>
            <p:cNvPr id="28" name="Graphic 27">
              <a:extLst>
                <a:ext uri="{FF2B5EF4-FFF2-40B4-BE49-F238E27FC236}">
                  <a16:creationId xmlns:a16="http://schemas.microsoft.com/office/drawing/2014/main" id="{68F1035F-9B52-50BA-7DDD-8B8F5890FC5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06983" y="919753"/>
              <a:ext cx="1986559" cy="1477607"/>
            </a:xfrm>
            <a:prstGeom prst="rect">
              <a:avLst/>
            </a:prstGeom>
          </p:spPr>
        </p:pic>
        <p:pic>
          <p:nvPicPr>
            <p:cNvPr id="30" name="Graphic 29">
              <a:extLst>
                <a:ext uri="{FF2B5EF4-FFF2-40B4-BE49-F238E27FC236}">
                  <a16:creationId xmlns:a16="http://schemas.microsoft.com/office/drawing/2014/main" id="{BFD58258-C40F-421D-9393-40798C77B9FA}"/>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8972873" y="1325255"/>
              <a:ext cx="557640" cy="816544"/>
            </a:xfrm>
            <a:prstGeom prst="rect">
              <a:avLst/>
            </a:prstGeom>
          </p:spPr>
        </p:pic>
        <p:grpSp>
          <p:nvGrpSpPr>
            <p:cNvPr id="31" name="Group 30">
              <a:extLst>
                <a:ext uri="{FF2B5EF4-FFF2-40B4-BE49-F238E27FC236}">
                  <a16:creationId xmlns:a16="http://schemas.microsoft.com/office/drawing/2014/main" id="{E00CD7E3-B6F2-E6F2-0E1D-774F1CD25D71}"/>
                </a:ext>
              </a:extLst>
            </p:cNvPr>
            <p:cNvGrpSpPr/>
            <p:nvPr/>
          </p:nvGrpSpPr>
          <p:grpSpPr>
            <a:xfrm>
              <a:off x="7062937" y="1064000"/>
              <a:ext cx="1574486" cy="1260847"/>
              <a:chOff x="6709085" y="899949"/>
              <a:chExt cx="1574486" cy="1260847"/>
            </a:xfrm>
          </p:grpSpPr>
          <p:pic>
            <p:nvPicPr>
              <p:cNvPr id="43" name="Graphic 42">
                <a:extLst>
                  <a:ext uri="{FF2B5EF4-FFF2-40B4-BE49-F238E27FC236}">
                    <a16:creationId xmlns:a16="http://schemas.microsoft.com/office/drawing/2014/main" id="{955AB6F2-E3FC-1E2A-8191-6ED609A90191}"/>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709085" y="1222387"/>
                <a:ext cx="416376" cy="605047"/>
              </a:xfrm>
              <a:prstGeom prst="rect">
                <a:avLst/>
              </a:prstGeom>
            </p:spPr>
          </p:pic>
          <p:pic>
            <p:nvPicPr>
              <p:cNvPr id="44" name="Graphic 43">
                <a:extLst>
                  <a:ext uri="{FF2B5EF4-FFF2-40B4-BE49-F238E27FC236}">
                    <a16:creationId xmlns:a16="http://schemas.microsoft.com/office/drawing/2014/main" id="{6803610A-F84E-9F0B-E556-18F7456B88BF}"/>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369536" y="899949"/>
                <a:ext cx="448906" cy="637576"/>
              </a:xfrm>
              <a:prstGeom prst="rect">
                <a:avLst/>
              </a:prstGeom>
            </p:spPr>
          </p:pic>
          <p:pic>
            <p:nvPicPr>
              <p:cNvPr id="46" name="Graphic 45">
                <a:extLst>
                  <a:ext uri="{FF2B5EF4-FFF2-40B4-BE49-F238E27FC236}">
                    <a16:creationId xmlns:a16="http://schemas.microsoft.com/office/drawing/2014/main" id="{E4855690-9D58-AB0A-3CBE-A41287BC0362}"/>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369536" y="1666349"/>
                <a:ext cx="448906" cy="494447"/>
              </a:xfrm>
              <a:prstGeom prst="rect">
                <a:avLst/>
              </a:prstGeom>
            </p:spPr>
          </p:pic>
          <p:pic>
            <p:nvPicPr>
              <p:cNvPr id="48" name="Graphic 47">
                <a:extLst>
                  <a:ext uri="{FF2B5EF4-FFF2-40B4-BE49-F238E27FC236}">
                    <a16:creationId xmlns:a16="http://schemas.microsoft.com/office/drawing/2014/main" id="{30FEF387-FCB0-7E81-5011-4DD83529B63D}"/>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8084413" y="1345669"/>
                <a:ext cx="199158" cy="358483"/>
              </a:xfrm>
              <a:prstGeom prst="rect">
                <a:avLst/>
              </a:prstGeom>
            </p:spPr>
          </p:pic>
        </p:grpSp>
        <p:grpSp>
          <p:nvGrpSpPr>
            <p:cNvPr id="32" name="Group 31">
              <a:extLst>
                <a:ext uri="{FF2B5EF4-FFF2-40B4-BE49-F238E27FC236}">
                  <a16:creationId xmlns:a16="http://schemas.microsoft.com/office/drawing/2014/main" id="{F9788BA8-8792-2A89-1F4A-48CB831EE5D5}"/>
                </a:ext>
              </a:extLst>
            </p:cNvPr>
            <p:cNvGrpSpPr/>
            <p:nvPr/>
          </p:nvGrpSpPr>
          <p:grpSpPr>
            <a:xfrm>
              <a:off x="7896072" y="2298651"/>
              <a:ext cx="3510855" cy="4406573"/>
              <a:chOff x="7896072" y="2298651"/>
              <a:chExt cx="3510855" cy="4406573"/>
            </a:xfrm>
          </p:grpSpPr>
          <p:pic>
            <p:nvPicPr>
              <p:cNvPr id="34" name="Graphic 33">
                <a:extLst>
                  <a:ext uri="{FF2B5EF4-FFF2-40B4-BE49-F238E27FC236}">
                    <a16:creationId xmlns:a16="http://schemas.microsoft.com/office/drawing/2014/main" id="{BAB43098-34A7-719F-B8CC-F12D4378BB93}"/>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896072" y="3953690"/>
                <a:ext cx="1482702" cy="1417671"/>
              </a:xfrm>
              <a:prstGeom prst="rect">
                <a:avLst/>
              </a:prstGeom>
            </p:spPr>
          </p:pic>
          <p:pic>
            <p:nvPicPr>
              <p:cNvPr id="36" name="Graphic 35">
                <a:extLst>
                  <a:ext uri="{FF2B5EF4-FFF2-40B4-BE49-F238E27FC236}">
                    <a16:creationId xmlns:a16="http://schemas.microsoft.com/office/drawing/2014/main" id="{FE41764B-093A-9D4C-CCE8-19DAA6D3291A}"/>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311128" y="3293807"/>
                <a:ext cx="912989" cy="1431881"/>
              </a:xfrm>
              <a:prstGeom prst="rect">
                <a:avLst/>
              </a:prstGeom>
            </p:spPr>
          </p:pic>
          <p:pic>
            <p:nvPicPr>
              <p:cNvPr id="38" name="Graphic 37">
                <a:extLst>
                  <a:ext uri="{FF2B5EF4-FFF2-40B4-BE49-F238E27FC236}">
                    <a16:creationId xmlns:a16="http://schemas.microsoft.com/office/drawing/2014/main" id="{9D41371E-A856-9127-3DA7-92F2D9F6B89E}"/>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8493064" y="2298651"/>
                <a:ext cx="2840595" cy="1710887"/>
              </a:xfrm>
              <a:prstGeom prst="rect">
                <a:avLst/>
              </a:prstGeom>
            </p:spPr>
          </p:pic>
          <p:pic>
            <p:nvPicPr>
              <p:cNvPr id="39" name="Picture 38" descr="A picture containing tableware, plate, drawing&#10;&#10;Description automatically generated">
                <a:extLst>
                  <a:ext uri="{FF2B5EF4-FFF2-40B4-BE49-F238E27FC236}">
                    <a16:creationId xmlns:a16="http://schemas.microsoft.com/office/drawing/2014/main" id="{BC140BE9-4FD4-C09B-243E-F9D87E00C7C9}"/>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rot="20252105">
                <a:off x="11099652" y="4140634"/>
                <a:ext cx="307275" cy="307275"/>
              </a:xfrm>
              <a:prstGeom prst="rect">
                <a:avLst/>
              </a:prstGeom>
            </p:spPr>
          </p:pic>
          <p:grpSp>
            <p:nvGrpSpPr>
              <p:cNvPr id="40" name="Group 39">
                <a:extLst>
                  <a:ext uri="{FF2B5EF4-FFF2-40B4-BE49-F238E27FC236}">
                    <a16:creationId xmlns:a16="http://schemas.microsoft.com/office/drawing/2014/main" id="{046840E5-6641-99A9-770C-26B8289E6C97}"/>
                  </a:ext>
                </a:extLst>
              </p:cNvPr>
              <p:cNvGrpSpPr/>
              <p:nvPr/>
            </p:nvGrpSpPr>
            <p:grpSpPr>
              <a:xfrm>
                <a:off x="8386630" y="4813839"/>
                <a:ext cx="2214147" cy="1891385"/>
                <a:chOff x="8103597" y="4665086"/>
                <a:chExt cx="2214147" cy="1891385"/>
              </a:xfrm>
            </p:grpSpPr>
            <p:pic>
              <p:nvPicPr>
                <p:cNvPr id="41" name="Graphic 40">
                  <a:extLst>
                    <a:ext uri="{FF2B5EF4-FFF2-40B4-BE49-F238E27FC236}">
                      <a16:creationId xmlns:a16="http://schemas.microsoft.com/office/drawing/2014/main" id="{F5CE6494-ABE4-3C52-B7A8-E3D69C85B3DE}"/>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103597" y="4665086"/>
                  <a:ext cx="2214147" cy="1891385"/>
                </a:xfrm>
                <a:prstGeom prst="rect">
                  <a:avLst/>
                </a:prstGeom>
              </p:spPr>
            </p:pic>
            <p:pic>
              <p:nvPicPr>
                <p:cNvPr id="42" name="Graphic 41">
                  <a:extLst>
                    <a:ext uri="{FF2B5EF4-FFF2-40B4-BE49-F238E27FC236}">
                      <a16:creationId xmlns:a16="http://schemas.microsoft.com/office/drawing/2014/main" id="{88080760-BEC5-5738-FD7D-5D86A0A7AD5B}"/>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9142847" y="5883962"/>
                  <a:ext cx="320290" cy="382100"/>
                </a:xfrm>
                <a:prstGeom prst="rect">
                  <a:avLst/>
                </a:prstGeom>
              </p:spPr>
            </p:pic>
          </p:grpSp>
        </p:grpSp>
        <p:pic>
          <p:nvPicPr>
            <p:cNvPr id="18" name="Picture 17" descr="A group of people playing a game&#10;&#10;Description automatically generated with low confidence">
              <a:extLst>
                <a:ext uri="{FF2B5EF4-FFF2-40B4-BE49-F238E27FC236}">
                  <a16:creationId xmlns:a16="http://schemas.microsoft.com/office/drawing/2014/main" id="{65B93406-237F-D55D-8269-4467F8D2DE26}"/>
                </a:ext>
              </a:extLst>
            </p:cNvPr>
            <p:cNvPicPr>
              <a:picLocks noChangeAspect="1"/>
            </p:cNvPicPr>
            <p:nvPr/>
          </p:nvPicPr>
          <p:blipFill>
            <a:blip r:embed="rId39"/>
            <a:stretch>
              <a:fillRect/>
            </a:stretch>
          </p:blipFill>
          <p:spPr>
            <a:xfrm>
              <a:off x="431960" y="3765353"/>
              <a:ext cx="1455165" cy="960335"/>
            </a:xfrm>
            <a:prstGeom prst="rect">
              <a:avLst/>
            </a:prstGeom>
          </p:spPr>
        </p:pic>
        <p:pic>
          <p:nvPicPr>
            <p:cNvPr id="4" name="Picture 3" descr="A picture containing tool&#10;&#10;Description automatically generated">
              <a:extLst>
                <a:ext uri="{FF2B5EF4-FFF2-40B4-BE49-F238E27FC236}">
                  <a16:creationId xmlns:a16="http://schemas.microsoft.com/office/drawing/2014/main" id="{45565CCB-81BE-D04F-77C4-CBC225DDB7EB}"/>
                </a:ext>
              </a:extLst>
            </p:cNvPr>
            <p:cNvPicPr>
              <a:picLocks noChangeAspect="1"/>
            </p:cNvPicPr>
            <p:nvPr/>
          </p:nvPicPr>
          <p:blipFill>
            <a:blip r:embed="rId40"/>
            <a:stretch>
              <a:fillRect/>
            </a:stretch>
          </p:blipFill>
          <p:spPr>
            <a:xfrm>
              <a:off x="1713330" y="5338084"/>
              <a:ext cx="347590" cy="529932"/>
            </a:xfrm>
            <a:prstGeom prst="rect">
              <a:avLst/>
            </a:prstGeom>
          </p:spPr>
        </p:pic>
        <p:pic>
          <p:nvPicPr>
            <p:cNvPr id="8" name="Picture 7" descr="A picture containing toy&#10;&#10;Description automatically generated">
              <a:extLst>
                <a:ext uri="{FF2B5EF4-FFF2-40B4-BE49-F238E27FC236}">
                  <a16:creationId xmlns:a16="http://schemas.microsoft.com/office/drawing/2014/main" id="{7242D0FF-1109-C021-5224-3826D9FFB1BC}"/>
                </a:ext>
              </a:extLst>
            </p:cNvPr>
            <p:cNvPicPr>
              <a:picLocks noChangeAspect="1"/>
            </p:cNvPicPr>
            <p:nvPr/>
          </p:nvPicPr>
          <p:blipFill>
            <a:blip r:embed="rId41"/>
            <a:stretch>
              <a:fillRect/>
            </a:stretch>
          </p:blipFill>
          <p:spPr>
            <a:xfrm flipH="1">
              <a:off x="3235066" y="4166918"/>
              <a:ext cx="545449" cy="558770"/>
            </a:xfrm>
            <a:prstGeom prst="rect">
              <a:avLst/>
            </a:prstGeom>
          </p:spPr>
        </p:pic>
      </p:grpSp>
    </p:spTree>
    <p:extLst>
      <p:ext uri="{BB962C8B-B14F-4D97-AF65-F5344CB8AC3E}">
        <p14:creationId xmlns:p14="http://schemas.microsoft.com/office/powerpoint/2010/main" val="2459031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D38639-52B2-A811-B4BE-424048038EEE}"/>
              </a:ext>
            </a:extLst>
          </p:cNvPr>
          <p:cNvGrpSpPr/>
          <p:nvPr/>
        </p:nvGrpSpPr>
        <p:grpSpPr>
          <a:xfrm>
            <a:off x="1739891" y="1176937"/>
            <a:ext cx="9797583" cy="4845180"/>
            <a:chOff x="1739891" y="1176937"/>
            <a:chExt cx="9797583" cy="4845180"/>
          </a:xfrm>
        </p:grpSpPr>
        <p:sp>
          <p:nvSpPr>
            <p:cNvPr id="3" name="Rectangle 2">
              <a:extLst>
                <a:ext uri="{FF2B5EF4-FFF2-40B4-BE49-F238E27FC236}">
                  <a16:creationId xmlns:a16="http://schemas.microsoft.com/office/drawing/2014/main" id="{6957E86D-B9A4-73B3-738A-FDF75E8B7916}"/>
                </a:ext>
              </a:extLst>
            </p:cNvPr>
            <p:cNvSpPr/>
            <p:nvPr/>
          </p:nvSpPr>
          <p:spPr>
            <a:xfrm>
              <a:off x="3366473" y="1189387"/>
              <a:ext cx="1800000" cy="540000"/>
            </a:xfrm>
            <a:prstGeom prst="rect">
              <a:avLst/>
            </a:prstGeom>
            <a:solidFill>
              <a:srgbClr val="422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eCommerce Integration</a:t>
              </a:r>
            </a:p>
          </p:txBody>
        </p:sp>
        <p:sp>
          <p:nvSpPr>
            <p:cNvPr id="4" name="Rectangle 3">
              <a:extLst>
                <a:ext uri="{FF2B5EF4-FFF2-40B4-BE49-F238E27FC236}">
                  <a16:creationId xmlns:a16="http://schemas.microsoft.com/office/drawing/2014/main" id="{EBF90CCD-3547-12D4-FE5C-E09755D81DD8}"/>
                </a:ext>
              </a:extLst>
            </p:cNvPr>
            <p:cNvSpPr/>
            <p:nvPr/>
          </p:nvSpPr>
          <p:spPr>
            <a:xfrm>
              <a:off x="5704974" y="1176937"/>
              <a:ext cx="1800000" cy="540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Web Integration</a:t>
              </a:r>
            </a:p>
            <a:p>
              <a:pPr algn="ctr"/>
              <a:r>
                <a:rPr lang="en-US" sz="1400"/>
                <a:t>3</a:t>
              </a:r>
              <a:r>
                <a:rPr lang="en-US" sz="1400" baseline="30000"/>
                <a:t>rd</a:t>
              </a:r>
              <a:r>
                <a:rPr lang="en-US" sz="1400"/>
                <a:t> party</a:t>
              </a:r>
            </a:p>
          </p:txBody>
        </p:sp>
        <p:sp>
          <p:nvSpPr>
            <p:cNvPr id="5" name="Rectangle 4">
              <a:extLst>
                <a:ext uri="{FF2B5EF4-FFF2-40B4-BE49-F238E27FC236}">
                  <a16:creationId xmlns:a16="http://schemas.microsoft.com/office/drawing/2014/main" id="{FE947F89-1F45-77CB-E21D-47A5B65DAA24}"/>
                </a:ext>
              </a:extLst>
            </p:cNvPr>
            <p:cNvSpPr/>
            <p:nvPr/>
          </p:nvSpPr>
          <p:spPr>
            <a:xfrm>
              <a:off x="8043475" y="1199662"/>
              <a:ext cx="1800000" cy="540000"/>
            </a:xfrm>
            <a:prstGeom prst="rect">
              <a:avLst/>
            </a:prstGeom>
            <a:solidFill>
              <a:srgbClr val="F2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Channel Manager Connector</a:t>
              </a:r>
            </a:p>
          </p:txBody>
        </p:sp>
        <p:sp>
          <p:nvSpPr>
            <p:cNvPr id="6" name="Rectangle 5">
              <a:extLst>
                <a:ext uri="{FF2B5EF4-FFF2-40B4-BE49-F238E27FC236}">
                  <a16:creationId xmlns:a16="http://schemas.microsoft.com/office/drawing/2014/main" id="{39152521-D708-CEB4-7DF8-031570061FF4}"/>
                </a:ext>
              </a:extLst>
            </p:cNvPr>
            <p:cNvSpPr/>
            <p:nvPr/>
          </p:nvSpPr>
          <p:spPr>
            <a:xfrm>
              <a:off x="3366473" y="2106691"/>
              <a:ext cx="6480000" cy="280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a:t>LS Central</a:t>
              </a:r>
            </a:p>
          </p:txBody>
        </p:sp>
        <p:sp>
          <p:nvSpPr>
            <p:cNvPr id="7" name="TextBox 6">
              <a:extLst>
                <a:ext uri="{FF2B5EF4-FFF2-40B4-BE49-F238E27FC236}">
                  <a16:creationId xmlns:a16="http://schemas.microsoft.com/office/drawing/2014/main" id="{EA9C67D3-EA68-25D7-630D-FEB46DB16C8B}"/>
                </a:ext>
              </a:extLst>
            </p:cNvPr>
            <p:cNvSpPr txBox="1"/>
            <p:nvPr/>
          </p:nvSpPr>
          <p:spPr>
            <a:xfrm>
              <a:off x="3585549" y="2742798"/>
              <a:ext cx="1800000" cy="707886"/>
            </a:xfrm>
            <a:custGeom>
              <a:avLst/>
              <a:gdLst>
                <a:gd name="connsiteX0" fmla="*/ 0 w 1800000"/>
                <a:gd name="connsiteY0" fmla="*/ 0 h 707886"/>
                <a:gd name="connsiteX1" fmla="*/ 432000 w 1800000"/>
                <a:gd name="connsiteY1" fmla="*/ 0 h 707886"/>
                <a:gd name="connsiteX2" fmla="*/ 918000 w 1800000"/>
                <a:gd name="connsiteY2" fmla="*/ 0 h 707886"/>
                <a:gd name="connsiteX3" fmla="*/ 1314000 w 1800000"/>
                <a:gd name="connsiteY3" fmla="*/ 0 h 707886"/>
                <a:gd name="connsiteX4" fmla="*/ 1800000 w 1800000"/>
                <a:gd name="connsiteY4" fmla="*/ 0 h 707886"/>
                <a:gd name="connsiteX5" fmla="*/ 1800000 w 1800000"/>
                <a:gd name="connsiteY5" fmla="*/ 368101 h 707886"/>
                <a:gd name="connsiteX6" fmla="*/ 1800000 w 1800000"/>
                <a:gd name="connsiteY6" fmla="*/ 707886 h 707886"/>
                <a:gd name="connsiteX7" fmla="*/ 1332000 w 1800000"/>
                <a:gd name="connsiteY7" fmla="*/ 707886 h 707886"/>
                <a:gd name="connsiteX8" fmla="*/ 846000 w 1800000"/>
                <a:gd name="connsiteY8" fmla="*/ 707886 h 707886"/>
                <a:gd name="connsiteX9" fmla="*/ 432000 w 1800000"/>
                <a:gd name="connsiteY9" fmla="*/ 707886 h 707886"/>
                <a:gd name="connsiteX10" fmla="*/ 0 w 1800000"/>
                <a:gd name="connsiteY10" fmla="*/ 707886 h 707886"/>
                <a:gd name="connsiteX11" fmla="*/ 0 w 1800000"/>
                <a:gd name="connsiteY11" fmla="*/ 368101 h 707886"/>
                <a:gd name="connsiteX12" fmla="*/ 0 w 1800000"/>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000" h="707886" extrusionOk="0">
                  <a:moveTo>
                    <a:pt x="0" y="0"/>
                  </a:moveTo>
                  <a:cubicBezTo>
                    <a:pt x="128722" y="-7261"/>
                    <a:pt x="338742" y="49841"/>
                    <a:pt x="432000" y="0"/>
                  </a:cubicBezTo>
                  <a:cubicBezTo>
                    <a:pt x="525258" y="-49841"/>
                    <a:pt x="811243" y="41546"/>
                    <a:pt x="918000" y="0"/>
                  </a:cubicBezTo>
                  <a:cubicBezTo>
                    <a:pt x="1024757" y="-41546"/>
                    <a:pt x="1201128" y="22839"/>
                    <a:pt x="1314000" y="0"/>
                  </a:cubicBezTo>
                  <a:cubicBezTo>
                    <a:pt x="1426872" y="-22839"/>
                    <a:pt x="1562204" y="12033"/>
                    <a:pt x="1800000" y="0"/>
                  </a:cubicBezTo>
                  <a:cubicBezTo>
                    <a:pt x="1818292" y="179707"/>
                    <a:pt x="1790148" y="187532"/>
                    <a:pt x="1800000" y="368101"/>
                  </a:cubicBezTo>
                  <a:cubicBezTo>
                    <a:pt x="1809852" y="548670"/>
                    <a:pt x="1783695" y="636152"/>
                    <a:pt x="1800000" y="707886"/>
                  </a:cubicBezTo>
                  <a:cubicBezTo>
                    <a:pt x="1689040" y="743012"/>
                    <a:pt x="1565130" y="706156"/>
                    <a:pt x="1332000" y="707886"/>
                  </a:cubicBezTo>
                  <a:cubicBezTo>
                    <a:pt x="1098870" y="709616"/>
                    <a:pt x="965124" y="671446"/>
                    <a:pt x="846000" y="707886"/>
                  </a:cubicBezTo>
                  <a:cubicBezTo>
                    <a:pt x="726876" y="744326"/>
                    <a:pt x="628280" y="665775"/>
                    <a:pt x="432000" y="707886"/>
                  </a:cubicBezTo>
                  <a:cubicBezTo>
                    <a:pt x="235720" y="749997"/>
                    <a:pt x="180260" y="687085"/>
                    <a:pt x="0" y="707886"/>
                  </a:cubicBezTo>
                  <a:cubicBezTo>
                    <a:pt x="-4412" y="618831"/>
                    <a:pt x="12401" y="495433"/>
                    <a:pt x="0" y="368101"/>
                  </a:cubicBezTo>
                  <a:cubicBezTo>
                    <a:pt x="-12401" y="240770"/>
                    <a:pt x="33508" y="103042"/>
                    <a:pt x="0" y="0"/>
                  </a:cubicBezTo>
                  <a:close/>
                </a:path>
              </a:pathLst>
            </a:custGeom>
            <a:noFill/>
            <a:ln>
              <a:solidFill>
                <a:schemeClr val="bg1">
                  <a:lumMod val="95000"/>
                </a:schemeClr>
              </a:solidFill>
              <a:extLst>
                <a:ext uri="{C807C97D-BFC1-408E-A445-0C87EB9F89A2}">
                  <ask:lineSketchStyleProps xmlns:ask="http://schemas.microsoft.com/office/drawing/2018/sketchyshapes" sd="2030275454">
                    <a:prstGeom prst="rect">
                      <a:avLst/>
                    </a:prstGeom>
                    <ask:type>
                      <ask:lineSketchScribble/>
                    </ask:type>
                  </ask:lineSketchStyleProps>
                </a:ext>
              </a:extLst>
            </a:ln>
          </p:spPr>
          <p:txBody>
            <a:bodyPr wrap="square" rtlCol="0">
              <a:spAutoFit/>
            </a:bodyPr>
            <a:lstStyle/>
            <a:p>
              <a:pPr algn="ctr"/>
              <a:r>
                <a:rPr lang="en-US" sz="1600" b="1">
                  <a:solidFill>
                    <a:schemeClr val="bg1">
                      <a:lumMod val="95000"/>
                    </a:schemeClr>
                  </a:solidFill>
                </a:rPr>
                <a:t>Staff Management</a:t>
              </a:r>
            </a:p>
            <a:p>
              <a:pPr algn="ctr"/>
              <a:r>
                <a:rPr lang="en-US" sz="1200">
                  <a:solidFill>
                    <a:schemeClr val="bg1">
                      <a:lumMod val="95000"/>
                    </a:schemeClr>
                  </a:solidFill>
                </a:rPr>
                <a:t>Staff rosters and timetabling</a:t>
              </a:r>
            </a:p>
          </p:txBody>
        </p:sp>
        <p:sp>
          <p:nvSpPr>
            <p:cNvPr id="8" name="TextBox 7">
              <a:extLst>
                <a:ext uri="{FF2B5EF4-FFF2-40B4-BE49-F238E27FC236}">
                  <a16:creationId xmlns:a16="http://schemas.microsoft.com/office/drawing/2014/main" id="{3D3FADAA-7AC8-DDAE-14DB-A0FBFA313AB3}"/>
                </a:ext>
              </a:extLst>
            </p:cNvPr>
            <p:cNvSpPr txBox="1"/>
            <p:nvPr/>
          </p:nvSpPr>
          <p:spPr>
            <a:xfrm>
              <a:off x="5704974" y="2730348"/>
              <a:ext cx="1800000" cy="707886"/>
            </a:xfrm>
            <a:custGeom>
              <a:avLst/>
              <a:gdLst>
                <a:gd name="connsiteX0" fmla="*/ 0 w 1800000"/>
                <a:gd name="connsiteY0" fmla="*/ 0 h 707886"/>
                <a:gd name="connsiteX1" fmla="*/ 468000 w 1800000"/>
                <a:gd name="connsiteY1" fmla="*/ 0 h 707886"/>
                <a:gd name="connsiteX2" fmla="*/ 918000 w 1800000"/>
                <a:gd name="connsiteY2" fmla="*/ 0 h 707886"/>
                <a:gd name="connsiteX3" fmla="*/ 1332000 w 1800000"/>
                <a:gd name="connsiteY3" fmla="*/ 0 h 707886"/>
                <a:gd name="connsiteX4" fmla="*/ 1800000 w 1800000"/>
                <a:gd name="connsiteY4" fmla="*/ 0 h 707886"/>
                <a:gd name="connsiteX5" fmla="*/ 1800000 w 1800000"/>
                <a:gd name="connsiteY5" fmla="*/ 361022 h 707886"/>
                <a:gd name="connsiteX6" fmla="*/ 1800000 w 1800000"/>
                <a:gd name="connsiteY6" fmla="*/ 707886 h 707886"/>
                <a:gd name="connsiteX7" fmla="*/ 1332000 w 1800000"/>
                <a:gd name="connsiteY7" fmla="*/ 707886 h 707886"/>
                <a:gd name="connsiteX8" fmla="*/ 918000 w 1800000"/>
                <a:gd name="connsiteY8" fmla="*/ 707886 h 707886"/>
                <a:gd name="connsiteX9" fmla="*/ 432000 w 1800000"/>
                <a:gd name="connsiteY9" fmla="*/ 707886 h 707886"/>
                <a:gd name="connsiteX10" fmla="*/ 0 w 1800000"/>
                <a:gd name="connsiteY10" fmla="*/ 707886 h 707886"/>
                <a:gd name="connsiteX11" fmla="*/ 0 w 1800000"/>
                <a:gd name="connsiteY11" fmla="*/ 353943 h 707886"/>
                <a:gd name="connsiteX12" fmla="*/ 0 w 1800000"/>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000" h="707886" extrusionOk="0">
                  <a:moveTo>
                    <a:pt x="0" y="0"/>
                  </a:moveTo>
                  <a:cubicBezTo>
                    <a:pt x="112159" y="-35055"/>
                    <a:pt x="284189" y="54697"/>
                    <a:pt x="468000" y="0"/>
                  </a:cubicBezTo>
                  <a:cubicBezTo>
                    <a:pt x="651811" y="-54697"/>
                    <a:pt x="816233" y="42874"/>
                    <a:pt x="918000" y="0"/>
                  </a:cubicBezTo>
                  <a:cubicBezTo>
                    <a:pt x="1019767" y="-42874"/>
                    <a:pt x="1198322" y="27394"/>
                    <a:pt x="1332000" y="0"/>
                  </a:cubicBezTo>
                  <a:cubicBezTo>
                    <a:pt x="1465678" y="-27394"/>
                    <a:pt x="1666740" y="34047"/>
                    <a:pt x="1800000" y="0"/>
                  </a:cubicBezTo>
                  <a:cubicBezTo>
                    <a:pt x="1819688" y="95784"/>
                    <a:pt x="1799062" y="201526"/>
                    <a:pt x="1800000" y="361022"/>
                  </a:cubicBezTo>
                  <a:cubicBezTo>
                    <a:pt x="1800938" y="520518"/>
                    <a:pt x="1790215" y="633154"/>
                    <a:pt x="1800000" y="707886"/>
                  </a:cubicBezTo>
                  <a:cubicBezTo>
                    <a:pt x="1600856" y="750818"/>
                    <a:pt x="1495404" y="698079"/>
                    <a:pt x="1332000" y="707886"/>
                  </a:cubicBezTo>
                  <a:cubicBezTo>
                    <a:pt x="1168596" y="717693"/>
                    <a:pt x="1093099" y="698430"/>
                    <a:pt x="918000" y="707886"/>
                  </a:cubicBezTo>
                  <a:cubicBezTo>
                    <a:pt x="742901" y="717342"/>
                    <a:pt x="546389" y="661697"/>
                    <a:pt x="432000" y="707886"/>
                  </a:cubicBezTo>
                  <a:cubicBezTo>
                    <a:pt x="317611" y="754075"/>
                    <a:pt x="206292" y="684200"/>
                    <a:pt x="0" y="707886"/>
                  </a:cubicBezTo>
                  <a:cubicBezTo>
                    <a:pt x="-12308" y="634323"/>
                    <a:pt x="36945" y="430573"/>
                    <a:pt x="0" y="353943"/>
                  </a:cubicBezTo>
                  <a:cubicBezTo>
                    <a:pt x="-36945" y="277313"/>
                    <a:pt x="19320" y="95763"/>
                    <a:pt x="0" y="0"/>
                  </a:cubicBezTo>
                  <a:close/>
                </a:path>
              </a:pathLst>
            </a:custGeom>
            <a:noFill/>
            <a:ln>
              <a:solidFill>
                <a:schemeClr val="bg1">
                  <a:lumMod val="95000"/>
                </a:schemeClr>
              </a:solidFill>
              <a:extLst>
                <a:ext uri="{C807C97D-BFC1-408E-A445-0C87EB9F89A2}">
                  <ask:lineSketchStyleProps xmlns:ask="http://schemas.microsoft.com/office/drawing/2018/sketchyshapes" sd="4021642370">
                    <a:prstGeom prst="rect">
                      <a:avLst/>
                    </a:prstGeom>
                    <ask:type>
                      <ask:lineSketchScribble/>
                    </ask:type>
                  </ask:lineSketchStyleProps>
                </a:ext>
              </a:extLst>
            </a:ln>
          </p:spPr>
          <p:txBody>
            <a:bodyPr wrap="square" rtlCol="0">
              <a:spAutoFit/>
            </a:bodyPr>
            <a:lstStyle/>
            <a:p>
              <a:pPr algn="ctr"/>
              <a:r>
                <a:rPr lang="en-US" sz="1600" b="1">
                  <a:solidFill>
                    <a:schemeClr val="bg1">
                      <a:lumMod val="95000"/>
                    </a:schemeClr>
                  </a:solidFill>
                </a:rPr>
                <a:t>Activity</a:t>
              </a:r>
            </a:p>
            <a:p>
              <a:pPr algn="ctr"/>
              <a:r>
                <a:rPr lang="en-US" sz="1200">
                  <a:solidFill>
                    <a:schemeClr val="bg1">
                      <a:lumMod val="95000"/>
                    </a:schemeClr>
                  </a:solidFill>
                </a:rPr>
                <a:t>Reservations</a:t>
              </a:r>
            </a:p>
            <a:p>
              <a:pPr algn="ctr"/>
              <a:r>
                <a:rPr lang="en-US" sz="1200">
                  <a:solidFill>
                    <a:schemeClr val="bg1">
                      <a:lumMod val="95000"/>
                    </a:schemeClr>
                  </a:solidFill>
                </a:rPr>
                <a:t>and bookings</a:t>
              </a:r>
            </a:p>
          </p:txBody>
        </p:sp>
        <p:sp>
          <p:nvSpPr>
            <p:cNvPr id="9" name="TextBox 8">
              <a:extLst>
                <a:ext uri="{FF2B5EF4-FFF2-40B4-BE49-F238E27FC236}">
                  <a16:creationId xmlns:a16="http://schemas.microsoft.com/office/drawing/2014/main" id="{039D994D-4847-DBA8-B8DF-C38946890330}"/>
                </a:ext>
              </a:extLst>
            </p:cNvPr>
            <p:cNvSpPr txBox="1"/>
            <p:nvPr/>
          </p:nvSpPr>
          <p:spPr>
            <a:xfrm>
              <a:off x="7657374" y="2753073"/>
              <a:ext cx="1800000" cy="707886"/>
            </a:xfrm>
            <a:custGeom>
              <a:avLst/>
              <a:gdLst>
                <a:gd name="connsiteX0" fmla="*/ 0 w 1800000"/>
                <a:gd name="connsiteY0" fmla="*/ 0 h 707886"/>
                <a:gd name="connsiteX1" fmla="*/ 396000 w 1800000"/>
                <a:gd name="connsiteY1" fmla="*/ 0 h 707886"/>
                <a:gd name="connsiteX2" fmla="*/ 882000 w 1800000"/>
                <a:gd name="connsiteY2" fmla="*/ 0 h 707886"/>
                <a:gd name="connsiteX3" fmla="*/ 1332000 w 1800000"/>
                <a:gd name="connsiteY3" fmla="*/ 0 h 707886"/>
                <a:gd name="connsiteX4" fmla="*/ 1800000 w 1800000"/>
                <a:gd name="connsiteY4" fmla="*/ 0 h 707886"/>
                <a:gd name="connsiteX5" fmla="*/ 1800000 w 1800000"/>
                <a:gd name="connsiteY5" fmla="*/ 332706 h 707886"/>
                <a:gd name="connsiteX6" fmla="*/ 1800000 w 1800000"/>
                <a:gd name="connsiteY6" fmla="*/ 707886 h 707886"/>
                <a:gd name="connsiteX7" fmla="*/ 1404000 w 1800000"/>
                <a:gd name="connsiteY7" fmla="*/ 707886 h 707886"/>
                <a:gd name="connsiteX8" fmla="*/ 918000 w 1800000"/>
                <a:gd name="connsiteY8" fmla="*/ 707886 h 707886"/>
                <a:gd name="connsiteX9" fmla="*/ 522000 w 1800000"/>
                <a:gd name="connsiteY9" fmla="*/ 707886 h 707886"/>
                <a:gd name="connsiteX10" fmla="*/ 0 w 1800000"/>
                <a:gd name="connsiteY10" fmla="*/ 707886 h 707886"/>
                <a:gd name="connsiteX11" fmla="*/ 0 w 1800000"/>
                <a:gd name="connsiteY11" fmla="*/ 368101 h 707886"/>
                <a:gd name="connsiteX12" fmla="*/ 0 w 1800000"/>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000" h="707886" extrusionOk="0">
                  <a:moveTo>
                    <a:pt x="0" y="0"/>
                  </a:moveTo>
                  <a:cubicBezTo>
                    <a:pt x="173897" y="-5674"/>
                    <a:pt x="286228" y="26991"/>
                    <a:pt x="396000" y="0"/>
                  </a:cubicBezTo>
                  <a:cubicBezTo>
                    <a:pt x="505772" y="-26991"/>
                    <a:pt x="781208" y="10739"/>
                    <a:pt x="882000" y="0"/>
                  </a:cubicBezTo>
                  <a:cubicBezTo>
                    <a:pt x="982792" y="-10739"/>
                    <a:pt x="1123005" y="34735"/>
                    <a:pt x="1332000" y="0"/>
                  </a:cubicBezTo>
                  <a:cubicBezTo>
                    <a:pt x="1540995" y="-34735"/>
                    <a:pt x="1608741" y="15193"/>
                    <a:pt x="1800000" y="0"/>
                  </a:cubicBezTo>
                  <a:cubicBezTo>
                    <a:pt x="1818166" y="72226"/>
                    <a:pt x="1792612" y="195781"/>
                    <a:pt x="1800000" y="332706"/>
                  </a:cubicBezTo>
                  <a:cubicBezTo>
                    <a:pt x="1807388" y="469631"/>
                    <a:pt x="1784760" y="558085"/>
                    <a:pt x="1800000" y="707886"/>
                  </a:cubicBezTo>
                  <a:cubicBezTo>
                    <a:pt x="1649075" y="715347"/>
                    <a:pt x="1501834" y="681909"/>
                    <a:pt x="1404000" y="707886"/>
                  </a:cubicBezTo>
                  <a:cubicBezTo>
                    <a:pt x="1306166" y="733863"/>
                    <a:pt x="1150349" y="678330"/>
                    <a:pt x="918000" y="707886"/>
                  </a:cubicBezTo>
                  <a:cubicBezTo>
                    <a:pt x="685651" y="737442"/>
                    <a:pt x="665256" y="668659"/>
                    <a:pt x="522000" y="707886"/>
                  </a:cubicBezTo>
                  <a:cubicBezTo>
                    <a:pt x="378744" y="747113"/>
                    <a:pt x="232756" y="648642"/>
                    <a:pt x="0" y="707886"/>
                  </a:cubicBezTo>
                  <a:cubicBezTo>
                    <a:pt x="-989" y="580210"/>
                    <a:pt x="5930" y="525934"/>
                    <a:pt x="0" y="368101"/>
                  </a:cubicBezTo>
                  <a:cubicBezTo>
                    <a:pt x="-5930" y="210269"/>
                    <a:pt x="10803" y="180338"/>
                    <a:pt x="0" y="0"/>
                  </a:cubicBezTo>
                  <a:close/>
                </a:path>
              </a:pathLst>
            </a:custGeom>
            <a:noFill/>
            <a:ln>
              <a:solidFill>
                <a:schemeClr val="bg1">
                  <a:lumMod val="95000"/>
                </a:schemeClr>
              </a:solidFill>
              <a:extLst>
                <a:ext uri="{C807C97D-BFC1-408E-A445-0C87EB9F89A2}">
                  <ask:lineSketchStyleProps xmlns:ask="http://schemas.microsoft.com/office/drawing/2018/sketchyshapes" sd="28575607">
                    <a:prstGeom prst="rect">
                      <a:avLst/>
                    </a:prstGeom>
                    <ask:type>
                      <ask:lineSketchScribble/>
                    </ask:type>
                  </ask:lineSketchStyleProps>
                </a:ext>
              </a:extLst>
            </a:ln>
          </p:spPr>
          <p:txBody>
            <a:bodyPr wrap="square" rtlCol="0">
              <a:spAutoFit/>
            </a:bodyPr>
            <a:lstStyle/>
            <a:p>
              <a:pPr algn="ctr"/>
              <a:r>
                <a:rPr lang="en-US" sz="1600" b="1">
                  <a:solidFill>
                    <a:schemeClr val="bg1">
                      <a:lumMod val="95000"/>
                    </a:schemeClr>
                  </a:solidFill>
                </a:rPr>
                <a:t>Hotels</a:t>
              </a:r>
            </a:p>
            <a:p>
              <a:pPr algn="ctr"/>
              <a:r>
                <a:rPr lang="en-US" sz="1200">
                  <a:solidFill>
                    <a:schemeClr val="bg1">
                      <a:lumMod val="95000"/>
                    </a:schemeClr>
                  </a:solidFill>
                </a:rPr>
                <a:t>Property </a:t>
              </a:r>
              <a:r>
                <a:rPr lang="en-US" sz="1200" err="1">
                  <a:solidFill>
                    <a:schemeClr val="bg1">
                      <a:lumMod val="95000"/>
                    </a:schemeClr>
                  </a:solidFill>
                </a:rPr>
                <a:t>Mgmt</a:t>
              </a:r>
              <a:r>
                <a:rPr lang="en-US" sz="1200">
                  <a:solidFill>
                    <a:schemeClr val="bg1">
                      <a:lumMod val="95000"/>
                    </a:schemeClr>
                  </a:solidFill>
                </a:rPr>
                <a:t> System and Channel </a:t>
              </a:r>
              <a:r>
                <a:rPr lang="en-US" sz="1200" err="1">
                  <a:solidFill>
                    <a:schemeClr val="bg1">
                      <a:lumMod val="95000"/>
                    </a:schemeClr>
                  </a:solidFill>
                </a:rPr>
                <a:t>Mgmt</a:t>
              </a:r>
              <a:endParaRPr lang="en-US" sz="1200">
                <a:solidFill>
                  <a:schemeClr val="bg1">
                    <a:lumMod val="95000"/>
                  </a:schemeClr>
                </a:solidFill>
              </a:endParaRPr>
            </a:p>
          </p:txBody>
        </p:sp>
        <p:sp>
          <p:nvSpPr>
            <p:cNvPr id="10" name="Oval 9">
              <a:extLst>
                <a:ext uri="{FF2B5EF4-FFF2-40B4-BE49-F238E27FC236}">
                  <a16:creationId xmlns:a16="http://schemas.microsoft.com/office/drawing/2014/main" id="{999CC59E-C9E6-158D-BA03-A5EC39DA50C0}"/>
                </a:ext>
              </a:extLst>
            </p:cNvPr>
            <p:cNvSpPr/>
            <p:nvPr/>
          </p:nvSpPr>
          <p:spPr>
            <a:xfrm>
              <a:off x="6008143" y="3522017"/>
              <a:ext cx="1193661" cy="11936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38890"/>
                  </a:solidFill>
                </a:rPr>
                <a:t>Loyalty</a:t>
              </a:r>
              <a:endParaRPr lang="en-US" sz="1400" b="1">
                <a:solidFill>
                  <a:srgbClr val="138890"/>
                </a:solidFill>
              </a:endParaRPr>
            </a:p>
            <a:p>
              <a:pPr algn="ctr"/>
              <a:r>
                <a:rPr lang="en-US" sz="1050">
                  <a:solidFill>
                    <a:srgbClr val="138890"/>
                  </a:solidFill>
                </a:rPr>
                <a:t>Member</a:t>
              </a:r>
            </a:p>
            <a:p>
              <a:pPr algn="ctr"/>
              <a:r>
                <a:rPr lang="en-US" sz="1050" err="1">
                  <a:solidFill>
                    <a:srgbClr val="138890"/>
                  </a:solidFill>
                </a:rPr>
                <a:t>Mgmt</a:t>
              </a:r>
              <a:endParaRPr lang="en-US" sz="1050">
                <a:solidFill>
                  <a:srgbClr val="138890"/>
                </a:solidFill>
              </a:endParaRPr>
            </a:p>
          </p:txBody>
        </p:sp>
        <p:sp>
          <p:nvSpPr>
            <p:cNvPr id="11" name="TextBox 10">
              <a:extLst>
                <a:ext uri="{FF2B5EF4-FFF2-40B4-BE49-F238E27FC236}">
                  <a16:creationId xmlns:a16="http://schemas.microsoft.com/office/drawing/2014/main" id="{EF6272E0-EEEB-AE48-639E-51A0106A7F4F}"/>
                </a:ext>
              </a:extLst>
            </p:cNvPr>
            <p:cNvSpPr txBox="1"/>
            <p:nvPr/>
          </p:nvSpPr>
          <p:spPr>
            <a:xfrm>
              <a:off x="3585549" y="3597431"/>
              <a:ext cx="1800000" cy="523220"/>
            </a:xfrm>
            <a:custGeom>
              <a:avLst/>
              <a:gdLst>
                <a:gd name="connsiteX0" fmla="*/ 0 w 1800000"/>
                <a:gd name="connsiteY0" fmla="*/ 0 h 523220"/>
                <a:gd name="connsiteX1" fmla="*/ 414000 w 1800000"/>
                <a:gd name="connsiteY1" fmla="*/ 0 h 523220"/>
                <a:gd name="connsiteX2" fmla="*/ 882000 w 1800000"/>
                <a:gd name="connsiteY2" fmla="*/ 0 h 523220"/>
                <a:gd name="connsiteX3" fmla="*/ 1314000 w 1800000"/>
                <a:gd name="connsiteY3" fmla="*/ 0 h 523220"/>
                <a:gd name="connsiteX4" fmla="*/ 1800000 w 1800000"/>
                <a:gd name="connsiteY4" fmla="*/ 0 h 523220"/>
                <a:gd name="connsiteX5" fmla="*/ 1800000 w 1800000"/>
                <a:gd name="connsiteY5" fmla="*/ 523220 h 523220"/>
                <a:gd name="connsiteX6" fmla="*/ 1386000 w 1800000"/>
                <a:gd name="connsiteY6" fmla="*/ 523220 h 523220"/>
                <a:gd name="connsiteX7" fmla="*/ 900000 w 1800000"/>
                <a:gd name="connsiteY7" fmla="*/ 523220 h 523220"/>
                <a:gd name="connsiteX8" fmla="*/ 432000 w 1800000"/>
                <a:gd name="connsiteY8" fmla="*/ 523220 h 523220"/>
                <a:gd name="connsiteX9" fmla="*/ 0 w 1800000"/>
                <a:gd name="connsiteY9" fmla="*/ 523220 h 523220"/>
                <a:gd name="connsiteX10" fmla="*/ 0 w 1800000"/>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0000" h="523220" extrusionOk="0">
                  <a:moveTo>
                    <a:pt x="0" y="0"/>
                  </a:moveTo>
                  <a:cubicBezTo>
                    <a:pt x="124400" y="-45735"/>
                    <a:pt x="289199" y="2946"/>
                    <a:pt x="414000" y="0"/>
                  </a:cubicBezTo>
                  <a:cubicBezTo>
                    <a:pt x="538801" y="-2946"/>
                    <a:pt x="739293" y="18460"/>
                    <a:pt x="882000" y="0"/>
                  </a:cubicBezTo>
                  <a:cubicBezTo>
                    <a:pt x="1024707" y="-18460"/>
                    <a:pt x="1223587" y="8132"/>
                    <a:pt x="1314000" y="0"/>
                  </a:cubicBezTo>
                  <a:cubicBezTo>
                    <a:pt x="1404413" y="-8132"/>
                    <a:pt x="1691784" y="5222"/>
                    <a:pt x="1800000" y="0"/>
                  </a:cubicBezTo>
                  <a:cubicBezTo>
                    <a:pt x="1840159" y="135243"/>
                    <a:pt x="1763851" y="369388"/>
                    <a:pt x="1800000" y="523220"/>
                  </a:cubicBezTo>
                  <a:cubicBezTo>
                    <a:pt x="1625973" y="536489"/>
                    <a:pt x="1531947" y="511068"/>
                    <a:pt x="1386000" y="523220"/>
                  </a:cubicBezTo>
                  <a:cubicBezTo>
                    <a:pt x="1240053" y="535372"/>
                    <a:pt x="1128856" y="476537"/>
                    <a:pt x="900000" y="523220"/>
                  </a:cubicBezTo>
                  <a:cubicBezTo>
                    <a:pt x="671144" y="569903"/>
                    <a:pt x="619129" y="484388"/>
                    <a:pt x="432000" y="523220"/>
                  </a:cubicBezTo>
                  <a:cubicBezTo>
                    <a:pt x="244871" y="562052"/>
                    <a:pt x="118598" y="484995"/>
                    <a:pt x="0" y="523220"/>
                  </a:cubicBezTo>
                  <a:cubicBezTo>
                    <a:pt x="-41299" y="365677"/>
                    <a:pt x="28688" y="141257"/>
                    <a:pt x="0" y="0"/>
                  </a:cubicBezTo>
                  <a:close/>
                </a:path>
              </a:pathLst>
            </a:custGeom>
            <a:noFill/>
            <a:ln>
              <a:solidFill>
                <a:schemeClr val="bg1">
                  <a:lumMod val="95000"/>
                </a:schemeClr>
              </a:solidFill>
              <a:extLst>
                <a:ext uri="{C807C97D-BFC1-408E-A445-0C87EB9F89A2}">
                  <ask:lineSketchStyleProps xmlns:ask="http://schemas.microsoft.com/office/drawing/2018/sketchyshapes" sd="2233147516">
                    <a:prstGeom prst="rect">
                      <a:avLst/>
                    </a:prstGeom>
                    <ask:type>
                      <ask:lineSketchScribble/>
                    </ask:type>
                  </ask:lineSketchStyleProps>
                </a:ext>
              </a:extLst>
            </a:ln>
          </p:spPr>
          <p:txBody>
            <a:bodyPr wrap="square" rtlCol="0">
              <a:spAutoFit/>
            </a:bodyPr>
            <a:lstStyle/>
            <a:p>
              <a:pPr algn="ctr"/>
              <a:r>
                <a:rPr lang="en-US" sz="1600" b="1">
                  <a:solidFill>
                    <a:schemeClr val="bg1">
                      <a:lumMod val="95000"/>
                    </a:schemeClr>
                  </a:solidFill>
                </a:rPr>
                <a:t>Restaurants</a:t>
              </a:r>
            </a:p>
            <a:p>
              <a:pPr algn="ctr"/>
              <a:r>
                <a:rPr lang="en-US" sz="1200">
                  <a:solidFill>
                    <a:schemeClr val="bg1">
                      <a:lumMod val="95000"/>
                    </a:schemeClr>
                  </a:solidFill>
                </a:rPr>
                <a:t>Food and beverage</a:t>
              </a:r>
            </a:p>
          </p:txBody>
        </p:sp>
        <p:sp>
          <p:nvSpPr>
            <p:cNvPr id="12" name="TextBox 11">
              <a:extLst>
                <a:ext uri="{FF2B5EF4-FFF2-40B4-BE49-F238E27FC236}">
                  <a16:creationId xmlns:a16="http://schemas.microsoft.com/office/drawing/2014/main" id="{49668A1F-5F92-DE01-CAE6-3B927F367BC4}"/>
                </a:ext>
              </a:extLst>
            </p:cNvPr>
            <p:cNvSpPr txBox="1"/>
            <p:nvPr/>
          </p:nvSpPr>
          <p:spPr>
            <a:xfrm>
              <a:off x="7657374" y="3597431"/>
              <a:ext cx="1800000" cy="523220"/>
            </a:xfrm>
            <a:custGeom>
              <a:avLst/>
              <a:gdLst>
                <a:gd name="connsiteX0" fmla="*/ 0 w 1800000"/>
                <a:gd name="connsiteY0" fmla="*/ 0 h 523220"/>
                <a:gd name="connsiteX1" fmla="*/ 486000 w 1800000"/>
                <a:gd name="connsiteY1" fmla="*/ 0 h 523220"/>
                <a:gd name="connsiteX2" fmla="*/ 900000 w 1800000"/>
                <a:gd name="connsiteY2" fmla="*/ 0 h 523220"/>
                <a:gd name="connsiteX3" fmla="*/ 1386000 w 1800000"/>
                <a:gd name="connsiteY3" fmla="*/ 0 h 523220"/>
                <a:gd name="connsiteX4" fmla="*/ 1800000 w 1800000"/>
                <a:gd name="connsiteY4" fmla="*/ 0 h 523220"/>
                <a:gd name="connsiteX5" fmla="*/ 1800000 w 1800000"/>
                <a:gd name="connsiteY5" fmla="*/ 523220 h 523220"/>
                <a:gd name="connsiteX6" fmla="*/ 1386000 w 1800000"/>
                <a:gd name="connsiteY6" fmla="*/ 523220 h 523220"/>
                <a:gd name="connsiteX7" fmla="*/ 954000 w 1800000"/>
                <a:gd name="connsiteY7" fmla="*/ 523220 h 523220"/>
                <a:gd name="connsiteX8" fmla="*/ 504000 w 1800000"/>
                <a:gd name="connsiteY8" fmla="*/ 523220 h 523220"/>
                <a:gd name="connsiteX9" fmla="*/ 0 w 1800000"/>
                <a:gd name="connsiteY9" fmla="*/ 523220 h 523220"/>
                <a:gd name="connsiteX10" fmla="*/ 0 w 1800000"/>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0000" h="523220" extrusionOk="0">
                  <a:moveTo>
                    <a:pt x="0" y="0"/>
                  </a:moveTo>
                  <a:cubicBezTo>
                    <a:pt x="203516" y="-39624"/>
                    <a:pt x="246644" y="11102"/>
                    <a:pt x="486000" y="0"/>
                  </a:cubicBezTo>
                  <a:cubicBezTo>
                    <a:pt x="725356" y="-11102"/>
                    <a:pt x="758402" y="35795"/>
                    <a:pt x="900000" y="0"/>
                  </a:cubicBezTo>
                  <a:cubicBezTo>
                    <a:pt x="1041598" y="-35795"/>
                    <a:pt x="1255154" y="40026"/>
                    <a:pt x="1386000" y="0"/>
                  </a:cubicBezTo>
                  <a:cubicBezTo>
                    <a:pt x="1516846" y="-40026"/>
                    <a:pt x="1676025" y="6711"/>
                    <a:pt x="1800000" y="0"/>
                  </a:cubicBezTo>
                  <a:cubicBezTo>
                    <a:pt x="1816769" y="145213"/>
                    <a:pt x="1740467" y="324719"/>
                    <a:pt x="1800000" y="523220"/>
                  </a:cubicBezTo>
                  <a:cubicBezTo>
                    <a:pt x="1608023" y="548363"/>
                    <a:pt x="1574426" y="496060"/>
                    <a:pt x="1386000" y="523220"/>
                  </a:cubicBezTo>
                  <a:cubicBezTo>
                    <a:pt x="1197574" y="550380"/>
                    <a:pt x="1159788" y="485247"/>
                    <a:pt x="954000" y="523220"/>
                  </a:cubicBezTo>
                  <a:cubicBezTo>
                    <a:pt x="748212" y="561193"/>
                    <a:pt x="633327" y="509321"/>
                    <a:pt x="504000" y="523220"/>
                  </a:cubicBezTo>
                  <a:cubicBezTo>
                    <a:pt x="374673" y="537119"/>
                    <a:pt x="211572" y="488203"/>
                    <a:pt x="0" y="523220"/>
                  </a:cubicBezTo>
                  <a:cubicBezTo>
                    <a:pt x="-15147" y="307810"/>
                    <a:pt x="1899" y="208380"/>
                    <a:pt x="0" y="0"/>
                  </a:cubicBezTo>
                  <a:close/>
                </a:path>
              </a:pathLst>
            </a:custGeom>
            <a:noFill/>
            <a:ln>
              <a:solidFill>
                <a:schemeClr val="bg1">
                  <a:lumMod val="95000"/>
                </a:schemeClr>
              </a:solidFill>
              <a:extLst>
                <a:ext uri="{C807C97D-BFC1-408E-A445-0C87EB9F89A2}">
                  <ask:lineSketchStyleProps xmlns:ask="http://schemas.microsoft.com/office/drawing/2018/sketchyshapes" sd="695525593">
                    <a:prstGeom prst="rect">
                      <a:avLst/>
                    </a:prstGeom>
                    <ask:type>
                      <ask:lineSketchScribble/>
                    </ask:type>
                  </ask:lineSketchStyleProps>
                </a:ext>
              </a:extLst>
            </a:ln>
          </p:spPr>
          <p:txBody>
            <a:bodyPr wrap="square" rtlCol="0">
              <a:spAutoFit/>
            </a:bodyPr>
            <a:lstStyle/>
            <a:p>
              <a:pPr algn="ctr"/>
              <a:r>
                <a:rPr lang="en-US" sz="1600" b="1">
                  <a:solidFill>
                    <a:schemeClr val="bg1">
                      <a:lumMod val="95000"/>
                    </a:schemeClr>
                  </a:solidFill>
                </a:rPr>
                <a:t>Retail</a:t>
              </a:r>
            </a:p>
            <a:p>
              <a:pPr algn="ctr"/>
              <a:r>
                <a:rPr lang="en-US" sz="1200">
                  <a:solidFill>
                    <a:schemeClr val="bg1">
                      <a:lumMod val="95000"/>
                    </a:schemeClr>
                  </a:solidFill>
                </a:rPr>
                <a:t>Stores and Backoffice</a:t>
              </a:r>
            </a:p>
          </p:txBody>
        </p:sp>
        <p:sp>
          <p:nvSpPr>
            <p:cNvPr id="13" name="Rectangle 12">
              <a:extLst>
                <a:ext uri="{FF2B5EF4-FFF2-40B4-BE49-F238E27FC236}">
                  <a16:creationId xmlns:a16="http://schemas.microsoft.com/office/drawing/2014/main" id="{E626BA8E-7922-A4D0-5EE8-8AF5919ECC71}"/>
                </a:ext>
              </a:extLst>
            </p:cNvPr>
            <p:cNvSpPr/>
            <p:nvPr/>
          </p:nvSpPr>
          <p:spPr>
            <a:xfrm>
              <a:off x="3366473" y="5302117"/>
              <a:ext cx="6480000" cy="720000"/>
            </a:xfrm>
            <a:prstGeom prst="rect">
              <a:avLst/>
            </a:prstGeom>
            <a:solidFill>
              <a:srgbClr val="11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Microsoft Dynamics 365 Business Central</a:t>
              </a:r>
            </a:p>
          </p:txBody>
        </p:sp>
        <p:sp>
          <p:nvSpPr>
            <p:cNvPr id="14" name="Rectangle 13">
              <a:extLst>
                <a:ext uri="{FF2B5EF4-FFF2-40B4-BE49-F238E27FC236}">
                  <a16:creationId xmlns:a16="http://schemas.microsoft.com/office/drawing/2014/main" id="{BAC8E2A4-EE3C-348D-EDB1-B8B908831B26}"/>
                </a:ext>
              </a:extLst>
            </p:cNvPr>
            <p:cNvSpPr/>
            <p:nvPr/>
          </p:nvSpPr>
          <p:spPr>
            <a:xfrm>
              <a:off x="10097473" y="5302117"/>
              <a:ext cx="1440000" cy="720000"/>
            </a:xfrm>
            <a:prstGeom prst="rect">
              <a:avLst/>
            </a:prstGeom>
            <a:solidFill>
              <a:srgbClr val="313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Power BI</a:t>
              </a:r>
            </a:p>
          </p:txBody>
        </p:sp>
        <p:sp>
          <p:nvSpPr>
            <p:cNvPr id="15" name="Rectangle 14">
              <a:extLst>
                <a:ext uri="{FF2B5EF4-FFF2-40B4-BE49-F238E27FC236}">
                  <a16:creationId xmlns:a16="http://schemas.microsoft.com/office/drawing/2014/main" id="{A39FD345-135B-854F-07D7-5E188B20CDED}"/>
                </a:ext>
              </a:extLst>
            </p:cNvPr>
            <p:cNvSpPr/>
            <p:nvPr/>
          </p:nvSpPr>
          <p:spPr>
            <a:xfrm>
              <a:off x="10097474" y="2104645"/>
              <a:ext cx="1440000" cy="2807999"/>
            </a:xfrm>
            <a:prstGeom prst="rect">
              <a:avLst/>
            </a:prstGeom>
            <a:solidFill>
              <a:srgbClr val="919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LS Insight</a:t>
              </a:r>
            </a:p>
            <a:p>
              <a:pPr algn="ctr"/>
              <a:r>
                <a:rPr lang="en-US" sz="1200"/>
                <a:t>Analytics and predictive abilities</a:t>
              </a:r>
              <a:endParaRPr lang="en-US" sz="2400"/>
            </a:p>
          </p:txBody>
        </p:sp>
        <p:sp>
          <p:nvSpPr>
            <p:cNvPr id="16" name="Rectangle 15">
              <a:extLst>
                <a:ext uri="{FF2B5EF4-FFF2-40B4-BE49-F238E27FC236}">
                  <a16:creationId xmlns:a16="http://schemas.microsoft.com/office/drawing/2014/main" id="{034D0D26-BD68-74B3-DD71-A4340827911B}"/>
                </a:ext>
              </a:extLst>
            </p:cNvPr>
            <p:cNvSpPr/>
            <p:nvPr/>
          </p:nvSpPr>
          <p:spPr>
            <a:xfrm>
              <a:off x="1744019" y="2106692"/>
              <a:ext cx="1440000" cy="1260000"/>
            </a:xfrm>
            <a:prstGeom prst="rect">
              <a:avLst/>
            </a:prstGeom>
            <a:solidFill>
              <a:srgbClr val="919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LS Pay</a:t>
              </a:r>
            </a:p>
            <a:p>
              <a:pPr algn="ctr"/>
              <a:r>
                <a:rPr lang="en-US" sz="1200" dirty="0"/>
                <a:t>Integration to payment providers</a:t>
              </a:r>
              <a:endParaRPr lang="en-US" sz="2400" dirty="0"/>
            </a:p>
          </p:txBody>
        </p:sp>
        <p:sp>
          <p:nvSpPr>
            <p:cNvPr id="17" name="Rectangle 16">
              <a:extLst>
                <a:ext uri="{FF2B5EF4-FFF2-40B4-BE49-F238E27FC236}">
                  <a16:creationId xmlns:a16="http://schemas.microsoft.com/office/drawing/2014/main" id="{48B143EB-9247-7469-AEAE-2ABC9D7FB94F}"/>
                </a:ext>
              </a:extLst>
            </p:cNvPr>
            <p:cNvSpPr/>
            <p:nvPr/>
          </p:nvSpPr>
          <p:spPr>
            <a:xfrm>
              <a:off x="1739891" y="3652644"/>
              <a:ext cx="1440000" cy="1260000"/>
            </a:xfrm>
            <a:prstGeom prst="rect">
              <a:avLst/>
            </a:prstGeom>
            <a:solidFill>
              <a:srgbClr val="919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LS KDS</a:t>
              </a:r>
            </a:p>
            <a:p>
              <a:pPr algn="ctr"/>
              <a:r>
                <a:rPr lang="en-US" sz="1200"/>
                <a:t>Kitchen management</a:t>
              </a:r>
              <a:endParaRPr lang="en-US" sz="2400"/>
            </a:p>
          </p:txBody>
        </p:sp>
        <p:cxnSp>
          <p:nvCxnSpPr>
            <p:cNvPr id="18" name="Connector: Elbow 17">
              <a:extLst>
                <a:ext uri="{FF2B5EF4-FFF2-40B4-BE49-F238E27FC236}">
                  <a16:creationId xmlns:a16="http://schemas.microsoft.com/office/drawing/2014/main" id="{041A60CA-553D-98EE-3D81-C8163E5F42DA}"/>
                </a:ext>
              </a:extLst>
            </p:cNvPr>
            <p:cNvCxnSpPr>
              <a:cxnSpLocks/>
              <a:stCxn id="16" idx="0"/>
              <a:endCxn id="3" idx="1"/>
            </p:cNvCxnSpPr>
            <p:nvPr/>
          </p:nvCxnSpPr>
          <p:spPr>
            <a:xfrm rot="5400000" flipH="1" flipV="1">
              <a:off x="2591594" y="1331813"/>
              <a:ext cx="647305" cy="902454"/>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638977-6D7B-3F35-4CF6-68D21A35F195}"/>
                </a:ext>
              </a:extLst>
            </p:cNvPr>
            <p:cNvCxnSpPr>
              <a:stCxn id="3" idx="2"/>
            </p:cNvCxnSpPr>
            <p:nvPr/>
          </p:nvCxnSpPr>
          <p:spPr>
            <a:xfrm>
              <a:off x="4266473" y="1729387"/>
              <a:ext cx="0" cy="40122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0EC9BA8-DABD-6189-D7F9-C1D21254A89C}"/>
                </a:ext>
              </a:extLst>
            </p:cNvPr>
            <p:cNvCxnSpPr>
              <a:stCxn id="4" idx="2"/>
              <a:endCxn id="6" idx="0"/>
            </p:cNvCxnSpPr>
            <p:nvPr/>
          </p:nvCxnSpPr>
          <p:spPr>
            <a:xfrm>
              <a:off x="6604974" y="1716937"/>
              <a:ext cx="1499" cy="38975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79922F-F997-3177-9F81-01DB611801E8}"/>
                </a:ext>
              </a:extLst>
            </p:cNvPr>
            <p:cNvCxnSpPr>
              <a:stCxn id="5" idx="2"/>
            </p:cNvCxnSpPr>
            <p:nvPr/>
          </p:nvCxnSpPr>
          <p:spPr>
            <a:xfrm>
              <a:off x="8943475" y="1739662"/>
              <a:ext cx="0" cy="39094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Connector: Elbow 33">
              <a:extLst>
                <a:ext uri="{FF2B5EF4-FFF2-40B4-BE49-F238E27FC236}">
                  <a16:creationId xmlns:a16="http://schemas.microsoft.com/office/drawing/2014/main" id="{D4CDB7B3-1600-10F8-F70C-111F4F4D63E7}"/>
                </a:ext>
              </a:extLst>
            </p:cNvPr>
            <p:cNvCxnSpPr>
              <a:stCxn id="17" idx="3"/>
            </p:cNvCxnSpPr>
            <p:nvPr/>
          </p:nvCxnSpPr>
          <p:spPr>
            <a:xfrm flipV="1">
              <a:off x="3179891" y="4279900"/>
              <a:ext cx="186583" cy="27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3" name="Connector: Elbow 35">
              <a:extLst>
                <a:ext uri="{FF2B5EF4-FFF2-40B4-BE49-F238E27FC236}">
                  <a16:creationId xmlns:a16="http://schemas.microsoft.com/office/drawing/2014/main" id="{41E45D30-058D-E10B-3B52-8F61C647AE46}"/>
                </a:ext>
              </a:extLst>
            </p:cNvPr>
            <p:cNvCxnSpPr>
              <a:stCxn id="6" idx="2"/>
              <a:endCxn id="13" idx="0"/>
            </p:cNvCxnSpPr>
            <p:nvPr/>
          </p:nvCxnSpPr>
          <p:spPr>
            <a:xfrm>
              <a:off x="6606473" y="4914691"/>
              <a:ext cx="0" cy="387426"/>
            </a:xfrm>
            <a:prstGeom prst="straightConnector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Connector: Elbow 37">
              <a:extLst>
                <a:ext uri="{FF2B5EF4-FFF2-40B4-BE49-F238E27FC236}">
                  <a16:creationId xmlns:a16="http://schemas.microsoft.com/office/drawing/2014/main" id="{11C302FD-0CA9-901C-2925-7142EBB65FAB}"/>
                </a:ext>
              </a:extLst>
            </p:cNvPr>
            <p:cNvCxnSpPr>
              <a:cxnSpLocks/>
              <a:stCxn id="13" idx="3"/>
              <a:endCxn id="14" idx="1"/>
            </p:cNvCxnSpPr>
            <p:nvPr/>
          </p:nvCxnSpPr>
          <p:spPr>
            <a:xfrm>
              <a:off x="9846473" y="5662117"/>
              <a:ext cx="251000" cy="0"/>
            </a:xfrm>
            <a:prstGeom prst="straightConnector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9273AF51-C5F1-ADB8-04BB-9FE800981879}"/>
                </a:ext>
              </a:extLst>
            </p:cNvPr>
            <p:cNvCxnSpPr>
              <a:cxnSpLocks/>
              <a:stCxn id="14" idx="0"/>
              <a:endCxn id="15" idx="2"/>
            </p:cNvCxnSpPr>
            <p:nvPr/>
          </p:nvCxnSpPr>
          <p:spPr>
            <a:xfrm rot="5400000" flipH="1" flipV="1">
              <a:off x="10622737" y="5107381"/>
              <a:ext cx="389473" cy="1"/>
            </a:xfrm>
            <a:prstGeom prst="bentConnector3">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58C28DC-F683-8556-CA78-2BCC7AFB0F06}"/>
                </a:ext>
              </a:extLst>
            </p:cNvPr>
            <p:cNvCxnSpPr>
              <a:stCxn id="6" idx="3"/>
              <a:endCxn id="15" idx="1"/>
            </p:cNvCxnSpPr>
            <p:nvPr/>
          </p:nvCxnSpPr>
          <p:spPr>
            <a:xfrm flipV="1">
              <a:off x="9846473" y="3508645"/>
              <a:ext cx="251001" cy="2046"/>
            </a:xfrm>
            <a:prstGeom prst="bentConnector3">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043411-BBDD-2640-E17B-116AAEFFA7A7}"/>
                </a:ext>
              </a:extLst>
            </p:cNvPr>
            <p:cNvCxnSpPr>
              <a:cxnSpLocks/>
              <a:stCxn id="16" idx="3"/>
            </p:cNvCxnSpPr>
            <p:nvPr/>
          </p:nvCxnSpPr>
          <p:spPr>
            <a:xfrm>
              <a:off x="3184019" y="2736692"/>
              <a:ext cx="18658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28" name="Picture 5" descr="A cartoon of a person&#10;&#10;Description automatically generated">
            <a:extLst>
              <a:ext uri="{FF2B5EF4-FFF2-40B4-BE49-F238E27FC236}">
                <a16:creationId xmlns:a16="http://schemas.microsoft.com/office/drawing/2014/main" id="{2956F46C-DD8D-5027-348B-50EA2FBCC3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171" y="3859041"/>
            <a:ext cx="3054404" cy="5792492"/>
          </a:xfrm>
          <a:prstGeom prst="rect">
            <a:avLst/>
          </a:prstGeom>
          <a:ln>
            <a:noFill/>
          </a:ln>
        </p:spPr>
      </p:pic>
      <p:sp>
        <p:nvSpPr>
          <p:cNvPr id="29" name="Title 28">
            <a:extLst>
              <a:ext uri="{FF2B5EF4-FFF2-40B4-BE49-F238E27FC236}">
                <a16:creationId xmlns:a16="http://schemas.microsoft.com/office/drawing/2014/main" id="{5A59AE2A-7078-0B33-4D52-29DC5BE98C67}"/>
              </a:ext>
            </a:extLst>
          </p:cNvPr>
          <p:cNvSpPr>
            <a:spLocks noGrp="1"/>
          </p:cNvSpPr>
          <p:nvPr>
            <p:ph type="title"/>
          </p:nvPr>
        </p:nvSpPr>
        <p:spPr/>
        <p:txBody>
          <a:bodyPr>
            <a:normAutofit fontScale="90000"/>
          </a:bodyPr>
          <a:lstStyle/>
          <a:p>
            <a:r>
              <a:rPr lang="is-IS" dirty="0"/>
              <a:t>Unified Experience with LS Hospitality</a:t>
            </a:r>
            <a:endParaRPr lang="en-US" dirty="0"/>
          </a:p>
        </p:txBody>
      </p:sp>
    </p:spTree>
    <p:extLst>
      <p:ext uri="{BB962C8B-B14F-4D97-AF65-F5344CB8AC3E}">
        <p14:creationId xmlns:p14="http://schemas.microsoft.com/office/powerpoint/2010/main" val="2042476229"/>
      </p:ext>
    </p:extLst>
  </p:cSld>
  <p:clrMapOvr>
    <a:masterClrMapping/>
  </p:clrMapOvr>
</p:sld>
</file>

<file path=ppt/theme/theme1.xml><?xml version="1.0" encoding="utf-8"?>
<a:theme xmlns:a="http://schemas.openxmlformats.org/drawingml/2006/main" name="Purpl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26FFA03B-C889-DE43-969E-393E11001FE7}"/>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BD25E366-05D9-B645-8399-6FED3CE928DE}"/>
    </a:ext>
  </a:extLst>
</a:theme>
</file>

<file path=ppt/theme/theme3.xml><?xml version="1.0" encoding="utf-8"?>
<a:theme xmlns:a="http://schemas.openxmlformats.org/drawingml/2006/main" name="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584B96C7-8242-5949-B8D7-582591AFFF0E}"/>
    </a:ext>
  </a:extLst>
</a:theme>
</file>

<file path=ppt/theme/theme4.xml><?xml version="1.0" encoding="utf-8"?>
<a:theme xmlns:a="http://schemas.openxmlformats.org/drawingml/2006/main" name="Whit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A6C113AF-36AF-2C45-85F0-9E2B8510DAE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945F3FDB0DBF41A9833473BDB41180" ma:contentTypeVersion="4" ma:contentTypeDescription="Create a new document." ma:contentTypeScope="" ma:versionID="ac6dc0762533aff804a4ce58443c198d">
  <xsd:schema xmlns:xsd="http://www.w3.org/2001/XMLSchema" xmlns:xs="http://www.w3.org/2001/XMLSchema" xmlns:p="http://schemas.microsoft.com/office/2006/metadata/properties" xmlns:ns2="479f23f5-1514-4a81-a8c5-dff8abde87b9" xmlns:ns3="733dd6f4-91c4-473d-857f-c58c6fb3a4f2" targetNamespace="http://schemas.microsoft.com/office/2006/metadata/properties" ma:root="true" ma:fieldsID="1fc7a2221b766737c98b260abb73d58a" ns2:_="" ns3:_="">
    <xsd:import namespace="479f23f5-1514-4a81-a8c5-dff8abde87b9"/>
    <xsd:import namespace="733dd6f4-91c4-473d-857f-c58c6fb3a4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f23f5-1514-4a81-a8c5-dff8abde87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3dd6f4-91c4-473d-857f-c58c6fb3a4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959996-07D2-49F6-A8D1-173C26782EC3}">
  <ds:schemaRefs>
    <ds:schemaRef ds:uri="http://schemas.microsoft.com/sharepoint/v3/contenttype/forms"/>
  </ds:schemaRefs>
</ds:datastoreItem>
</file>

<file path=customXml/itemProps2.xml><?xml version="1.0" encoding="utf-8"?>
<ds:datastoreItem xmlns:ds="http://schemas.openxmlformats.org/officeDocument/2006/customXml" ds:itemID="{23FF1EED-3887-4262-9A61-7CB02A75E4F3}">
  <ds:schemaRefs>
    <ds:schemaRef ds:uri="http://schemas.microsoft.com/office/2006/metadata/properties"/>
    <ds:schemaRef ds:uri="733dd6f4-91c4-473d-857f-c58c6fb3a4f2"/>
    <ds:schemaRef ds:uri="http://schemas.microsoft.com/office/infopath/2007/PartnerControls"/>
    <ds:schemaRef ds:uri="http://purl.org/dc/dcmitype/"/>
    <ds:schemaRef ds:uri="479f23f5-1514-4a81-a8c5-dff8abde87b9"/>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C783D449-CAD2-40C2-9382-0E7EE4D8E9DD}">
  <ds:schemaRefs>
    <ds:schemaRef ds:uri="479f23f5-1514-4a81-a8c5-dff8abde87b9"/>
    <ds:schemaRef ds:uri="733dd6f4-91c4-473d-857f-c58c6fb3a4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Purple slides</Template>
  <TotalTime>27</TotalTime>
  <Words>1578</Words>
  <Application>Microsoft Office PowerPoint</Application>
  <PresentationFormat>Widescreen</PresentationFormat>
  <Paragraphs>162</Paragraphs>
  <Slides>37</Slides>
  <Notes>15</Notes>
  <HiddenSlides>12</HiddenSlides>
  <MMClips>0</MMClip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Purple slides</vt:lpstr>
      <vt:lpstr>White slides</vt:lpstr>
      <vt:lpstr>Purple product slides</vt:lpstr>
      <vt:lpstr>White product slides</vt:lpstr>
      <vt:lpstr>PowerPoint Presentation</vt:lpstr>
      <vt:lpstr>PowerPoint Presentation</vt:lpstr>
      <vt:lpstr>PowerPoint Presentation</vt:lpstr>
      <vt:lpstr>PowerPoint Presentation</vt:lpstr>
      <vt:lpstr>Unified Experience</vt:lpstr>
      <vt:lpstr>Unified Experience</vt:lpstr>
      <vt:lpstr>Unified Experience</vt:lpstr>
      <vt:lpstr>PowerPoint Presentation</vt:lpstr>
      <vt:lpstr>Unified Experience with LS Hospitality</vt:lpstr>
      <vt:lpstr>Food and Beverage (F&amp;B)</vt:lpstr>
      <vt:lpstr>F&amp;B Reservation Desk</vt:lpstr>
      <vt:lpstr>Kitchen Display System (KDS)</vt:lpstr>
      <vt:lpstr>PowerPoint Presentation</vt:lpstr>
      <vt:lpstr>Activity</vt:lpstr>
      <vt:lpstr>PowerPoint Presentation</vt:lpstr>
      <vt:lpstr>Staff Management</vt:lpstr>
      <vt:lpstr>Time registration on POS</vt:lpstr>
      <vt:lpstr>LS Central for Hotels</vt:lpstr>
      <vt:lpstr>Hotel Front Desk</vt:lpstr>
      <vt:lpstr>Unified Experiences</vt:lpstr>
      <vt:lpstr>Unified Experiences</vt:lpstr>
      <vt:lpstr>Unified Experiences</vt:lpstr>
      <vt:lpstr>Unified Experiences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Hordur Olafsson</dc:creator>
  <cp:lastModifiedBy>Gunnar Orn Thorsteinsson</cp:lastModifiedBy>
  <cp:revision>4</cp:revision>
  <dcterms:created xsi:type="dcterms:W3CDTF">2022-05-24T13:39:42Z</dcterms:created>
  <dcterms:modified xsi:type="dcterms:W3CDTF">2022-11-08T10:12:13Z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0x01010031945F3FDB0DBF41A9833473BDB41180</vt:lpwstr>
  </property>
</Properties>
</file>