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668" r:id="rId6"/>
    <p:sldMasterId id="2147483692" r:id="rId7"/>
  </p:sldMasterIdLst>
  <p:notesMasterIdLst>
    <p:notesMasterId r:id="rId56"/>
  </p:notesMasterIdLst>
  <p:sldIdLst>
    <p:sldId id="256" r:id="rId8"/>
    <p:sldId id="2146845772" r:id="rId9"/>
    <p:sldId id="279" r:id="rId10"/>
    <p:sldId id="2146845775" r:id="rId11"/>
    <p:sldId id="399" r:id="rId12"/>
    <p:sldId id="2146845817" r:id="rId13"/>
    <p:sldId id="2146845844" r:id="rId14"/>
    <p:sldId id="2146845802" r:id="rId15"/>
    <p:sldId id="2146845803" r:id="rId16"/>
    <p:sldId id="2146845845" r:id="rId17"/>
    <p:sldId id="2146845804" r:id="rId18"/>
    <p:sldId id="2146845843" r:id="rId19"/>
    <p:sldId id="2146845842" r:id="rId20"/>
    <p:sldId id="2146845805" r:id="rId21"/>
    <p:sldId id="2146845806" r:id="rId22"/>
    <p:sldId id="2146845807" r:id="rId23"/>
    <p:sldId id="2146845846" r:id="rId24"/>
    <p:sldId id="2146845841" r:id="rId25"/>
    <p:sldId id="2146845808" r:id="rId26"/>
    <p:sldId id="2146845809" r:id="rId27"/>
    <p:sldId id="2146845810" r:id="rId28"/>
    <p:sldId id="406" r:id="rId29"/>
    <p:sldId id="407" r:id="rId30"/>
    <p:sldId id="408" r:id="rId31"/>
    <p:sldId id="2146845829" r:id="rId32"/>
    <p:sldId id="2146845830" r:id="rId33"/>
    <p:sldId id="2146845832" r:id="rId34"/>
    <p:sldId id="2146845833" r:id="rId35"/>
    <p:sldId id="2146845834" r:id="rId36"/>
    <p:sldId id="2146845847" r:id="rId37"/>
    <p:sldId id="423" r:id="rId38"/>
    <p:sldId id="2146845811" r:id="rId39"/>
    <p:sldId id="2146845812" r:id="rId40"/>
    <p:sldId id="2146845813" r:id="rId41"/>
    <p:sldId id="2146845814" r:id="rId42"/>
    <p:sldId id="2146845778" r:id="rId43"/>
    <p:sldId id="2146845781" r:id="rId44"/>
    <p:sldId id="2146845779" r:id="rId45"/>
    <p:sldId id="2146845836" r:id="rId46"/>
    <p:sldId id="2146845820" r:id="rId47"/>
    <p:sldId id="2146845839" r:id="rId48"/>
    <p:sldId id="2146845837" r:id="rId49"/>
    <p:sldId id="2146845838" r:id="rId50"/>
    <p:sldId id="2146845840" r:id="rId51"/>
    <p:sldId id="2146845826" r:id="rId52"/>
    <p:sldId id="2146845825" r:id="rId53"/>
    <p:sldId id="2146845801" r:id="rId54"/>
    <p:sldId id="2146845774" r:id="rId55"/>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ass" id="{1717138E-E308-C940-A345-391241ED4264}">
          <p14:sldIdLst>
            <p14:sldId id="256"/>
            <p14:sldId id="2146845772"/>
            <p14:sldId id="279"/>
            <p14:sldId id="2146845775"/>
            <p14:sldId id="399"/>
            <p14:sldId id="2146845817"/>
            <p14:sldId id="2146845844"/>
            <p14:sldId id="2146845802"/>
            <p14:sldId id="2146845803"/>
            <p14:sldId id="2146845845"/>
            <p14:sldId id="2146845804"/>
            <p14:sldId id="2146845843"/>
            <p14:sldId id="2146845842"/>
            <p14:sldId id="2146845805"/>
            <p14:sldId id="2146845806"/>
            <p14:sldId id="2146845807"/>
            <p14:sldId id="2146845846"/>
            <p14:sldId id="2146845841"/>
            <p14:sldId id="2146845808"/>
            <p14:sldId id="2146845809"/>
            <p14:sldId id="2146845810"/>
            <p14:sldId id="406"/>
            <p14:sldId id="407"/>
            <p14:sldId id="408"/>
            <p14:sldId id="2146845829"/>
            <p14:sldId id="2146845830"/>
            <p14:sldId id="2146845832"/>
            <p14:sldId id="2146845833"/>
            <p14:sldId id="2146845834"/>
            <p14:sldId id="2146845847"/>
            <p14:sldId id="423"/>
            <p14:sldId id="2146845811"/>
            <p14:sldId id="2146845812"/>
            <p14:sldId id="2146845813"/>
            <p14:sldId id="2146845814"/>
            <p14:sldId id="2146845778"/>
            <p14:sldId id="2146845781"/>
            <p14:sldId id="2146845779"/>
            <p14:sldId id="2146845836"/>
            <p14:sldId id="2146845820"/>
            <p14:sldId id="2146845839"/>
            <p14:sldId id="2146845837"/>
            <p14:sldId id="2146845838"/>
            <p14:sldId id="2146845840"/>
            <p14:sldId id="2146845826"/>
            <p14:sldId id="2146845825"/>
            <p14:sldId id="2146845801"/>
            <p14:sldId id="21468457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B4A9"/>
    <a:srgbClr val="F6C36F"/>
    <a:srgbClr val="351C5C"/>
    <a:srgbClr val="323133"/>
    <a:srgbClr val="943267"/>
    <a:srgbClr val="108890"/>
    <a:srgbClr val="928BE8"/>
    <a:srgbClr val="E74F55"/>
    <a:srgbClr val="D47798"/>
    <a:srgbClr val="1F0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1BA59-878A-41C6-B162-4685014069BE}" v="5" dt="2022-11-04T12:16:03.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083" autoAdjust="0"/>
  </p:normalViewPr>
  <p:slideViewPr>
    <p:cSldViewPr snapToGrid="0">
      <p:cViewPr varScale="1">
        <p:scale>
          <a:sx n="58" d="100"/>
          <a:sy n="58" d="100"/>
        </p:scale>
        <p:origin x="25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lbjorg Karlsdottir" userId="S::adalbjorg@lsretail.com::73a1fade-35d2-4abb-8fff-103bcc4d95dd" providerId="AD" clId="Web-{A3B2D97B-120C-FD66-A7CF-30D65A279DB2}"/>
    <pc:docChg chg="modSld">
      <pc:chgData name="Adalbjorg Karlsdottir" userId="S::adalbjorg@lsretail.com::73a1fade-35d2-4abb-8fff-103bcc4d95dd" providerId="AD" clId="Web-{A3B2D97B-120C-FD66-A7CF-30D65A279DB2}" dt="2022-10-16T20:34:26.804" v="5"/>
      <pc:docMkLst>
        <pc:docMk/>
      </pc:docMkLst>
      <pc:sldChg chg="modNotes">
        <pc:chgData name="Adalbjorg Karlsdottir" userId="S::adalbjorg@lsretail.com::73a1fade-35d2-4abb-8fff-103bcc4d95dd" providerId="AD" clId="Web-{A3B2D97B-120C-FD66-A7CF-30D65A279DB2}" dt="2022-10-16T20:34:26.804" v="5"/>
        <pc:sldMkLst>
          <pc:docMk/>
          <pc:sldMk cId="4189099336" sldId="2146845817"/>
        </pc:sldMkLst>
      </pc:sldChg>
      <pc:sldChg chg="modNotes">
        <pc:chgData name="Adalbjorg Karlsdottir" userId="S::adalbjorg@lsretail.com::73a1fade-35d2-4abb-8fff-103bcc4d95dd" providerId="AD" clId="Web-{A3B2D97B-120C-FD66-A7CF-30D65A279DB2}" dt="2022-10-16T20:30:32.101" v="3"/>
        <pc:sldMkLst>
          <pc:docMk/>
          <pc:sldMk cId="2816036344" sldId="2146845844"/>
        </pc:sldMkLst>
      </pc:sldChg>
    </pc:docChg>
  </pc:docChgLst>
  <pc:docChgLst>
    <pc:chgData name="Adalbjorg Karlsdottir" userId="S::adalbjorg@lsretail.com::73a1fade-35d2-4abb-8fff-103bcc4d95dd" providerId="AD" clId="Web-{FFB3C9CB-9CD4-9491-7BFB-830ADB5724F7}"/>
    <pc:docChg chg="modSld">
      <pc:chgData name="Adalbjorg Karlsdottir" userId="S::adalbjorg@lsretail.com::73a1fade-35d2-4abb-8fff-103bcc4d95dd" providerId="AD" clId="Web-{FFB3C9CB-9CD4-9491-7BFB-830ADB5724F7}" dt="2022-10-14T11:02:51.389" v="521"/>
      <pc:docMkLst>
        <pc:docMk/>
      </pc:docMkLst>
      <pc:sldChg chg="modNotes">
        <pc:chgData name="Adalbjorg Karlsdottir" userId="S::adalbjorg@lsretail.com::73a1fade-35d2-4abb-8fff-103bcc4d95dd" providerId="AD" clId="Web-{FFB3C9CB-9CD4-9491-7BFB-830ADB5724F7}" dt="2022-10-14T10:58:12.660" v="389"/>
        <pc:sldMkLst>
          <pc:docMk/>
          <pc:sldMk cId="1095714837" sldId="2146845803"/>
        </pc:sldMkLst>
      </pc:sldChg>
      <pc:sldChg chg="modSp modNotes">
        <pc:chgData name="Adalbjorg Karlsdottir" userId="S::adalbjorg@lsretail.com::73a1fade-35d2-4abb-8fff-103bcc4d95dd" providerId="AD" clId="Web-{FFB3C9CB-9CD4-9491-7BFB-830ADB5724F7}" dt="2022-10-14T11:02:51.389" v="521"/>
        <pc:sldMkLst>
          <pc:docMk/>
          <pc:sldMk cId="1205305385" sldId="2146845805"/>
        </pc:sldMkLst>
        <pc:spChg chg="mod">
          <ac:chgData name="Adalbjorg Karlsdottir" userId="S::adalbjorg@lsretail.com::73a1fade-35d2-4abb-8fff-103bcc4d95dd" providerId="AD" clId="Web-{FFB3C9CB-9CD4-9491-7BFB-830ADB5724F7}" dt="2022-10-14T11:00:49.619" v="392" actId="20577"/>
          <ac:spMkLst>
            <pc:docMk/>
            <pc:sldMk cId="1205305385" sldId="2146845805"/>
            <ac:spMk id="8" creationId="{96FE456B-96EC-536D-0827-1ACF6A170F41}"/>
          </ac:spMkLst>
        </pc:spChg>
      </pc:sldChg>
      <pc:sldChg chg="modNotes">
        <pc:chgData name="Adalbjorg Karlsdottir" userId="S::adalbjorg@lsretail.com::73a1fade-35d2-4abb-8fff-103bcc4d95dd" providerId="AD" clId="Web-{FFB3C9CB-9CD4-9491-7BFB-830ADB5724F7}" dt="2022-10-14T09:04:39.853" v="184"/>
        <pc:sldMkLst>
          <pc:docMk/>
          <pc:sldMk cId="983220561" sldId="2146845806"/>
        </pc:sldMkLst>
      </pc:sldChg>
      <pc:sldChg chg="modNotes">
        <pc:chgData name="Adalbjorg Karlsdottir" userId="S::adalbjorg@lsretail.com::73a1fade-35d2-4abb-8fff-103bcc4d95dd" providerId="AD" clId="Web-{FFB3C9CB-9CD4-9491-7BFB-830ADB5724F7}" dt="2022-10-14T09:11:59.024" v="276"/>
        <pc:sldMkLst>
          <pc:docMk/>
          <pc:sldMk cId="3158000561" sldId="2146845807"/>
        </pc:sldMkLst>
      </pc:sldChg>
      <pc:sldChg chg="modNotes">
        <pc:chgData name="Adalbjorg Karlsdottir" userId="S::adalbjorg@lsretail.com::73a1fade-35d2-4abb-8fff-103bcc4d95dd" providerId="AD" clId="Web-{FFB3C9CB-9CD4-9491-7BFB-830ADB5724F7}" dt="2022-10-14T10:57:10.970" v="367"/>
        <pc:sldMkLst>
          <pc:docMk/>
          <pc:sldMk cId="2197426327" sldId="2146845830"/>
        </pc:sldMkLst>
      </pc:sldChg>
      <pc:sldChg chg="modNotes">
        <pc:chgData name="Adalbjorg Karlsdottir" userId="S::adalbjorg@lsretail.com::73a1fade-35d2-4abb-8fff-103bcc4d95dd" providerId="AD" clId="Web-{FFB3C9CB-9CD4-9491-7BFB-830ADB5724F7}" dt="2022-10-14T09:34:08.384" v="312"/>
        <pc:sldMkLst>
          <pc:docMk/>
          <pc:sldMk cId="2741567128" sldId="2146845832"/>
        </pc:sldMkLst>
      </pc:sldChg>
      <pc:sldChg chg="modNotes">
        <pc:chgData name="Adalbjorg Karlsdottir" userId="S::adalbjorg@lsretail.com::73a1fade-35d2-4abb-8fff-103bcc4d95dd" providerId="AD" clId="Web-{FFB3C9CB-9CD4-9491-7BFB-830ADB5724F7}" dt="2022-10-14T10:11:13.878" v="364"/>
        <pc:sldMkLst>
          <pc:docMk/>
          <pc:sldMk cId="3683687853" sldId="2146845834"/>
        </pc:sldMkLst>
      </pc:sldChg>
    </pc:docChg>
  </pc:docChgLst>
  <pc:docChgLst>
    <pc:chgData name="Adalbjorg Karlsdottir" userId="S::adalbjorg@lsretail.com::73a1fade-35d2-4abb-8fff-103bcc4d95dd" providerId="AD" clId="Web-{EB995D1B-0133-0BA2-0BE6-B3541B0A4CA9}"/>
    <pc:docChg chg="modSld">
      <pc:chgData name="Adalbjorg Karlsdottir" userId="S::adalbjorg@lsretail.com::73a1fade-35d2-4abb-8fff-103bcc4d95dd" providerId="AD" clId="Web-{EB995D1B-0133-0BA2-0BE6-B3541B0A4CA9}" dt="2022-10-14T08:22:01.249" v="255"/>
      <pc:docMkLst>
        <pc:docMk/>
      </pc:docMkLst>
      <pc:sldChg chg="modNotes">
        <pc:chgData name="Adalbjorg Karlsdottir" userId="S::adalbjorg@lsretail.com::73a1fade-35d2-4abb-8fff-103bcc4d95dd" providerId="AD" clId="Web-{EB995D1B-0133-0BA2-0BE6-B3541B0A4CA9}" dt="2022-10-14T08:14:46.220" v="74"/>
        <pc:sldMkLst>
          <pc:docMk/>
          <pc:sldMk cId="2143515730" sldId="2146845829"/>
        </pc:sldMkLst>
      </pc:sldChg>
      <pc:sldChg chg="modNotes">
        <pc:chgData name="Adalbjorg Karlsdottir" userId="S::adalbjorg@lsretail.com::73a1fade-35d2-4abb-8fff-103bcc4d95dd" providerId="AD" clId="Web-{EB995D1B-0133-0BA2-0BE6-B3541B0A4CA9}" dt="2022-10-14T08:15:11.877" v="76"/>
        <pc:sldMkLst>
          <pc:docMk/>
          <pc:sldMk cId="2197426327" sldId="2146845830"/>
        </pc:sldMkLst>
      </pc:sldChg>
      <pc:sldChg chg="modNotes">
        <pc:chgData name="Adalbjorg Karlsdottir" userId="S::adalbjorg@lsretail.com::73a1fade-35d2-4abb-8fff-103bcc4d95dd" providerId="AD" clId="Web-{EB995D1B-0133-0BA2-0BE6-B3541B0A4CA9}" dt="2022-10-14T08:16:04.176" v="78"/>
        <pc:sldMkLst>
          <pc:docMk/>
          <pc:sldMk cId="2741567128" sldId="2146845832"/>
        </pc:sldMkLst>
      </pc:sldChg>
      <pc:sldChg chg="modNotes">
        <pc:chgData name="Adalbjorg Karlsdottir" userId="S::adalbjorg@lsretail.com::73a1fade-35d2-4abb-8fff-103bcc4d95dd" providerId="AD" clId="Web-{EB995D1B-0133-0BA2-0BE6-B3541B0A4CA9}" dt="2022-10-14T08:20:45.668" v="249"/>
        <pc:sldMkLst>
          <pc:docMk/>
          <pc:sldMk cId="1835150259" sldId="2146845833"/>
        </pc:sldMkLst>
      </pc:sldChg>
      <pc:sldChg chg="modNotes">
        <pc:chgData name="Adalbjorg Karlsdottir" userId="S::adalbjorg@lsretail.com::73a1fade-35d2-4abb-8fff-103bcc4d95dd" providerId="AD" clId="Web-{EB995D1B-0133-0BA2-0BE6-B3541B0A4CA9}" dt="2022-10-14T08:22:01.249" v="255"/>
        <pc:sldMkLst>
          <pc:docMk/>
          <pc:sldMk cId="3683687853" sldId="2146845834"/>
        </pc:sldMkLst>
      </pc:sldChg>
    </pc:docChg>
  </pc:docChgLst>
  <pc:docChgLst>
    <pc:chgData name="Adalbjorg Karlsdottir" userId="73a1fade-35d2-4abb-8fff-103bcc4d95dd" providerId="ADAL" clId="{1514F737-6C5E-4420-BA39-54468CF65DFA}"/>
    <pc:docChg chg="undo custSel modSld">
      <pc:chgData name="Adalbjorg Karlsdottir" userId="73a1fade-35d2-4abb-8fff-103bcc4d95dd" providerId="ADAL" clId="{1514F737-6C5E-4420-BA39-54468CF65DFA}" dt="2022-10-18T13:21:41.505" v="162" actId="20577"/>
      <pc:docMkLst>
        <pc:docMk/>
      </pc:docMkLst>
      <pc:sldChg chg="modNotesTx">
        <pc:chgData name="Adalbjorg Karlsdottir" userId="73a1fade-35d2-4abb-8fff-103bcc4d95dd" providerId="ADAL" clId="{1514F737-6C5E-4420-BA39-54468CF65DFA}" dt="2022-10-18T13:21:41.505" v="162" actId="20577"/>
        <pc:sldMkLst>
          <pc:docMk/>
          <pc:sldMk cId="916395666" sldId="2146845801"/>
        </pc:sldMkLst>
      </pc:sldChg>
      <pc:sldChg chg="modNotesTx">
        <pc:chgData name="Adalbjorg Karlsdottir" userId="73a1fade-35d2-4abb-8fff-103bcc4d95dd" providerId="ADAL" clId="{1514F737-6C5E-4420-BA39-54468CF65DFA}" dt="2022-10-18T13:05:20.509" v="145" actId="20577"/>
        <pc:sldMkLst>
          <pc:docMk/>
          <pc:sldMk cId="1017445995" sldId="2146845804"/>
        </pc:sldMkLst>
      </pc:sldChg>
      <pc:sldChg chg="modNotesTx">
        <pc:chgData name="Adalbjorg Karlsdottir" userId="73a1fade-35d2-4abb-8fff-103bcc4d95dd" providerId="ADAL" clId="{1514F737-6C5E-4420-BA39-54468CF65DFA}" dt="2022-10-18T12:42:08.160" v="78" actId="20577"/>
        <pc:sldMkLst>
          <pc:docMk/>
          <pc:sldMk cId="544804544" sldId="2146845811"/>
        </pc:sldMkLst>
      </pc:sldChg>
      <pc:sldChg chg="addSp delSp modSp mod addAnim delAnim modAnim">
        <pc:chgData name="Adalbjorg Karlsdottir" userId="73a1fade-35d2-4abb-8fff-103bcc4d95dd" providerId="ADAL" clId="{1514F737-6C5E-4420-BA39-54468CF65DFA}" dt="2022-10-14T12:14:05.290" v="71"/>
        <pc:sldMkLst>
          <pc:docMk/>
          <pc:sldMk cId="684124875" sldId="2146845818"/>
        </pc:sldMkLst>
        <pc:spChg chg="add mod">
          <ac:chgData name="Adalbjorg Karlsdottir" userId="73a1fade-35d2-4abb-8fff-103bcc4d95dd" providerId="ADAL" clId="{1514F737-6C5E-4420-BA39-54468CF65DFA}" dt="2022-10-14T12:11:48.902" v="65"/>
          <ac:spMkLst>
            <pc:docMk/>
            <pc:sldMk cId="684124875" sldId="2146845818"/>
            <ac:spMk id="5" creationId="{CB9C5F52-3FA4-77B3-D831-3C6B8D0D6057}"/>
          </ac:spMkLst>
        </pc:spChg>
        <pc:spChg chg="add mod">
          <ac:chgData name="Adalbjorg Karlsdottir" userId="73a1fade-35d2-4abb-8fff-103bcc4d95dd" providerId="ADAL" clId="{1514F737-6C5E-4420-BA39-54468CF65DFA}" dt="2022-10-14T12:11:48.902" v="65"/>
          <ac:spMkLst>
            <pc:docMk/>
            <pc:sldMk cId="684124875" sldId="2146845818"/>
            <ac:spMk id="6" creationId="{E9EFE01E-AB83-3D93-1F41-351D3CC997D9}"/>
          </ac:spMkLst>
        </pc:spChg>
        <pc:spChg chg="add mod">
          <ac:chgData name="Adalbjorg Karlsdottir" userId="73a1fade-35d2-4abb-8fff-103bcc4d95dd" providerId="ADAL" clId="{1514F737-6C5E-4420-BA39-54468CF65DFA}" dt="2022-10-14T12:11:48.902" v="65"/>
          <ac:spMkLst>
            <pc:docMk/>
            <pc:sldMk cId="684124875" sldId="2146845818"/>
            <ac:spMk id="7" creationId="{3D1CA123-77D5-AA6C-7FA4-BC2EDC988E30}"/>
          </ac:spMkLst>
        </pc:spChg>
        <pc:spChg chg="add mod">
          <ac:chgData name="Adalbjorg Karlsdottir" userId="73a1fade-35d2-4abb-8fff-103bcc4d95dd" providerId="ADAL" clId="{1514F737-6C5E-4420-BA39-54468CF65DFA}" dt="2022-10-14T12:11:48.902" v="65"/>
          <ac:spMkLst>
            <pc:docMk/>
            <pc:sldMk cId="684124875" sldId="2146845818"/>
            <ac:spMk id="8" creationId="{E1000D37-5918-C542-DD71-CFBFFB38F83F}"/>
          </ac:spMkLst>
        </pc:spChg>
        <pc:spChg chg="add mod">
          <ac:chgData name="Adalbjorg Karlsdottir" userId="73a1fade-35d2-4abb-8fff-103bcc4d95dd" providerId="ADAL" clId="{1514F737-6C5E-4420-BA39-54468CF65DFA}" dt="2022-10-14T12:11:48.902" v="65"/>
          <ac:spMkLst>
            <pc:docMk/>
            <pc:sldMk cId="684124875" sldId="2146845818"/>
            <ac:spMk id="9" creationId="{B081D113-EC39-EF7B-DDF2-AED0042298D6}"/>
          </ac:spMkLst>
        </pc:spChg>
        <pc:spChg chg="add mod">
          <ac:chgData name="Adalbjorg Karlsdottir" userId="73a1fade-35d2-4abb-8fff-103bcc4d95dd" providerId="ADAL" clId="{1514F737-6C5E-4420-BA39-54468CF65DFA}" dt="2022-10-14T12:11:48.902" v="65"/>
          <ac:spMkLst>
            <pc:docMk/>
            <pc:sldMk cId="684124875" sldId="2146845818"/>
            <ac:spMk id="10" creationId="{6FFE9799-7019-E47E-847F-B67B6E78E798}"/>
          </ac:spMkLst>
        </pc:spChg>
        <pc:spChg chg="add mod">
          <ac:chgData name="Adalbjorg Karlsdottir" userId="73a1fade-35d2-4abb-8fff-103bcc4d95dd" providerId="ADAL" clId="{1514F737-6C5E-4420-BA39-54468CF65DFA}" dt="2022-10-14T12:11:48.902" v="65"/>
          <ac:spMkLst>
            <pc:docMk/>
            <pc:sldMk cId="684124875" sldId="2146845818"/>
            <ac:spMk id="11" creationId="{DE86B368-A735-FE57-C5D0-8DF4E707A439}"/>
          </ac:spMkLst>
        </pc:spChg>
        <pc:spChg chg="add mod">
          <ac:chgData name="Adalbjorg Karlsdottir" userId="73a1fade-35d2-4abb-8fff-103bcc4d95dd" providerId="ADAL" clId="{1514F737-6C5E-4420-BA39-54468CF65DFA}" dt="2022-10-14T12:11:48.902" v="65"/>
          <ac:spMkLst>
            <pc:docMk/>
            <pc:sldMk cId="684124875" sldId="2146845818"/>
            <ac:spMk id="12" creationId="{9F32DE66-8FA9-0D62-1931-8188E58FD2F5}"/>
          </ac:spMkLst>
        </pc:spChg>
        <pc:spChg chg="add del">
          <ac:chgData name="Adalbjorg Karlsdottir" userId="73a1fade-35d2-4abb-8fff-103bcc4d95dd" providerId="ADAL" clId="{1514F737-6C5E-4420-BA39-54468CF65DFA}" dt="2022-10-14T12:11:51.019" v="67" actId="478"/>
          <ac:spMkLst>
            <pc:docMk/>
            <pc:sldMk cId="684124875" sldId="2146845818"/>
            <ac:spMk id="48" creationId="{8E352E97-B5E4-66E0-8D14-60ACA22D698A}"/>
          </ac:spMkLst>
        </pc:spChg>
        <pc:spChg chg="add del mod">
          <ac:chgData name="Adalbjorg Karlsdottir" userId="73a1fade-35d2-4abb-8fff-103bcc4d95dd" providerId="ADAL" clId="{1514F737-6C5E-4420-BA39-54468CF65DFA}" dt="2022-10-14T12:11:49.712" v="66" actId="478"/>
          <ac:spMkLst>
            <pc:docMk/>
            <pc:sldMk cId="684124875" sldId="2146845818"/>
            <ac:spMk id="49" creationId="{297425C4-4284-9259-344C-E235675CA0E1}"/>
          </ac:spMkLst>
        </pc:spChg>
        <pc:grpChg chg="add mod">
          <ac:chgData name="Adalbjorg Karlsdottir" userId="73a1fade-35d2-4abb-8fff-103bcc4d95dd" providerId="ADAL" clId="{1514F737-6C5E-4420-BA39-54468CF65DFA}" dt="2022-10-14T12:11:48.902" v="65"/>
          <ac:grpSpMkLst>
            <pc:docMk/>
            <pc:sldMk cId="684124875" sldId="2146845818"/>
            <ac:grpSpMk id="3" creationId="{4CC18DE1-06FF-0D10-FA69-DFCB51E11872}"/>
          </ac:grpSpMkLst>
        </pc:grpChg>
        <pc:grpChg chg="add mod">
          <ac:chgData name="Adalbjorg Karlsdottir" userId="73a1fade-35d2-4abb-8fff-103bcc4d95dd" providerId="ADAL" clId="{1514F737-6C5E-4420-BA39-54468CF65DFA}" dt="2022-10-14T12:11:48.902" v="65"/>
          <ac:grpSpMkLst>
            <pc:docMk/>
            <pc:sldMk cId="684124875" sldId="2146845818"/>
            <ac:grpSpMk id="4" creationId="{12F89B6E-F2DC-E6CB-46FF-E961F212C8E7}"/>
          </ac:grpSpMkLst>
        </pc:grpChg>
        <pc:grpChg chg="add del">
          <ac:chgData name="Adalbjorg Karlsdottir" userId="73a1fade-35d2-4abb-8fff-103bcc4d95dd" providerId="ADAL" clId="{1514F737-6C5E-4420-BA39-54468CF65DFA}" dt="2022-10-14T12:11:51.019" v="67" actId="478"/>
          <ac:grpSpMkLst>
            <pc:docMk/>
            <pc:sldMk cId="684124875" sldId="2146845818"/>
            <ac:grpSpMk id="42" creationId="{3767320B-8153-6449-4F73-CD0B7932C877}"/>
          </ac:grpSpMkLst>
        </pc:grpChg>
        <pc:grpChg chg="add del">
          <ac:chgData name="Adalbjorg Karlsdottir" userId="73a1fade-35d2-4abb-8fff-103bcc4d95dd" providerId="ADAL" clId="{1514F737-6C5E-4420-BA39-54468CF65DFA}" dt="2022-10-14T12:11:51.019" v="67" actId="478"/>
          <ac:grpSpMkLst>
            <pc:docMk/>
            <pc:sldMk cId="684124875" sldId="2146845818"/>
            <ac:grpSpMk id="45" creationId="{5D604FDE-8594-6405-70A6-2A7DA44875B0}"/>
          </ac:grpSpMkLst>
        </pc:grpChg>
      </pc:sldChg>
      <pc:sldChg chg="modNotesTx">
        <pc:chgData name="Adalbjorg Karlsdottir" userId="73a1fade-35d2-4abb-8fff-103bcc4d95dd" providerId="ADAL" clId="{1514F737-6C5E-4420-BA39-54468CF65DFA}" dt="2022-10-18T13:12:20.404" v="151" actId="20577"/>
        <pc:sldMkLst>
          <pc:docMk/>
          <pc:sldMk cId="2197426327" sldId="2146845830"/>
        </pc:sldMkLst>
      </pc:sldChg>
      <pc:sldChg chg="modNotesTx">
        <pc:chgData name="Adalbjorg Karlsdottir" userId="73a1fade-35d2-4abb-8fff-103bcc4d95dd" providerId="ADAL" clId="{1514F737-6C5E-4420-BA39-54468CF65DFA}" dt="2022-10-18T12:46:28.981" v="79" actId="20577"/>
        <pc:sldMkLst>
          <pc:docMk/>
          <pc:sldMk cId="1805682701" sldId="2146845838"/>
        </pc:sldMkLst>
      </pc:sldChg>
      <pc:sldChg chg="modAnim">
        <pc:chgData name="Adalbjorg Karlsdottir" userId="73a1fade-35d2-4abb-8fff-103bcc4d95dd" providerId="ADAL" clId="{1514F737-6C5E-4420-BA39-54468CF65DFA}" dt="2022-10-16T20:36:00.639" v="77"/>
        <pc:sldMkLst>
          <pc:docMk/>
          <pc:sldMk cId="3546090933" sldId="2146845843"/>
        </pc:sldMkLst>
      </pc:sldChg>
      <pc:sldChg chg="modNotesTx">
        <pc:chgData name="Adalbjorg Karlsdottir" userId="73a1fade-35d2-4abb-8fff-103bcc4d95dd" providerId="ADAL" clId="{1514F737-6C5E-4420-BA39-54468CF65DFA}" dt="2022-10-18T13:04:21.347" v="112" actId="20577"/>
        <pc:sldMkLst>
          <pc:docMk/>
          <pc:sldMk cId="3369540048" sldId="2146845845"/>
        </pc:sldMkLst>
      </pc:sldChg>
      <pc:sldChg chg="modNotesTx">
        <pc:chgData name="Adalbjorg Karlsdottir" userId="73a1fade-35d2-4abb-8fff-103bcc4d95dd" providerId="ADAL" clId="{1514F737-6C5E-4420-BA39-54468CF65DFA}" dt="2022-10-18T13:08:00.811" v="149" actId="20577"/>
        <pc:sldMkLst>
          <pc:docMk/>
          <pc:sldMk cId="1337583125" sldId="2146845846"/>
        </pc:sldMkLst>
      </pc:sldChg>
    </pc:docChg>
  </pc:docChgLst>
  <pc:docChgLst>
    <pc:chgData name="Adalbjorg Karlsdottir" userId="S::adalbjorg@lsretail.com::73a1fade-35d2-4abb-8fff-103bcc4d95dd" providerId="AD" clId="Web-{D1E3E5FD-2FAD-81E0-CE27-64636C321D1D}"/>
    <pc:docChg chg="addSld modSld modSection">
      <pc:chgData name="Adalbjorg Karlsdottir" userId="S::adalbjorg@lsretail.com::73a1fade-35d2-4abb-8fff-103bcc4d95dd" providerId="AD" clId="Web-{D1E3E5FD-2FAD-81E0-CE27-64636C321D1D}" dt="2022-10-16T20:44:16.455" v="21" actId="20577"/>
      <pc:docMkLst>
        <pc:docMk/>
      </pc:docMkLst>
      <pc:sldChg chg="delSp delAnim modNotes">
        <pc:chgData name="Adalbjorg Karlsdottir" userId="S::adalbjorg@lsretail.com::73a1fade-35d2-4abb-8fff-103bcc4d95dd" providerId="AD" clId="Web-{D1E3E5FD-2FAD-81E0-CE27-64636C321D1D}" dt="2022-10-16T20:42:10.249" v="7"/>
        <pc:sldMkLst>
          <pc:docMk/>
          <pc:sldMk cId="3158000561" sldId="2146845807"/>
        </pc:sldMkLst>
        <pc:picChg chg="del">
          <ac:chgData name="Adalbjorg Karlsdottir" userId="S::adalbjorg@lsretail.com::73a1fade-35d2-4abb-8fff-103bcc4d95dd" providerId="AD" clId="Web-{D1E3E5FD-2FAD-81E0-CE27-64636C321D1D}" dt="2022-10-16T20:41:11.513" v="4"/>
          <ac:picMkLst>
            <pc:docMk/>
            <pc:sldMk cId="3158000561" sldId="2146845807"/>
            <ac:picMk id="14" creationId="{0644E22F-60C8-E4E3-979E-05B8BBA7EE3D}"/>
          </ac:picMkLst>
        </pc:picChg>
        <pc:picChg chg="del">
          <ac:chgData name="Adalbjorg Karlsdottir" userId="S::adalbjorg@lsretail.com::73a1fade-35d2-4abb-8fff-103bcc4d95dd" providerId="AD" clId="Web-{D1E3E5FD-2FAD-81E0-CE27-64636C321D1D}" dt="2022-10-16T20:41:08.498" v="3"/>
          <ac:picMkLst>
            <pc:docMk/>
            <pc:sldMk cId="3158000561" sldId="2146845807"/>
            <ac:picMk id="15" creationId="{6F927B4A-A591-0E12-A661-EDBDE6868135}"/>
          </ac:picMkLst>
        </pc:picChg>
      </pc:sldChg>
      <pc:sldChg chg="modSp">
        <pc:chgData name="Adalbjorg Karlsdottir" userId="S::adalbjorg@lsretail.com::73a1fade-35d2-4abb-8fff-103bcc4d95dd" providerId="AD" clId="Web-{D1E3E5FD-2FAD-81E0-CE27-64636C321D1D}" dt="2022-10-16T20:44:16.455" v="21" actId="20577"/>
        <pc:sldMkLst>
          <pc:docMk/>
          <pc:sldMk cId="619747485" sldId="2146845808"/>
        </pc:sldMkLst>
        <pc:spChg chg="mod">
          <ac:chgData name="Adalbjorg Karlsdottir" userId="S::adalbjorg@lsretail.com::73a1fade-35d2-4abb-8fff-103bcc4d95dd" providerId="AD" clId="Web-{D1E3E5FD-2FAD-81E0-CE27-64636C321D1D}" dt="2022-10-16T20:44:16.455" v="21" actId="20577"/>
          <ac:spMkLst>
            <pc:docMk/>
            <pc:sldMk cId="619747485" sldId="2146845808"/>
            <ac:spMk id="8" creationId="{1C618DA0-D05C-2B52-77C1-0D66CFC08276}"/>
          </ac:spMkLst>
        </pc:spChg>
      </pc:sldChg>
      <pc:sldChg chg="delSp modSp add replId delAnim modNotes">
        <pc:chgData name="Adalbjorg Karlsdottir" userId="S::adalbjorg@lsretail.com::73a1fade-35d2-4abb-8fff-103bcc4d95dd" providerId="AD" clId="Web-{D1E3E5FD-2FAD-81E0-CE27-64636C321D1D}" dt="2022-10-16T20:42:57.735" v="16"/>
        <pc:sldMkLst>
          <pc:docMk/>
          <pc:sldMk cId="1337583125" sldId="2146845846"/>
        </pc:sldMkLst>
        <pc:picChg chg="del">
          <ac:chgData name="Adalbjorg Karlsdottir" userId="S::adalbjorg@lsretail.com::73a1fade-35d2-4abb-8fff-103bcc4d95dd" providerId="AD" clId="Web-{D1E3E5FD-2FAD-81E0-CE27-64636C321D1D}" dt="2022-10-16T20:42:19.578" v="8"/>
          <ac:picMkLst>
            <pc:docMk/>
            <pc:sldMk cId="1337583125" sldId="2146845846"/>
            <ac:picMk id="10" creationId="{E09606BF-0EC7-7CF5-8856-4D4CEB85C1C6}"/>
          </ac:picMkLst>
        </pc:picChg>
        <pc:picChg chg="del">
          <ac:chgData name="Adalbjorg Karlsdottir" userId="S::adalbjorg@lsretail.com::73a1fade-35d2-4abb-8fff-103bcc4d95dd" providerId="AD" clId="Web-{D1E3E5FD-2FAD-81E0-CE27-64636C321D1D}" dt="2022-10-16T20:42:24.593" v="9"/>
          <ac:picMkLst>
            <pc:docMk/>
            <pc:sldMk cId="1337583125" sldId="2146845846"/>
            <ac:picMk id="12" creationId="{037B7058-E265-89AC-3033-17015246E2CE}"/>
          </ac:picMkLst>
        </pc:picChg>
        <pc:picChg chg="del">
          <ac:chgData name="Adalbjorg Karlsdottir" userId="S::adalbjorg@lsretail.com::73a1fade-35d2-4abb-8fff-103bcc4d95dd" providerId="AD" clId="Web-{D1E3E5FD-2FAD-81E0-CE27-64636C321D1D}" dt="2022-10-16T20:42:32.047" v="11"/>
          <ac:picMkLst>
            <pc:docMk/>
            <pc:sldMk cId="1337583125" sldId="2146845846"/>
            <ac:picMk id="13" creationId="{EC22EAC0-DA87-8F9E-CE3C-B1AB5E078642}"/>
          </ac:picMkLst>
        </pc:picChg>
        <pc:picChg chg="mod">
          <ac:chgData name="Adalbjorg Karlsdottir" userId="S::adalbjorg@lsretail.com::73a1fade-35d2-4abb-8fff-103bcc4d95dd" providerId="AD" clId="Web-{D1E3E5FD-2FAD-81E0-CE27-64636C321D1D}" dt="2022-10-16T20:42:35.531" v="12" actId="1076"/>
          <ac:picMkLst>
            <pc:docMk/>
            <pc:sldMk cId="1337583125" sldId="2146845846"/>
            <ac:picMk id="14" creationId="{0644E22F-60C8-E4E3-979E-05B8BBA7EE3D}"/>
          </ac:picMkLst>
        </pc:picChg>
        <pc:picChg chg="mod">
          <ac:chgData name="Adalbjorg Karlsdottir" userId="S::adalbjorg@lsretail.com::73a1fade-35d2-4abb-8fff-103bcc4d95dd" providerId="AD" clId="Web-{D1E3E5FD-2FAD-81E0-CE27-64636C321D1D}" dt="2022-10-16T20:42:39.969" v="13" actId="1076"/>
          <ac:picMkLst>
            <pc:docMk/>
            <pc:sldMk cId="1337583125" sldId="2146845846"/>
            <ac:picMk id="15" creationId="{6F927B4A-A591-0E12-A661-EDBDE6868135}"/>
          </ac:picMkLst>
        </pc:picChg>
      </pc:sldChg>
    </pc:docChg>
  </pc:docChgLst>
  <pc:docChgLst>
    <pc:chgData name="Adalbjorg Karlsdottir" userId="S::adalbjorg@lsretail.com::73a1fade-35d2-4abb-8fff-103bcc4d95dd" providerId="AD" clId="Web-{6C840AC6-A484-1902-9EE5-4029398E7718}"/>
    <pc:docChg chg="addSld delSld modSld modSection">
      <pc:chgData name="Adalbjorg Karlsdottir" userId="S::adalbjorg@lsretail.com::73a1fade-35d2-4abb-8fff-103bcc4d95dd" providerId="AD" clId="Web-{6C840AC6-A484-1902-9EE5-4029398E7718}" dt="2022-10-14T15:43:04.326" v="162"/>
      <pc:docMkLst>
        <pc:docMk/>
      </pc:docMkLst>
      <pc:sldChg chg="modNotes">
        <pc:chgData name="Adalbjorg Karlsdottir" userId="S::adalbjorg@lsretail.com::73a1fade-35d2-4abb-8fff-103bcc4d95dd" providerId="AD" clId="Web-{6C840AC6-A484-1902-9EE5-4029398E7718}" dt="2022-10-14T15:29:17.254" v="100"/>
        <pc:sldMkLst>
          <pc:docMk/>
          <pc:sldMk cId="860822770" sldId="406"/>
        </pc:sldMkLst>
      </pc:sldChg>
      <pc:sldChg chg="modNotes">
        <pc:chgData name="Adalbjorg Karlsdottir" userId="S::adalbjorg@lsretail.com::73a1fade-35d2-4abb-8fff-103bcc4d95dd" providerId="AD" clId="Web-{6C840AC6-A484-1902-9EE5-4029398E7718}" dt="2022-10-14T15:38:41.536" v="160"/>
        <pc:sldMkLst>
          <pc:docMk/>
          <pc:sldMk cId="2106838068" sldId="2146845778"/>
        </pc:sldMkLst>
      </pc:sldChg>
      <pc:sldChg chg="modNotes">
        <pc:chgData name="Adalbjorg Karlsdottir" userId="S::adalbjorg@lsretail.com::73a1fade-35d2-4abb-8fff-103bcc4d95dd" providerId="AD" clId="Web-{6C840AC6-A484-1902-9EE5-4029398E7718}" dt="2022-10-14T15:43:04.326" v="162"/>
        <pc:sldMkLst>
          <pc:docMk/>
          <pc:sldMk cId="916395666" sldId="2146845801"/>
        </pc:sldMkLst>
      </pc:sldChg>
      <pc:sldChg chg="modNotes">
        <pc:chgData name="Adalbjorg Karlsdottir" userId="S::adalbjorg@lsretail.com::73a1fade-35d2-4abb-8fff-103bcc4d95dd" providerId="AD" clId="Web-{6C840AC6-A484-1902-9EE5-4029398E7718}" dt="2022-10-14T15:20:59.755" v="11"/>
        <pc:sldMkLst>
          <pc:docMk/>
          <pc:sldMk cId="1095714837" sldId="2146845803"/>
        </pc:sldMkLst>
      </pc:sldChg>
      <pc:sldChg chg="modNotes">
        <pc:chgData name="Adalbjorg Karlsdottir" userId="S::adalbjorg@lsretail.com::73a1fade-35d2-4abb-8fff-103bcc4d95dd" providerId="AD" clId="Web-{6C840AC6-A484-1902-9EE5-4029398E7718}" dt="2022-10-14T15:23:37.025" v="61"/>
        <pc:sldMkLst>
          <pc:docMk/>
          <pc:sldMk cId="1205305385" sldId="2146845805"/>
        </pc:sldMkLst>
      </pc:sldChg>
      <pc:sldChg chg="modNotes">
        <pc:chgData name="Adalbjorg Karlsdottir" userId="S::adalbjorg@lsretail.com::73a1fade-35d2-4abb-8fff-103bcc4d95dd" providerId="AD" clId="Web-{6C840AC6-A484-1902-9EE5-4029398E7718}" dt="2022-10-14T15:24:24.339" v="85"/>
        <pc:sldMkLst>
          <pc:docMk/>
          <pc:sldMk cId="983220561" sldId="2146845806"/>
        </pc:sldMkLst>
      </pc:sldChg>
      <pc:sldChg chg="modNotes">
        <pc:chgData name="Adalbjorg Karlsdottir" userId="S::adalbjorg@lsretail.com::73a1fade-35d2-4abb-8fff-103bcc4d95dd" providerId="AD" clId="Web-{6C840AC6-A484-1902-9EE5-4029398E7718}" dt="2022-10-14T15:25:33.966" v="95"/>
        <pc:sldMkLst>
          <pc:docMk/>
          <pc:sldMk cId="3158000561" sldId="2146845807"/>
        </pc:sldMkLst>
      </pc:sldChg>
      <pc:sldChg chg="modNotes">
        <pc:chgData name="Adalbjorg Karlsdottir" userId="S::adalbjorg@lsretail.com::73a1fade-35d2-4abb-8fff-103bcc4d95dd" providerId="AD" clId="Web-{6C840AC6-A484-1902-9EE5-4029398E7718}" dt="2022-10-14T15:26:19.968" v="96"/>
        <pc:sldMkLst>
          <pc:docMk/>
          <pc:sldMk cId="619747485" sldId="2146845808"/>
        </pc:sldMkLst>
      </pc:sldChg>
      <pc:sldChg chg="modNotes">
        <pc:chgData name="Adalbjorg Karlsdottir" userId="S::adalbjorg@lsretail.com::73a1fade-35d2-4abb-8fff-103bcc4d95dd" providerId="AD" clId="Web-{6C840AC6-A484-1902-9EE5-4029398E7718}" dt="2022-10-14T15:26:58.656" v="98"/>
        <pc:sldMkLst>
          <pc:docMk/>
          <pc:sldMk cId="2994021894" sldId="2146845810"/>
        </pc:sldMkLst>
      </pc:sldChg>
      <pc:sldChg chg="del">
        <pc:chgData name="Adalbjorg Karlsdottir" userId="S::adalbjorg@lsretail.com::73a1fade-35d2-4abb-8fff-103bcc4d95dd" providerId="AD" clId="Web-{6C840AC6-A484-1902-9EE5-4029398E7718}" dt="2022-10-14T15:18:29.438" v="2"/>
        <pc:sldMkLst>
          <pc:docMk/>
          <pc:sldMk cId="684124875" sldId="2146845818"/>
        </pc:sldMkLst>
      </pc:sldChg>
      <pc:sldChg chg="modNotes">
        <pc:chgData name="Adalbjorg Karlsdottir" userId="S::adalbjorg@lsretail.com::73a1fade-35d2-4abb-8fff-103bcc4d95dd" providerId="AD" clId="Web-{6C840AC6-A484-1902-9EE5-4029398E7718}" dt="2022-10-14T15:31:21.445" v="122"/>
        <pc:sldMkLst>
          <pc:docMk/>
          <pc:sldMk cId="2197426327" sldId="2146845830"/>
        </pc:sldMkLst>
      </pc:sldChg>
      <pc:sldChg chg="modSp">
        <pc:chgData name="Adalbjorg Karlsdottir" userId="S::adalbjorg@lsretail.com::73a1fade-35d2-4abb-8fff-103bcc4d95dd" providerId="AD" clId="Web-{6C840AC6-A484-1902-9EE5-4029398E7718}" dt="2022-10-14T15:32:11.806" v="149" actId="14100"/>
        <pc:sldMkLst>
          <pc:docMk/>
          <pc:sldMk cId="2741567128" sldId="2146845832"/>
        </pc:sldMkLst>
        <pc:spChg chg="mod">
          <ac:chgData name="Adalbjorg Karlsdottir" userId="S::adalbjorg@lsretail.com::73a1fade-35d2-4abb-8fff-103bcc4d95dd" providerId="AD" clId="Web-{6C840AC6-A484-1902-9EE5-4029398E7718}" dt="2022-10-14T15:32:11.806" v="149" actId="14100"/>
          <ac:spMkLst>
            <pc:docMk/>
            <pc:sldMk cId="2741567128" sldId="2146845832"/>
            <ac:spMk id="4" creationId="{A92D0D75-3E86-8BE2-D454-96CBA97472EB}"/>
          </ac:spMkLst>
        </pc:spChg>
      </pc:sldChg>
      <pc:sldChg chg="modNotes">
        <pc:chgData name="Adalbjorg Karlsdottir" userId="S::adalbjorg@lsretail.com::73a1fade-35d2-4abb-8fff-103bcc4d95dd" providerId="AD" clId="Web-{6C840AC6-A484-1902-9EE5-4029398E7718}" dt="2022-10-14T15:33:41.903" v="157"/>
        <pc:sldMkLst>
          <pc:docMk/>
          <pc:sldMk cId="1835150259" sldId="2146845833"/>
        </pc:sldMkLst>
      </pc:sldChg>
      <pc:sldChg chg="add modNotes">
        <pc:chgData name="Adalbjorg Karlsdottir" userId="S::adalbjorg@lsretail.com::73a1fade-35d2-4abb-8fff-103bcc4d95dd" providerId="AD" clId="Web-{6C840AC6-A484-1902-9EE5-4029398E7718}" dt="2022-10-14T15:21:52.897" v="17"/>
        <pc:sldMkLst>
          <pc:docMk/>
          <pc:sldMk cId="1125515946" sldId="2146845842"/>
        </pc:sldMkLst>
      </pc:sldChg>
      <pc:sldChg chg="add modNotes">
        <pc:chgData name="Adalbjorg Karlsdottir" userId="S::adalbjorg@lsretail.com::73a1fade-35d2-4abb-8fff-103bcc4d95dd" providerId="AD" clId="Web-{6C840AC6-A484-1902-9EE5-4029398E7718}" dt="2022-10-14T15:18:59.220" v="6"/>
        <pc:sldMkLst>
          <pc:docMk/>
          <pc:sldMk cId="3546090933" sldId="2146845843"/>
        </pc:sldMkLst>
      </pc:sldChg>
    </pc:docChg>
  </pc:docChgLst>
  <pc:docChgLst>
    <pc:chgData name="Bjorn Jonsson" userId="0ba677ab-dff8-4d69-911d-adef4ed2de49" providerId="ADAL" clId="{4571BA59-878A-41C6-B162-4685014069BE}"/>
    <pc:docChg chg="custSel delSld modSld modSection">
      <pc:chgData name="Bjorn Jonsson" userId="0ba677ab-dff8-4d69-911d-adef4ed2de49" providerId="ADAL" clId="{4571BA59-878A-41C6-B162-4685014069BE}" dt="2022-11-07T07:05:28.618" v="127" actId="368"/>
      <pc:docMkLst>
        <pc:docMk/>
      </pc:docMkLst>
      <pc:sldChg chg="modNotes">
        <pc:chgData name="Bjorn Jonsson" userId="0ba677ab-dff8-4d69-911d-adef4ed2de49" providerId="ADAL" clId="{4571BA59-878A-41C6-B162-4685014069BE}" dt="2022-11-07T07:05:28.401" v="43" actId="368"/>
        <pc:sldMkLst>
          <pc:docMk/>
          <pc:sldMk cId="3080289854" sldId="399"/>
        </pc:sldMkLst>
      </pc:sldChg>
      <pc:sldChg chg="modNotes modNotesTx">
        <pc:chgData name="Bjorn Jonsson" userId="0ba677ab-dff8-4d69-911d-adef4ed2de49" providerId="ADAL" clId="{4571BA59-878A-41C6-B162-4685014069BE}" dt="2022-11-07T07:05:28.492" v="77" actId="368"/>
        <pc:sldMkLst>
          <pc:docMk/>
          <pc:sldMk cId="860822770" sldId="406"/>
        </pc:sldMkLst>
      </pc:sldChg>
      <pc:sldChg chg="modNotes modNotesTx">
        <pc:chgData name="Bjorn Jonsson" userId="0ba677ab-dff8-4d69-911d-adef4ed2de49" providerId="ADAL" clId="{4571BA59-878A-41C6-B162-4685014069BE}" dt="2022-11-07T07:05:28.497" v="79" actId="368"/>
        <pc:sldMkLst>
          <pc:docMk/>
          <pc:sldMk cId="3988790081" sldId="407"/>
        </pc:sldMkLst>
      </pc:sldChg>
      <pc:sldChg chg="modNotes modNotesTx">
        <pc:chgData name="Bjorn Jonsson" userId="0ba677ab-dff8-4d69-911d-adef4ed2de49" providerId="ADAL" clId="{4571BA59-878A-41C6-B162-4685014069BE}" dt="2022-11-07T07:05:28.502" v="81" actId="368"/>
        <pc:sldMkLst>
          <pc:docMk/>
          <pc:sldMk cId="4255675330" sldId="408"/>
        </pc:sldMkLst>
      </pc:sldChg>
      <pc:sldChg chg="del">
        <pc:chgData name="Bjorn Jonsson" userId="0ba677ab-dff8-4d69-911d-adef4ed2de49" providerId="ADAL" clId="{4571BA59-878A-41C6-B162-4685014069BE}" dt="2022-11-04T12:17:56.617" v="41" actId="47"/>
        <pc:sldMkLst>
          <pc:docMk/>
          <pc:sldMk cId="793897743" sldId="420"/>
        </pc:sldMkLst>
      </pc:sldChg>
      <pc:sldChg chg="modNotes">
        <pc:chgData name="Bjorn Jonsson" userId="0ba677ab-dff8-4d69-911d-adef4ed2de49" providerId="ADAL" clId="{4571BA59-878A-41C6-B162-4685014069BE}" dt="2022-11-07T07:05:28.536" v="95" actId="368"/>
        <pc:sldMkLst>
          <pc:docMk/>
          <pc:sldMk cId="1195277657" sldId="423"/>
        </pc:sldMkLst>
      </pc:sldChg>
      <pc:sldChg chg="modNotes">
        <pc:chgData name="Bjorn Jonsson" userId="0ba677ab-dff8-4d69-911d-adef4ed2de49" providerId="ADAL" clId="{4571BA59-878A-41C6-B162-4685014069BE}" dt="2022-11-07T07:05:28.561" v="105" actId="368"/>
        <pc:sldMkLst>
          <pc:docMk/>
          <pc:sldMk cId="2106838068" sldId="2146845778"/>
        </pc:sldMkLst>
      </pc:sldChg>
      <pc:sldChg chg="modNotes">
        <pc:chgData name="Bjorn Jonsson" userId="0ba677ab-dff8-4d69-911d-adef4ed2de49" providerId="ADAL" clId="{4571BA59-878A-41C6-B162-4685014069BE}" dt="2022-11-07T07:05:28.572" v="109" actId="368"/>
        <pc:sldMkLst>
          <pc:docMk/>
          <pc:sldMk cId="3852826898" sldId="2146845779"/>
        </pc:sldMkLst>
      </pc:sldChg>
      <pc:sldChg chg="modNotes">
        <pc:chgData name="Bjorn Jonsson" userId="0ba677ab-dff8-4d69-911d-adef4ed2de49" providerId="ADAL" clId="{4571BA59-878A-41C6-B162-4685014069BE}" dt="2022-11-07T07:05:28.565" v="107" actId="368"/>
        <pc:sldMkLst>
          <pc:docMk/>
          <pc:sldMk cId="1835592353" sldId="2146845781"/>
        </pc:sldMkLst>
      </pc:sldChg>
      <pc:sldChg chg="modNotes">
        <pc:chgData name="Bjorn Jonsson" userId="0ba677ab-dff8-4d69-911d-adef4ed2de49" providerId="ADAL" clId="{4571BA59-878A-41C6-B162-4685014069BE}" dt="2022-11-07T07:05:28.618" v="127" actId="368"/>
        <pc:sldMkLst>
          <pc:docMk/>
          <pc:sldMk cId="916395666" sldId="2146845801"/>
        </pc:sldMkLst>
      </pc:sldChg>
      <pc:sldChg chg="modNotes modNotesTx">
        <pc:chgData name="Bjorn Jonsson" userId="0ba677ab-dff8-4d69-911d-adef4ed2de49" providerId="ADAL" clId="{4571BA59-878A-41C6-B162-4685014069BE}" dt="2022-11-07T07:05:28.421" v="49" actId="368"/>
        <pc:sldMkLst>
          <pc:docMk/>
          <pc:sldMk cId="3148306299" sldId="2146845802"/>
        </pc:sldMkLst>
      </pc:sldChg>
      <pc:sldChg chg="modNotes modNotesTx">
        <pc:chgData name="Bjorn Jonsson" userId="0ba677ab-dff8-4d69-911d-adef4ed2de49" providerId="ADAL" clId="{4571BA59-878A-41C6-B162-4685014069BE}" dt="2022-11-07T07:05:28.426" v="51" actId="368"/>
        <pc:sldMkLst>
          <pc:docMk/>
          <pc:sldMk cId="1095714837" sldId="2146845803"/>
        </pc:sldMkLst>
      </pc:sldChg>
      <pc:sldChg chg="modNotes modNotesTx">
        <pc:chgData name="Bjorn Jonsson" userId="0ba677ab-dff8-4d69-911d-adef4ed2de49" providerId="ADAL" clId="{4571BA59-878A-41C6-B162-4685014069BE}" dt="2022-11-07T07:05:28.437" v="55" actId="368"/>
        <pc:sldMkLst>
          <pc:docMk/>
          <pc:sldMk cId="1017445995" sldId="2146845804"/>
        </pc:sldMkLst>
      </pc:sldChg>
      <pc:sldChg chg="modNotes modNotesTx">
        <pc:chgData name="Bjorn Jonsson" userId="0ba677ab-dff8-4d69-911d-adef4ed2de49" providerId="ADAL" clId="{4571BA59-878A-41C6-B162-4685014069BE}" dt="2022-11-07T07:05:28.452" v="61" actId="368"/>
        <pc:sldMkLst>
          <pc:docMk/>
          <pc:sldMk cId="1205305385" sldId="2146845805"/>
        </pc:sldMkLst>
      </pc:sldChg>
      <pc:sldChg chg="modNotes">
        <pc:chgData name="Bjorn Jonsson" userId="0ba677ab-dff8-4d69-911d-adef4ed2de49" providerId="ADAL" clId="{4571BA59-878A-41C6-B162-4685014069BE}" dt="2022-11-07T07:05:28.457" v="63" actId="368"/>
        <pc:sldMkLst>
          <pc:docMk/>
          <pc:sldMk cId="983220561" sldId="2146845806"/>
        </pc:sldMkLst>
      </pc:sldChg>
      <pc:sldChg chg="modNotes">
        <pc:chgData name="Bjorn Jonsson" userId="0ba677ab-dff8-4d69-911d-adef4ed2de49" providerId="ADAL" clId="{4571BA59-878A-41C6-B162-4685014069BE}" dt="2022-11-07T07:05:28.462" v="65" actId="368"/>
        <pc:sldMkLst>
          <pc:docMk/>
          <pc:sldMk cId="3158000561" sldId="2146845807"/>
        </pc:sldMkLst>
      </pc:sldChg>
      <pc:sldChg chg="modNotes modNotesTx">
        <pc:chgData name="Bjorn Jonsson" userId="0ba677ab-dff8-4d69-911d-adef4ed2de49" providerId="ADAL" clId="{4571BA59-878A-41C6-B162-4685014069BE}" dt="2022-11-07T07:05:28.478" v="71" actId="368"/>
        <pc:sldMkLst>
          <pc:docMk/>
          <pc:sldMk cId="619747485" sldId="2146845808"/>
        </pc:sldMkLst>
      </pc:sldChg>
      <pc:sldChg chg="modNotes">
        <pc:chgData name="Bjorn Jonsson" userId="0ba677ab-dff8-4d69-911d-adef4ed2de49" providerId="ADAL" clId="{4571BA59-878A-41C6-B162-4685014069BE}" dt="2022-11-07T07:05:28.482" v="73" actId="368"/>
        <pc:sldMkLst>
          <pc:docMk/>
          <pc:sldMk cId="465250119" sldId="2146845809"/>
        </pc:sldMkLst>
      </pc:sldChg>
      <pc:sldChg chg="modNotes">
        <pc:chgData name="Bjorn Jonsson" userId="0ba677ab-dff8-4d69-911d-adef4ed2de49" providerId="ADAL" clId="{4571BA59-878A-41C6-B162-4685014069BE}" dt="2022-11-07T07:05:28.487" v="75" actId="368"/>
        <pc:sldMkLst>
          <pc:docMk/>
          <pc:sldMk cId="2994021894" sldId="2146845810"/>
        </pc:sldMkLst>
      </pc:sldChg>
      <pc:sldChg chg="modNotes modNotesTx">
        <pc:chgData name="Bjorn Jonsson" userId="0ba677ab-dff8-4d69-911d-adef4ed2de49" providerId="ADAL" clId="{4571BA59-878A-41C6-B162-4685014069BE}" dt="2022-11-07T07:05:28.541" v="97" actId="368"/>
        <pc:sldMkLst>
          <pc:docMk/>
          <pc:sldMk cId="544804544" sldId="2146845811"/>
        </pc:sldMkLst>
      </pc:sldChg>
      <pc:sldChg chg="modNotes">
        <pc:chgData name="Bjorn Jonsson" userId="0ba677ab-dff8-4d69-911d-adef4ed2de49" providerId="ADAL" clId="{4571BA59-878A-41C6-B162-4685014069BE}" dt="2022-11-07T07:05:28.546" v="99" actId="368"/>
        <pc:sldMkLst>
          <pc:docMk/>
          <pc:sldMk cId="1424680159" sldId="2146845812"/>
        </pc:sldMkLst>
      </pc:sldChg>
      <pc:sldChg chg="modNotes">
        <pc:chgData name="Bjorn Jonsson" userId="0ba677ab-dff8-4d69-911d-adef4ed2de49" providerId="ADAL" clId="{4571BA59-878A-41C6-B162-4685014069BE}" dt="2022-11-07T07:05:28.550" v="101" actId="368"/>
        <pc:sldMkLst>
          <pc:docMk/>
          <pc:sldMk cId="3230011794" sldId="2146845813"/>
        </pc:sldMkLst>
      </pc:sldChg>
      <pc:sldChg chg="modNotes modNotesTx">
        <pc:chgData name="Bjorn Jonsson" userId="0ba677ab-dff8-4d69-911d-adef4ed2de49" providerId="ADAL" clId="{4571BA59-878A-41C6-B162-4685014069BE}" dt="2022-11-07T07:05:28.556" v="103" actId="368"/>
        <pc:sldMkLst>
          <pc:docMk/>
          <pc:sldMk cId="2149010115" sldId="2146845814"/>
        </pc:sldMkLst>
      </pc:sldChg>
      <pc:sldChg chg="modNotes modNotesTx">
        <pc:chgData name="Bjorn Jonsson" userId="0ba677ab-dff8-4d69-911d-adef4ed2de49" providerId="ADAL" clId="{4571BA59-878A-41C6-B162-4685014069BE}" dt="2022-11-07T07:05:28.410" v="45" actId="368"/>
        <pc:sldMkLst>
          <pc:docMk/>
          <pc:sldMk cId="4189099336" sldId="2146845817"/>
        </pc:sldMkLst>
      </pc:sldChg>
      <pc:sldChg chg="modNotes">
        <pc:chgData name="Bjorn Jonsson" userId="0ba677ab-dff8-4d69-911d-adef4ed2de49" providerId="ADAL" clId="{4571BA59-878A-41C6-B162-4685014069BE}" dt="2022-11-07T07:05:28.584" v="113" actId="368"/>
        <pc:sldMkLst>
          <pc:docMk/>
          <pc:sldMk cId="1629498821" sldId="2146845820"/>
        </pc:sldMkLst>
      </pc:sldChg>
      <pc:sldChg chg="modNotes">
        <pc:chgData name="Bjorn Jonsson" userId="0ba677ab-dff8-4d69-911d-adef4ed2de49" providerId="ADAL" clId="{4571BA59-878A-41C6-B162-4685014069BE}" dt="2022-11-07T07:05:28.613" v="125" actId="368"/>
        <pc:sldMkLst>
          <pc:docMk/>
          <pc:sldMk cId="1684305322" sldId="2146845825"/>
        </pc:sldMkLst>
      </pc:sldChg>
      <pc:sldChg chg="modNotes">
        <pc:chgData name="Bjorn Jonsson" userId="0ba677ab-dff8-4d69-911d-adef4ed2de49" providerId="ADAL" clId="{4571BA59-878A-41C6-B162-4685014069BE}" dt="2022-11-07T07:05:28.609" v="123" actId="368"/>
        <pc:sldMkLst>
          <pc:docMk/>
          <pc:sldMk cId="1606692795" sldId="2146845826"/>
        </pc:sldMkLst>
      </pc:sldChg>
      <pc:sldChg chg="modNotes modNotesTx">
        <pc:chgData name="Bjorn Jonsson" userId="0ba677ab-dff8-4d69-911d-adef4ed2de49" providerId="ADAL" clId="{4571BA59-878A-41C6-B162-4685014069BE}" dt="2022-11-07T07:05:28.507" v="83" actId="368"/>
        <pc:sldMkLst>
          <pc:docMk/>
          <pc:sldMk cId="2143515730" sldId="2146845829"/>
        </pc:sldMkLst>
      </pc:sldChg>
      <pc:sldChg chg="modNotes">
        <pc:chgData name="Bjorn Jonsson" userId="0ba677ab-dff8-4d69-911d-adef4ed2de49" providerId="ADAL" clId="{4571BA59-878A-41C6-B162-4685014069BE}" dt="2022-11-07T07:05:28.512" v="85" actId="368"/>
        <pc:sldMkLst>
          <pc:docMk/>
          <pc:sldMk cId="2197426327" sldId="2146845830"/>
        </pc:sldMkLst>
      </pc:sldChg>
      <pc:sldChg chg="modNotes">
        <pc:chgData name="Bjorn Jonsson" userId="0ba677ab-dff8-4d69-911d-adef4ed2de49" providerId="ADAL" clId="{4571BA59-878A-41C6-B162-4685014069BE}" dt="2022-11-07T07:05:28.516" v="87" actId="368"/>
        <pc:sldMkLst>
          <pc:docMk/>
          <pc:sldMk cId="2741567128" sldId="2146845832"/>
        </pc:sldMkLst>
      </pc:sldChg>
      <pc:sldChg chg="modNotes modNotesTx">
        <pc:chgData name="Bjorn Jonsson" userId="0ba677ab-dff8-4d69-911d-adef4ed2de49" providerId="ADAL" clId="{4571BA59-878A-41C6-B162-4685014069BE}" dt="2022-11-07T07:05:28.521" v="89" actId="368"/>
        <pc:sldMkLst>
          <pc:docMk/>
          <pc:sldMk cId="1835150259" sldId="2146845833"/>
        </pc:sldMkLst>
      </pc:sldChg>
      <pc:sldChg chg="modNotes">
        <pc:chgData name="Bjorn Jonsson" userId="0ba677ab-dff8-4d69-911d-adef4ed2de49" providerId="ADAL" clId="{4571BA59-878A-41C6-B162-4685014069BE}" dt="2022-11-07T07:05:28.526" v="91" actId="368"/>
        <pc:sldMkLst>
          <pc:docMk/>
          <pc:sldMk cId="3683687853" sldId="2146845834"/>
        </pc:sldMkLst>
      </pc:sldChg>
      <pc:sldChg chg="modNotes">
        <pc:chgData name="Bjorn Jonsson" userId="0ba677ab-dff8-4d69-911d-adef4ed2de49" providerId="ADAL" clId="{4571BA59-878A-41C6-B162-4685014069BE}" dt="2022-11-07T07:05:28.579" v="111" actId="368"/>
        <pc:sldMkLst>
          <pc:docMk/>
          <pc:sldMk cId="3528743077" sldId="2146845836"/>
        </pc:sldMkLst>
      </pc:sldChg>
      <pc:sldChg chg="modNotes">
        <pc:chgData name="Bjorn Jonsson" userId="0ba677ab-dff8-4d69-911d-adef4ed2de49" providerId="ADAL" clId="{4571BA59-878A-41C6-B162-4685014069BE}" dt="2022-11-07T07:05:28.594" v="117" actId="368"/>
        <pc:sldMkLst>
          <pc:docMk/>
          <pc:sldMk cId="2628795954" sldId="2146845837"/>
        </pc:sldMkLst>
      </pc:sldChg>
      <pc:sldChg chg="modNotes modNotesTx">
        <pc:chgData name="Bjorn Jonsson" userId="0ba677ab-dff8-4d69-911d-adef4ed2de49" providerId="ADAL" clId="{4571BA59-878A-41C6-B162-4685014069BE}" dt="2022-11-07T07:05:28.599" v="119" actId="368"/>
        <pc:sldMkLst>
          <pc:docMk/>
          <pc:sldMk cId="1805682701" sldId="2146845838"/>
        </pc:sldMkLst>
      </pc:sldChg>
      <pc:sldChg chg="modNotes">
        <pc:chgData name="Bjorn Jonsson" userId="0ba677ab-dff8-4d69-911d-adef4ed2de49" providerId="ADAL" clId="{4571BA59-878A-41C6-B162-4685014069BE}" dt="2022-11-07T07:05:28.589" v="115" actId="368"/>
        <pc:sldMkLst>
          <pc:docMk/>
          <pc:sldMk cId="3054608420" sldId="2146845839"/>
        </pc:sldMkLst>
      </pc:sldChg>
      <pc:sldChg chg="modNotes">
        <pc:chgData name="Bjorn Jonsson" userId="0ba677ab-dff8-4d69-911d-adef4ed2de49" providerId="ADAL" clId="{4571BA59-878A-41C6-B162-4685014069BE}" dt="2022-11-07T07:05:28.604" v="121" actId="368"/>
        <pc:sldMkLst>
          <pc:docMk/>
          <pc:sldMk cId="523262577" sldId="2146845840"/>
        </pc:sldMkLst>
      </pc:sldChg>
      <pc:sldChg chg="modNotes modNotesTx">
        <pc:chgData name="Bjorn Jonsson" userId="0ba677ab-dff8-4d69-911d-adef4ed2de49" providerId="ADAL" clId="{4571BA59-878A-41C6-B162-4685014069BE}" dt="2022-11-07T07:05:28.472" v="69" actId="368"/>
        <pc:sldMkLst>
          <pc:docMk/>
          <pc:sldMk cId="2000456278" sldId="2146845841"/>
        </pc:sldMkLst>
      </pc:sldChg>
      <pc:sldChg chg="modNotes">
        <pc:chgData name="Bjorn Jonsson" userId="0ba677ab-dff8-4d69-911d-adef4ed2de49" providerId="ADAL" clId="{4571BA59-878A-41C6-B162-4685014069BE}" dt="2022-11-07T07:05:28.447" v="59" actId="368"/>
        <pc:sldMkLst>
          <pc:docMk/>
          <pc:sldMk cId="1125515946" sldId="2146845842"/>
        </pc:sldMkLst>
      </pc:sldChg>
      <pc:sldChg chg="modNotes">
        <pc:chgData name="Bjorn Jonsson" userId="0ba677ab-dff8-4d69-911d-adef4ed2de49" providerId="ADAL" clId="{4571BA59-878A-41C6-B162-4685014069BE}" dt="2022-11-07T07:05:28.442" v="57" actId="368"/>
        <pc:sldMkLst>
          <pc:docMk/>
          <pc:sldMk cId="3546090933" sldId="2146845843"/>
        </pc:sldMkLst>
      </pc:sldChg>
      <pc:sldChg chg="modNotes">
        <pc:chgData name="Bjorn Jonsson" userId="0ba677ab-dff8-4d69-911d-adef4ed2de49" providerId="ADAL" clId="{4571BA59-878A-41C6-B162-4685014069BE}" dt="2022-11-07T07:05:28.416" v="47" actId="368"/>
        <pc:sldMkLst>
          <pc:docMk/>
          <pc:sldMk cId="2816036344" sldId="2146845844"/>
        </pc:sldMkLst>
      </pc:sldChg>
      <pc:sldChg chg="modNotes">
        <pc:chgData name="Bjorn Jonsson" userId="0ba677ab-dff8-4d69-911d-adef4ed2de49" providerId="ADAL" clId="{4571BA59-878A-41C6-B162-4685014069BE}" dt="2022-11-07T07:05:28.433" v="53" actId="368"/>
        <pc:sldMkLst>
          <pc:docMk/>
          <pc:sldMk cId="3369540048" sldId="2146845845"/>
        </pc:sldMkLst>
      </pc:sldChg>
      <pc:sldChg chg="modNotes">
        <pc:chgData name="Bjorn Jonsson" userId="0ba677ab-dff8-4d69-911d-adef4ed2de49" providerId="ADAL" clId="{4571BA59-878A-41C6-B162-4685014069BE}" dt="2022-11-07T07:05:28.468" v="67" actId="368"/>
        <pc:sldMkLst>
          <pc:docMk/>
          <pc:sldMk cId="1337583125" sldId="2146845846"/>
        </pc:sldMkLst>
      </pc:sldChg>
      <pc:sldChg chg="modNotes">
        <pc:chgData name="Bjorn Jonsson" userId="0ba677ab-dff8-4d69-911d-adef4ed2de49" providerId="ADAL" clId="{4571BA59-878A-41C6-B162-4685014069BE}" dt="2022-11-07T07:05:28.531" v="93" actId="368"/>
        <pc:sldMkLst>
          <pc:docMk/>
          <pc:sldMk cId="4287055154" sldId="2146845847"/>
        </pc:sldMkLst>
      </pc:sldChg>
    </pc:docChg>
  </pc:docChgLst>
  <pc:docChgLst>
    <pc:chgData name="Adalbjorg Karlsdottir" userId="S::adalbjorg@lsretail.com::73a1fade-35d2-4abb-8fff-103bcc4d95dd" providerId="AD" clId="Web-{79B70522-4250-49C9-6865-2C601A0EE85D}"/>
    <pc:docChg chg="addSld delSld modSld modSection">
      <pc:chgData name="Adalbjorg Karlsdottir" userId="S::adalbjorg@lsretail.com::73a1fade-35d2-4abb-8fff-103bcc4d95dd" providerId="AD" clId="Web-{79B70522-4250-49C9-6865-2C601A0EE85D}" dt="2022-10-14T12:06:42.211" v="839"/>
      <pc:docMkLst>
        <pc:docMk/>
      </pc:docMkLst>
      <pc:sldChg chg="modNotes">
        <pc:chgData name="Adalbjorg Karlsdottir" userId="S::adalbjorg@lsretail.com::73a1fade-35d2-4abb-8fff-103bcc4d95dd" providerId="AD" clId="Web-{79B70522-4250-49C9-6865-2C601A0EE85D}" dt="2022-10-14T12:05:36.037" v="838"/>
        <pc:sldMkLst>
          <pc:docMk/>
          <pc:sldMk cId="916395666" sldId="2146845801"/>
        </pc:sldMkLst>
      </pc:sldChg>
      <pc:sldChg chg="modNotes">
        <pc:chgData name="Adalbjorg Karlsdottir" userId="S::adalbjorg@lsretail.com::73a1fade-35d2-4abb-8fff-103bcc4d95dd" providerId="AD" clId="Web-{79B70522-4250-49C9-6865-2C601A0EE85D}" dt="2022-10-14T11:22:06.273" v="137"/>
        <pc:sldMkLst>
          <pc:docMk/>
          <pc:sldMk cId="1205305385" sldId="2146845805"/>
        </pc:sldMkLst>
      </pc:sldChg>
      <pc:sldChg chg="modNotes">
        <pc:chgData name="Adalbjorg Karlsdottir" userId="S::adalbjorg@lsretail.com::73a1fade-35d2-4abb-8fff-103bcc4d95dd" providerId="AD" clId="Web-{79B70522-4250-49C9-6865-2C601A0EE85D}" dt="2022-10-14T11:20:42.037" v="82"/>
        <pc:sldMkLst>
          <pc:docMk/>
          <pc:sldMk cId="983220561" sldId="2146845806"/>
        </pc:sldMkLst>
      </pc:sldChg>
      <pc:sldChg chg="modNotes">
        <pc:chgData name="Adalbjorg Karlsdottir" userId="S::adalbjorg@lsretail.com::73a1fade-35d2-4abb-8fff-103bcc4d95dd" providerId="AD" clId="Web-{79B70522-4250-49C9-6865-2C601A0EE85D}" dt="2022-10-14T11:27:16.156" v="234"/>
        <pc:sldMkLst>
          <pc:docMk/>
          <pc:sldMk cId="3158000561" sldId="2146845807"/>
        </pc:sldMkLst>
      </pc:sldChg>
      <pc:sldChg chg="modNotes">
        <pc:chgData name="Adalbjorg Karlsdottir" userId="S::adalbjorg@lsretail.com::73a1fade-35d2-4abb-8fff-103bcc4d95dd" providerId="AD" clId="Web-{79B70522-4250-49C9-6865-2C601A0EE85D}" dt="2022-10-14T11:23:38.057" v="151"/>
        <pc:sldMkLst>
          <pc:docMk/>
          <pc:sldMk cId="619747485" sldId="2146845808"/>
        </pc:sldMkLst>
      </pc:sldChg>
      <pc:sldChg chg="modNotes">
        <pc:chgData name="Adalbjorg Karlsdottir" userId="S::adalbjorg@lsretail.com::73a1fade-35d2-4abb-8fff-103bcc4d95dd" providerId="AD" clId="Web-{79B70522-4250-49C9-6865-2C601A0EE85D}" dt="2022-10-14T12:02:44.471" v="814"/>
        <pc:sldMkLst>
          <pc:docMk/>
          <pc:sldMk cId="544804544" sldId="2146845811"/>
        </pc:sldMkLst>
      </pc:sldChg>
      <pc:sldChg chg="modNotes">
        <pc:chgData name="Adalbjorg Karlsdottir" userId="S::adalbjorg@lsretail.com::73a1fade-35d2-4abb-8fff-103bcc4d95dd" providerId="AD" clId="Web-{79B70522-4250-49C9-6865-2C601A0EE85D}" dt="2022-10-14T12:03:39.019" v="827"/>
        <pc:sldMkLst>
          <pc:docMk/>
          <pc:sldMk cId="3230011794" sldId="2146845813"/>
        </pc:sldMkLst>
      </pc:sldChg>
      <pc:sldChg chg="modNotes">
        <pc:chgData name="Adalbjorg Karlsdottir" userId="S::adalbjorg@lsretail.com::73a1fade-35d2-4abb-8fff-103bcc4d95dd" providerId="AD" clId="Web-{79B70522-4250-49C9-6865-2C601A0EE85D}" dt="2022-10-14T12:03:42.722" v="828"/>
        <pc:sldMkLst>
          <pc:docMk/>
          <pc:sldMk cId="2149010115" sldId="2146845814"/>
        </pc:sldMkLst>
      </pc:sldChg>
      <pc:sldChg chg="delAnim modAnim">
        <pc:chgData name="Adalbjorg Karlsdottir" userId="S::adalbjorg@lsretail.com::73a1fade-35d2-4abb-8fff-103bcc4d95dd" providerId="AD" clId="Web-{79B70522-4250-49C9-6865-2C601A0EE85D}" dt="2022-10-14T12:06:42.211" v="839"/>
        <pc:sldMkLst>
          <pc:docMk/>
          <pc:sldMk cId="684124875" sldId="2146845818"/>
        </pc:sldMkLst>
      </pc:sldChg>
      <pc:sldChg chg="modNotes">
        <pc:chgData name="Adalbjorg Karlsdottir" userId="S::adalbjorg@lsretail.com::73a1fade-35d2-4abb-8fff-103bcc4d95dd" providerId="AD" clId="Web-{79B70522-4250-49C9-6865-2C601A0EE85D}" dt="2022-10-14T11:45:32.509" v="437"/>
        <pc:sldMkLst>
          <pc:docMk/>
          <pc:sldMk cId="2197426327" sldId="2146845830"/>
        </pc:sldMkLst>
      </pc:sldChg>
      <pc:sldChg chg="addSp modSp modNotes">
        <pc:chgData name="Adalbjorg Karlsdottir" userId="S::adalbjorg@lsretail.com::73a1fade-35d2-4abb-8fff-103bcc4d95dd" providerId="AD" clId="Web-{79B70522-4250-49C9-6865-2C601A0EE85D}" dt="2022-10-14T11:52:35.722" v="580"/>
        <pc:sldMkLst>
          <pc:docMk/>
          <pc:sldMk cId="2741567128" sldId="2146845832"/>
        </pc:sldMkLst>
        <pc:spChg chg="add mod">
          <ac:chgData name="Adalbjorg Karlsdottir" userId="S::adalbjorg@lsretail.com::73a1fade-35d2-4abb-8fff-103bcc4d95dd" providerId="AD" clId="Web-{79B70522-4250-49C9-6865-2C601A0EE85D}" dt="2022-10-14T11:50:25.813" v="450" actId="20577"/>
          <ac:spMkLst>
            <pc:docMk/>
            <pc:sldMk cId="2741567128" sldId="2146845832"/>
            <ac:spMk id="3" creationId="{86EB98FF-0AAA-38B1-775C-552E9DE1AB1B}"/>
          </ac:spMkLst>
        </pc:spChg>
        <pc:spChg chg="add mod">
          <ac:chgData name="Adalbjorg Karlsdottir" userId="S::adalbjorg@lsretail.com::73a1fade-35d2-4abb-8fff-103bcc4d95dd" providerId="AD" clId="Web-{79B70522-4250-49C9-6865-2C601A0EE85D}" dt="2022-10-14T11:51:40.065" v="516" actId="20577"/>
          <ac:spMkLst>
            <pc:docMk/>
            <pc:sldMk cId="2741567128" sldId="2146845832"/>
            <ac:spMk id="4" creationId="{A92D0D75-3E86-8BE2-D454-96CBA97472EB}"/>
          </ac:spMkLst>
        </pc:spChg>
        <pc:spChg chg="mod">
          <ac:chgData name="Adalbjorg Karlsdottir" userId="S::adalbjorg@lsretail.com::73a1fade-35d2-4abb-8fff-103bcc4d95dd" providerId="AD" clId="Web-{79B70522-4250-49C9-6865-2C601A0EE85D}" dt="2022-10-14T11:49:45.640" v="441" actId="1076"/>
          <ac:spMkLst>
            <pc:docMk/>
            <pc:sldMk cId="2741567128" sldId="2146845832"/>
            <ac:spMk id="7" creationId="{5A999E7C-B0DC-93C7-0202-8CC804A2A63F}"/>
          </ac:spMkLst>
        </pc:spChg>
        <pc:cxnChg chg="add mod">
          <ac:chgData name="Adalbjorg Karlsdottir" userId="S::adalbjorg@lsretail.com::73a1fade-35d2-4abb-8fff-103bcc4d95dd" providerId="AD" clId="Web-{79B70522-4250-49C9-6865-2C601A0EE85D}" dt="2022-10-14T11:49:51.718" v="442" actId="1076"/>
          <ac:cxnSpMkLst>
            <pc:docMk/>
            <pc:sldMk cId="2741567128" sldId="2146845832"/>
            <ac:cxnSpMk id="2" creationId="{51805743-8571-21DB-AD44-634EB95F4612}"/>
          </ac:cxnSpMkLst>
        </pc:cxnChg>
        <pc:cxnChg chg="add mod">
          <ac:chgData name="Adalbjorg Karlsdottir" userId="S::adalbjorg@lsretail.com::73a1fade-35d2-4abb-8fff-103bcc4d95dd" providerId="AD" clId="Web-{79B70522-4250-49C9-6865-2C601A0EE85D}" dt="2022-10-14T11:50:51.798" v="454" actId="1076"/>
          <ac:cxnSpMkLst>
            <pc:docMk/>
            <pc:sldMk cId="2741567128" sldId="2146845832"/>
            <ac:cxnSpMk id="6" creationId="{FEB9336A-C745-3BA8-C3FB-26B3A5816746}"/>
          </ac:cxnSpMkLst>
        </pc:cxnChg>
      </pc:sldChg>
      <pc:sldChg chg="modNotes">
        <pc:chgData name="Adalbjorg Karlsdottir" userId="S::adalbjorg@lsretail.com::73a1fade-35d2-4abb-8fff-103bcc4d95dd" providerId="AD" clId="Web-{79B70522-4250-49C9-6865-2C601A0EE85D}" dt="2022-10-14T11:54:41.475" v="736"/>
        <pc:sldMkLst>
          <pc:docMk/>
          <pc:sldMk cId="1835150259" sldId="2146845833"/>
        </pc:sldMkLst>
      </pc:sldChg>
      <pc:sldChg chg="delSp modSp modNotes">
        <pc:chgData name="Adalbjorg Karlsdottir" userId="S::adalbjorg@lsretail.com::73a1fade-35d2-4abb-8fff-103bcc4d95dd" providerId="AD" clId="Web-{79B70522-4250-49C9-6865-2C601A0EE85D}" dt="2022-10-14T12:02:12.829" v="810"/>
        <pc:sldMkLst>
          <pc:docMk/>
          <pc:sldMk cId="3683687853" sldId="2146845834"/>
        </pc:sldMkLst>
        <pc:spChg chg="mod">
          <ac:chgData name="Adalbjorg Karlsdottir" userId="S::adalbjorg@lsretail.com::73a1fade-35d2-4abb-8fff-103bcc4d95dd" providerId="AD" clId="Web-{79B70522-4250-49C9-6865-2C601A0EE85D}" dt="2022-10-14T11:55:24.914" v="770" actId="14100"/>
          <ac:spMkLst>
            <pc:docMk/>
            <pc:sldMk cId="3683687853" sldId="2146845834"/>
            <ac:spMk id="7" creationId="{8C08D6BC-1FF7-BF67-789E-E9A643A139F9}"/>
          </ac:spMkLst>
        </pc:spChg>
        <pc:spChg chg="mod">
          <ac:chgData name="Adalbjorg Karlsdottir" userId="S::adalbjorg@lsretail.com::73a1fade-35d2-4abb-8fff-103bcc4d95dd" providerId="AD" clId="Web-{79B70522-4250-49C9-6865-2C601A0EE85D}" dt="2022-10-14T11:55:24.914" v="767" actId="14100"/>
          <ac:spMkLst>
            <pc:docMk/>
            <pc:sldMk cId="3683687853" sldId="2146845834"/>
            <ac:spMk id="11" creationId="{6A097948-5A3E-6F4C-F0FD-B60684D22DEC}"/>
          </ac:spMkLst>
        </pc:spChg>
        <pc:spChg chg="mod">
          <ac:chgData name="Adalbjorg Karlsdottir" userId="S::adalbjorg@lsretail.com::73a1fade-35d2-4abb-8fff-103bcc4d95dd" providerId="AD" clId="Web-{79B70522-4250-49C9-6865-2C601A0EE85D}" dt="2022-10-14T11:55:24.914" v="766" actId="14100"/>
          <ac:spMkLst>
            <pc:docMk/>
            <pc:sldMk cId="3683687853" sldId="2146845834"/>
            <ac:spMk id="12" creationId="{8FFA2B48-6F8C-CF87-FFB7-CF0CB19FED7A}"/>
          </ac:spMkLst>
        </pc:spChg>
        <pc:spChg chg="mod">
          <ac:chgData name="Adalbjorg Karlsdottir" userId="S::adalbjorg@lsretail.com::73a1fade-35d2-4abb-8fff-103bcc4d95dd" providerId="AD" clId="Web-{79B70522-4250-49C9-6865-2C601A0EE85D}" dt="2022-10-14T11:55:24.914" v="764" actId="14100"/>
          <ac:spMkLst>
            <pc:docMk/>
            <pc:sldMk cId="3683687853" sldId="2146845834"/>
            <ac:spMk id="14" creationId="{A13AD5CB-8024-3AEC-B5B1-012934C1935D}"/>
          </ac:spMkLst>
        </pc:spChg>
        <pc:spChg chg="mod">
          <ac:chgData name="Adalbjorg Karlsdottir" userId="S::adalbjorg@lsretail.com::73a1fade-35d2-4abb-8fff-103bcc4d95dd" providerId="AD" clId="Web-{79B70522-4250-49C9-6865-2C601A0EE85D}" dt="2022-10-14T11:55:24.914" v="763" actId="14100"/>
          <ac:spMkLst>
            <pc:docMk/>
            <pc:sldMk cId="3683687853" sldId="2146845834"/>
            <ac:spMk id="15" creationId="{AFF09C4B-D6A7-AC38-C8FD-5047B113B14F}"/>
          </ac:spMkLst>
        </pc:spChg>
        <pc:spChg chg="mod">
          <ac:chgData name="Adalbjorg Karlsdottir" userId="S::adalbjorg@lsretail.com::73a1fade-35d2-4abb-8fff-103bcc4d95dd" providerId="AD" clId="Web-{79B70522-4250-49C9-6865-2C601A0EE85D}" dt="2022-10-14T11:55:24.914" v="762" actId="14100"/>
          <ac:spMkLst>
            <pc:docMk/>
            <pc:sldMk cId="3683687853" sldId="2146845834"/>
            <ac:spMk id="16" creationId="{5CA40C30-BED7-D885-1F5A-93968E3982DF}"/>
          </ac:spMkLst>
        </pc:spChg>
        <pc:spChg chg="mod">
          <ac:chgData name="Adalbjorg Karlsdottir" userId="S::adalbjorg@lsretail.com::73a1fade-35d2-4abb-8fff-103bcc4d95dd" providerId="AD" clId="Web-{79B70522-4250-49C9-6865-2C601A0EE85D}" dt="2022-10-14T11:55:24.914" v="761" actId="14100"/>
          <ac:spMkLst>
            <pc:docMk/>
            <pc:sldMk cId="3683687853" sldId="2146845834"/>
            <ac:spMk id="17" creationId="{B4EBCA79-7565-28A6-A59D-F28B7CAB626A}"/>
          </ac:spMkLst>
        </pc:spChg>
        <pc:spChg chg="del mod">
          <ac:chgData name="Adalbjorg Karlsdottir" userId="S::adalbjorg@lsretail.com::73a1fade-35d2-4abb-8fff-103bcc4d95dd" providerId="AD" clId="Web-{79B70522-4250-49C9-6865-2C601A0EE85D}" dt="2022-10-14T11:54:58.978" v="742"/>
          <ac:spMkLst>
            <pc:docMk/>
            <pc:sldMk cId="3683687853" sldId="2146845834"/>
            <ac:spMk id="19" creationId="{6D34DD1D-B48C-9E36-C7E8-EFF296E441D3}"/>
          </ac:spMkLst>
        </pc:spChg>
        <pc:spChg chg="mod">
          <ac:chgData name="Adalbjorg Karlsdottir" userId="S::adalbjorg@lsretail.com::73a1fade-35d2-4abb-8fff-103bcc4d95dd" providerId="AD" clId="Web-{79B70522-4250-49C9-6865-2C601A0EE85D}" dt="2022-10-14T11:55:24.914" v="759" actId="14100"/>
          <ac:spMkLst>
            <pc:docMk/>
            <pc:sldMk cId="3683687853" sldId="2146845834"/>
            <ac:spMk id="20" creationId="{D6990A6C-03E4-D86C-EEF9-4EEC8225039E}"/>
          </ac:spMkLst>
        </pc:spChg>
        <pc:spChg chg="del">
          <ac:chgData name="Adalbjorg Karlsdottir" userId="S::adalbjorg@lsretail.com::73a1fade-35d2-4abb-8fff-103bcc4d95dd" providerId="AD" clId="Web-{79B70522-4250-49C9-6865-2C601A0EE85D}" dt="2022-10-14T11:55:11.101" v="743"/>
          <ac:spMkLst>
            <pc:docMk/>
            <pc:sldMk cId="3683687853" sldId="2146845834"/>
            <ac:spMk id="22" creationId="{03CD0B04-A3FB-E763-87D6-CDB5A0017F95}"/>
          </ac:spMkLst>
        </pc:spChg>
        <pc:spChg chg="del">
          <ac:chgData name="Adalbjorg Karlsdottir" userId="S::adalbjorg@lsretail.com::73a1fade-35d2-4abb-8fff-103bcc4d95dd" providerId="AD" clId="Web-{79B70522-4250-49C9-6865-2C601A0EE85D}" dt="2022-10-14T11:55:13.335" v="744"/>
          <ac:spMkLst>
            <pc:docMk/>
            <pc:sldMk cId="3683687853" sldId="2146845834"/>
            <ac:spMk id="44" creationId="{5D533919-AEED-0DB9-96D5-5DAC8224A3DE}"/>
          </ac:spMkLst>
        </pc:spChg>
        <pc:spChg chg="del mod">
          <ac:chgData name="Adalbjorg Karlsdottir" userId="S::adalbjorg@lsretail.com::73a1fade-35d2-4abb-8fff-103bcc4d95dd" providerId="AD" clId="Web-{79B70522-4250-49C9-6865-2C601A0EE85D}" dt="2022-10-14T11:54:51.522" v="738"/>
          <ac:spMkLst>
            <pc:docMk/>
            <pc:sldMk cId="3683687853" sldId="2146845834"/>
            <ac:spMk id="45" creationId="{5980874B-4307-4CFD-3955-FDF363404666}"/>
          </ac:spMkLst>
        </pc:spChg>
        <pc:cxnChg chg="mod">
          <ac:chgData name="Adalbjorg Karlsdottir" userId="S::adalbjorg@lsretail.com::73a1fade-35d2-4abb-8fff-103bcc4d95dd" providerId="AD" clId="Web-{79B70522-4250-49C9-6865-2C601A0EE85D}" dt="2022-10-14T11:55:24.914" v="769" actId="14100"/>
          <ac:cxnSpMkLst>
            <pc:docMk/>
            <pc:sldMk cId="3683687853" sldId="2146845834"/>
            <ac:cxnSpMk id="8" creationId="{24989765-2D6F-F1B9-FB18-66B9D6C91A56}"/>
          </ac:cxnSpMkLst>
        </pc:cxnChg>
        <pc:cxnChg chg="mod">
          <ac:chgData name="Adalbjorg Karlsdottir" userId="S::adalbjorg@lsretail.com::73a1fade-35d2-4abb-8fff-103bcc4d95dd" providerId="AD" clId="Web-{79B70522-4250-49C9-6865-2C601A0EE85D}" dt="2022-10-14T11:55:24.914" v="768" actId="14100"/>
          <ac:cxnSpMkLst>
            <pc:docMk/>
            <pc:sldMk cId="3683687853" sldId="2146845834"/>
            <ac:cxnSpMk id="10" creationId="{FD2FE7B9-74DB-BD8C-64AC-4C45C3EB2307}"/>
          </ac:cxnSpMkLst>
        </pc:cxnChg>
        <pc:cxnChg chg="mod">
          <ac:chgData name="Adalbjorg Karlsdottir" userId="S::adalbjorg@lsretail.com::73a1fade-35d2-4abb-8fff-103bcc4d95dd" providerId="AD" clId="Web-{79B70522-4250-49C9-6865-2C601A0EE85D}" dt="2022-10-14T11:55:24.914" v="765" actId="14100"/>
          <ac:cxnSpMkLst>
            <pc:docMk/>
            <pc:sldMk cId="3683687853" sldId="2146845834"/>
            <ac:cxnSpMk id="13" creationId="{037DDD9D-EEAD-41BF-72CB-B20C170FA8DD}"/>
          </ac:cxnSpMkLst>
        </pc:cxnChg>
        <pc:cxnChg chg="mod">
          <ac:chgData name="Adalbjorg Karlsdottir" userId="S::adalbjorg@lsretail.com::73a1fade-35d2-4abb-8fff-103bcc4d95dd" providerId="AD" clId="Web-{79B70522-4250-49C9-6865-2C601A0EE85D}" dt="2022-10-14T11:55:24.914" v="760" actId="14100"/>
          <ac:cxnSpMkLst>
            <pc:docMk/>
            <pc:sldMk cId="3683687853" sldId="2146845834"/>
            <ac:cxnSpMk id="18" creationId="{DDA9BFC9-92C9-08EC-3024-8DC010C7E146}"/>
          </ac:cxnSpMkLst>
        </pc:cxnChg>
        <pc:cxnChg chg="mod">
          <ac:chgData name="Adalbjorg Karlsdottir" userId="S::adalbjorg@lsretail.com::73a1fade-35d2-4abb-8fff-103bcc4d95dd" providerId="AD" clId="Web-{79B70522-4250-49C9-6865-2C601A0EE85D}" dt="2022-10-14T11:55:24.914" v="758" actId="14100"/>
          <ac:cxnSpMkLst>
            <pc:docMk/>
            <pc:sldMk cId="3683687853" sldId="2146845834"/>
            <ac:cxnSpMk id="24" creationId="{FDC8F166-5A3B-288E-B5DF-223575FADD76}"/>
          </ac:cxnSpMkLst>
        </pc:cxnChg>
      </pc:sldChg>
      <pc:sldChg chg="del">
        <pc:chgData name="Adalbjorg Karlsdottir" userId="S::adalbjorg@lsretail.com::73a1fade-35d2-4abb-8fff-103bcc4d95dd" providerId="AD" clId="Web-{79B70522-4250-49C9-6865-2C601A0EE85D}" dt="2022-10-14T12:02:24.736" v="811"/>
        <pc:sldMkLst>
          <pc:docMk/>
          <pc:sldMk cId="3979949043" sldId="2146845835"/>
        </pc:sldMkLst>
      </pc:sldChg>
      <pc:sldChg chg="delSp modSp add replId delAnim modNotes">
        <pc:chgData name="Adalbjorg Karlsdottir" userId="S::adalbjorg@lsretail.com::73a1fade-35d2-4abb-8fff-103bcc4d95dd" providerId="AD" clId="Web-{79B70522-4250-49C9-6865-2C601A0EE85D}" dt="2022-10-14T11:41:36.535" v="422"/>
        <pc:sldMkLst>
          <pc:docMk/>
          <pc:sldMk cId="2000456278" sldId="2146845841"/>
        </pc:sldMkLst>
        <pc:spChg chg="mod">
          <ac:chgData name="Adalbjorg Karlsdottir" userId="S::adalbjorg@lsretail.com::73a1fade-35d2-4abb-8fff-103bcc4d95dd" providerId="AD" clId="Web-{79B70522-4250-49C9-6865-2C601A0EE85D}" dt="2022-10-14T11:25:18.950" v="168" actId="20577"/>
          <ac:spMkLst>
            <pc:docMk/>
            <pc:sldMk cId="2000456278" sldId="2146845841"/>
            <ac:spMk id="2" creationId="{187BD037-2350-5F2E-6F32-356F00EA3564}"/>
          </ac:spMkLst>
        </pc:spChg>
        <pc:spChg chg="mod">
          <ac:chgData name="Adalbjorg Karlsdottir" userId="S::adalbjorg@lsretail.com::73a1fade-35d2-4abb-8fff-103bcc4d95dd" providerId="AD" clId="Web-{79B70522-4250-49C9-6865-2C601A0EE85D}" dt="2022-10-14T11:30:54.489" v="396" actId="20577"/>
          <ac:spMkLst>
            <pc:docMk/>
            <pc:sldMk cId="2000456278" sldId="2146845841"/>
            <ac:spMk id="11" creationId="{4ED2497F-5D2E-D90E-C54A-3C9830FF4817}"/>
          </ac:spMkLst>
        </pc:spChg>
        <pc:picChg chg="del">
          <ac:chgData name="Adalbjorg Karlsdottir" userId="S::adalbjorg@lsretail.com::73a1fade-35d2-4abb-8fff-103bcc4d95dd" providerId="AD" clId="Web-{79B70522-4250-49C9-6865-2C601A0EE85D}" dt="2022-10-14T11:24:17.823" v="154"/>
          <ac:picMkLst>
            <pc:docMk/>
            <pc:sldMk cId="2000456278" sldId="2146845841"/>
            <ac:picMk id="10" creationId="{E09606BF-0EC7-7CF5-8856-4D4CEB85C1C6}"/>
          </ac:picMkLst>
        </pc:picChg>
        <pc:picChg chg="del">
          <ac:chgData name="Adalbjorg Karlsdottir" userId="S::adalbjorg@lsretail.com::73a1fade-35d2-4abb-8fff-103bcc4d95dd" providerId="AD" clId="Web-{79B70522-4250-49C9-6865-2C601A0EE85D}" dt="2022-10-14T11:24:19.730" v="157"/>
          <ac:picMkLst>
            <pc:docMk/>
            <pc:sldMk cId="2000456278" sldId="2146845841"/>
            <ac:picMk id="12" creationId="{037B7058-E265-89AC-3033-17015246E2CE}"/>
          </ac:picMkLst>
        </pc:picChg>
        <pc:picChg chg="del">
          <ac:chgData name="Adalbjorg Karlsdottir" userId="S::adalbjorg@lsretail.com::73a1fade-35d2-4abb-8fff-103bcc4d95dd" providerId="AD" clId="Web-{79B70522-4250-49C9-6865-2C601A0EE85D}" dt="2022-10-14T11:24:18.464" v="155"/>
          <ac:picMkLst>
            <pc:docMk/>
            <pc:sldMk cId="2000456278" sldId="2146845841"/>
            <ac:picMk id="13" creationId="{EC22EAC0-DA87-8F9E-CE3C-B1AB5E078642}"/>
          </ac:picMkLst>
        </pc:picChg>
        <pc:picChg chg="del">
          <ac:chgData name="Adalbjorg Karlsdottir" userId="S::adalbjorg@lsretail.com::73a1fade-35d2-4abb-8fff-103bcc4d95dd" providerId="AD" clId="Web-{79B70522-4250-49C9-6865-2C601A0EE85D}" dt="2022-10-14T11:24:16.901" v="153"/>
          <ac:picMkLst>
            <pc:docMk/>
            <pc:sldMk cId="2000456278" sldId="2146845841"/>
            <ac:picMk id="14" creationId="{0644E22F-60C8-E4E3-979E-05B8BBA7EE3D}"/>
          </ac:picMkLst>
        </pc:picChg>
        <pc:picChg chg="del">
          <ac:chgData name="Adalbjorg Karlsdottir" userId="S::adalbjorg@lsretail.com::73a1fade-35d2-4abb-8fff-103bcc4d95dd" providerId="AD" clId="Web-{79B70522-4250-49C9-6865-2C601A0EE85D}" dt="2022-10-14T11:24:19.214" v="156"/>
          <ac:picMkLst>
            <pc:docMk/>
            <pc:sldMk cId="2000456278" sldId="2146845841"/>
            <ac:picMk id="15" creationId="{6F927B4A-A591-0E12-A661-EDBDE6868135}"/>
          </ac:picMkLst>
        </pc:picChg>
      </pc:sldChg>
    </pc:docChg>
  </pc:docChgLst>
  <pc:docChgLst>
    <pc:chgData name="Adalbjorg Karlsdottir" userId="S::adalbjorg@lsretail.com::73a1fade-35d2-4abb-8fff-103bcc4d95dd" providerId="AD" clId="Web-{76D58A37-4821-E439-7B4E-E57B4D774854}"/>
    <pc:docChg chg="addSld modSld modSection">
      <pc:chgData name="Adalbjorg Karlsdottir" userId="S::adalbjorg@lsretail.com::73a1fade-35d2-4abb-8fff-103bcc4d95dd" providerId="AD" clId="Web-{76D58A37-4821-E439-7B4E-E57B4D774854}" dt="2022-10-16T21:01:44.530" v="21"/>
      <pc:docMkLst>
        <pc:docMk/>
      </pc:docMkLst>
      <pc:sldChg chg="modSp">
        <pc:chgData name="Adalbjorg Karlsdottir" userId="S::adalbjorg@lsretail.com::73a1fade-35d2-4abb-8fff-103bcc4d95dd" providerId="AD" clId="Web-{76D58A37-4821-E439-7B4E-E57B4D774854}" dt="2022-10-16T20:47:43.356" v="3" actId="20577"/>
        <pc:sldMkLst>
          <pc:docMk/>
          <pc:sldMk cId="3158000561" sldId="2146845807"/>
        </pc:sldMkLst>
        <pc:spChg chg="mod">
          <ac:chgData name="Adalbjorg Karlsdottir" userId="S::adalbjorg@lsretail.com::73a1fade-35d2-4abb-8fff-103bcc4d95dd" providerId="AD" clId="Web-{76D58A37-4821-E439-7B4E-E57B4D774854}" dt="2022-10-16T20:47:43.356" v="3" actId="20577"/>
          <ac:spMkLst>
            <pc:docMk/>
            <pc:sldMk cId="3158000561" sldId="2146845807"/>
            <ac:spMk id="11" creationId="{4ED2497F-5D2E-D90E-C54A-3C9830FF4817}"/>
          </ac:spMkLst>
        </pc:spChg>
      </pc:sldChg>
      <pc:sldChg chg="modNotes">
        <pc:chgData name="Adalbjorg Karlsdottir" userId="S::adalbjorg@lsretail.com::73a1fade-35d2-4abb-8fff-103bcc4d95dd" providerId="AD" clId="Web-{76D58A37-4821-E439-7B4E-E57B4D774854}" dt="2022-10-16T20:55:13.861" v="7"/>
        <pc:sldMkLst>
          <pc:docMk/>
          <pc:sldMk cId="3683687853" sldId="2146845834"/>
        </pc:sldMkLst>
      </pc:sldChg>
      <pc:sldChg chg="addAnim modAnim">
        <pc:chgData name="Adalbjorg Karlsdottir" userId="S::adalbjorg@lsretail.com::73a1fade-35d2-4abb-8fff-103bcc4d95dd" providerId="AD" clId="Web-{76D58A37-4821-E439-7B4E-E57B4D774854}" dt="2022-10-16T21:01:44.530" v="21"/>
        <pc:sldMkLst>
          <pc:docMk/>
          <pc:sldMk cId="2628795954" sldId="2146845837"/>
        </pc:sldMkLst>
      </pc:sldChg>
      <pc:sldChg chg="addAnim modAnim">
        <pc:chgData name="Adalbjorg Karlsdottir" userId="S::adalbjorg@lsretail.com::73a1fade-35d2-4abb-8fff-103bcc4d95dd" providerId="AD" clId="Web-{76D58A37-4821-E439-7B4E-E57B4D774854}" dt="2022-10-16T21:01:21.451" v="15"/>
        <pc:sldMkLst>
          <pc:docMk/>
          <pc:sldMk cId="3054608420" sldId="2146845839"/>
        </pc:sldMkLst>
      </pc:sldChg>
      <pc:sldChg chg="delAnim">
        <pc:chgData name="Adalbjorg Karlsdottir" userId="S::adalbjorg@lsretail.com::73a1fade-35d2-4abb-8fff-103bcc4d95dd" providerId="AD" clId="Web-{76D58A37-4821-E439-7B4E-E57B4D774854}" dt="2022-10-16T20:46:45.261" v="0"/>
        <pc:sldMkLst>
          <pc:docMk/>
          <pc:sldMk cId="1337583125" sldId="2146845846"/>
        </pc:sldMkLst>
      </pc:sldChg>
      <pc:sldChg chg="add replId modNotes">
        <pc:chgData name="Adalbjorg Karlsdottir" userId="S::adalbjorg@lsretail.com::73a1fade-35d2-4abb-8fff-103bcc4d95dd" providerId="AD" clId="Web-{76D58A37-4821-E439-7B4E-E57B4D774854}" dt="2022-10-16T20:55:21.470" v="11"/>
        <pc:sldMkLst>
          <pc:docMk/>
          <pc:sldMk cId="4287055154" sldId="2146845847"/>
        </pc:sldMkLst>
      </pc:sldChg>
    </pc:docChg>
  </pc:docChgLst>
  <pc:docChgLst>
    <pc:chgData name="Adalbjorg Karlsdottir" userId="S::adalbjorg@lsretail.com::73a1fade-35d2-4abb-8fff-103bcc4d95dd" providerId="AD" clId="Web-{EF28C619-A197-CF52-98D0-BA3C1531DBD7}"/>
    <pc:docChg chg="addSld modSld modSection">
      <pc:chgData name="Adalbjorg Karlsdottir" userId="S::adalbjorg@lsretail.com::73a1fade-35d2-4abb-8fff-103bcc4d95dd" providerId="AD" clId="Web-{EF28C619-A197-CF52-98D0-BA3C1531DBD7}" dt="2022-10-16T20:27:34.984" v="271"/>
      <pc:docMkLst>
        <pc:docMk/>
      </pc:docMkLst>
      <pc:sldChg chg="modNotes">
        <pc:chgData name="Adalbjorg Karlsdottir" userId="S::adalbjorg@lsretail.com::73a1fade-35d2-4abb-8fff-103bcc4d95dd" providerId="AD" clId="Web-{EF28C619-A197-CF52-98D0-BA3C1531DBD7}" dt="2022-10-16T20:10:34.614" v="122"/>
        <pc:sldMkLst>
          <pc:docMk/>
          <pc:sldMk cId="1195277657" sldId="423"/>
        </pc:sldMkLst>
      </pc:sldChg>
      <pc:sldChg chg="addSp modSp addAnim modAnim modNotes">
        <pc:chgData name="Adalbjorg Karlsdottir" userId="S::adalbjorg@lsretail.com::73a1fade-35d2-4abb-8fff-103bcc4d95dd" providerId="AD" clId="Web-{EF28C619-A197-CF52-98D0-BA3C1531DBD7}" dt="2022-10-16T20:17:51.863" v="261"/>
        <pc:sldMkLst>
          <pc:docMk/>
          <pc:sldMk cId="2106838068" sldId="2146845778"/>
        </pc:sldMkLst>
        <pc:spChg chg="add mod">
          <ac:chgData name="Adalbjorg Karlsdottir" userId="S::adalbjorg@lsretail.com::73a1fade-35d2-4abb-8fff-103bcc4d95dd" providerId="AD" clId="Web-{EF28C619-A197-CF52-98D0-BA3C1531DBD7}" dt="2022-10-16T20:17:29.331" v="225" actId="20577"/>
          <ac:spMkLst>
            <pc:docMk/>
            <pc:sldMk cId="2106838068" sldId="2146845778"/>
            <ac:spMk id="3" creationId="{AD6F663B-D251-727D-7CF7-9B64F7C15BEB}"/>
          </ac:spMkLst>
        </pc:spChg>
        <pc:spChg chg="mod">
          <ac:chgData name="Adalbjorg Karlsdottir" userId="S::adalbjorg@lsretail.com::73a1fade-35d2-4abb-8fff-103bcc4d95dd" providerId="AD" clId="Web-{EF28C619-A197-CF52-98D0-BA3C1531DBD7}" dt="2022-10-16T20:15:26.686" v="207" actId="20577"/>
          <ac:spMkLst>
            <pc:docMk/>
            <pc:sldMk cId="2106838068" sldId="2146845778"/>
            <ac:spMk id="9" creationId="{B4B0D21F-5992-1B2A-D7D9-AE10896994D6}"/>
          </ac:spMkLst>
        </pc:spChg>
      </pc:sldChg>
      <pc:sldChg chg="modNotes">
        <pc:chgData name="Adalbjorg Karlsdottir" userId="S::adalbjorg@lsretail.com::73a1fade-35d2-4abb-8fff-103bcc4d95dd" providerId="AD" clId="Web-{EF28C619-A197-CF52-98D0-BA3C1531DBD7}" dt="2022-10-16T20:13:58.214" v="173"/>
        <pc:sldMkLst>
          <pc:docMk/>
          <pc:sldMk cId="3852826898" sldId="2146845779"/>
        </pc:sldMkLst>
      </pc:sldChg>
      <pc:sldChg chg="modNotes">
        <pc:chgData name="Adalbjorg Karlsdottir" userId="S::adalbjorg@lsretail.com::73a1fade-35d2-4abb-8fff-103bcc4d95dd" providerId="AD" clId="Web-{EF28C619-A197-CF52-98D0-BA3C1531DBD7}" dt="2022-10-16T20:27:34.984" v="271"/>
        <pc:sldMkLst>
          <pc:docMk/>
          <pc:sldMk cId="916395666" sldId="2146845801"/>
        </pc:sldMkLst>
      </pc:sldChg>
      <pc:sldChg chg="modSp modNotes">
        <pc:chgData name="Adalbjorg Karlsdottir" userId="S::adalbjorg@lsretail.com::73a1fade-35d2-4abb-8fff-103bcc4d95dd" providerId="AD" clId="Web-{EF28C619-A197-CF52-98D0-BA3C1531DBD7}" dt="2022-10-16T20:00:02.031" v="44"/>
        <pc:sldMkLst>
          <pc:docMk/>
          <pc:sldMk cId="1095714837" sldId="2146845803"/>
        </pc:sldMkLst>
        <pc:spChg chg="mod">
          <ac:chgData name="Adalbjorg Karlsdottir" userId="S::adalbjorg@lsretail.com::73a1fade-35d2-4abb-8fff-103bcc4d95dd" providerId="AD" clId="Web-{EF28C619-A197-CF52-98D0-BA3C1531DBD7}" dt="2022-10-16T19:56:19.024" v="34" actId="20577"/>
          <ac:spMkLst>
            <pc:docMk/>
            <pc:sldMk cId="1095714837" sldId="2146845803"/>
            <ac:spMk id="18" creationId="{B4CD7B04-AE74-B006-074A-098FA7DB8025}"/>
          </ac:spMkLst>
        </pc:spChg>
        <pc:spChg chg="mod">
          <ac:chgData name="Adalbjorg Karlsdottir" userId="S::adalbjorg@lsretail.com::73a1fade-35d2-4abb-8fff-103bcc4d95dd" providerId="AD" clId="Web-{EF28C619-A197-CF52-98D0-BA3C1531DBD7}" dt="2022-10-16T19:55:11.381" v="13" actId="20577"/>
          <ac:spMkLst>
            <pc:docMk/>
            <pc:sldMk cId="1095714837" sldId="2146845803"/>
            <ac:spMk id="19" creationId="{B8679419-0E69-BE64-0332-31BC685705E1}"/>
          </ac:spMkLst>
        </pc:spChg>
        <pc:spChg chg="mod">
          <ac:chgData name="Adalbjorg Karlsdottir" userId="S::adalbjorg@lsretail.com::73a1fade-35d2-4abb-8fff-103bcc4d95dd" providerId="AD" clId="Web-{EF28C619-A197-CF52-98D0-BA3C1531DBD7}" dt="2022-10-16T19:55:21.241" v="17" actId="20577"/>
          <ac:spMkLst>
            <pc:docMk/>
            <pc:sldMk cId="1095714837" sldId="2146845803"/>
            <ac:spMk id="22" creationId="{88A99D78-F7A7-7188-FA57-0845E3912D5C}"/>
          </ac:spMkLst>
        </pc:spChg>
        <pc:spChg chg="mod">
          <ac:chgData name="Adalbjorg Karlsdottir" userId="S::adalbjorg@lsretail.com::73a1fade-35d2-4abb-8fff-103bcc4d95dd" providerId="AD" clId="Web-{EF28C619-A197-CF52-98D0-BA3C1531DBD7}" dt="2022-10-16T19:55:35.897" v="20" actId="20577"/>
          <ac:spMkLst>
            <pc:docMk/>
            <pc:sldMk cId="1095714837" sldId="2146845803"/>
            <ac:spMk id="24" creationId="{B58AB6EE-AC0A-15CB-A95C-4853651C6245}"/>
          </ac:spMkLst>
        </pc:spChg>
      </pc:sldChg>
      <pc:sldChg chg="modNotes">
        <pc:chgData name="Adalbjorg Karlsdottir" userId="S::adalbjorg@lsretail.com::73a1fade-35d2-4abb-8fff-103bcc4d95dd" providerId="AD" clId="Web-{EF28C619-A197-CF52-98D0-BA3C1531DBD7}" dt="2022-10-16T20:00:55.877" v="58"/>
        <pc:sldMkLst>
          <pc:docMk/>
          <pc:sldMk cId="1017445995" sldId="2146845804"/>
        </pc:sldMkLst>
      </pc:sldChg>
      <pc:sldChg chg="modNotes">
        <pc:chgData name="Adalbjorg Karlsdottir" userId="S::adalbjorg@lsretail.com::73a1fade-35d2-4abb-8fff-103bcc4d95dd" providerId="AD" clId="Web-{EF28C619-A197-CF52-98D0-BA3C1531DBD7}" dt="2022-10-16T20:02:28.598" v="60"/>
        <pc:sldMkLst>
          <pc:docMk/>
          <pc:sldMk cId="1205305385" sldId="2146845805"/>
        </pc:sldMkLst>
      </pc:sldChg>
      <pc:sldChg chg="modNotes">
        <pc:chgData name="Adalbjorg Karlsdottir" userId="S::adalbjorg@lsretail.com::73a1fade-35d2-4abb-8fff-103bcc4d95dd" providerId="AD" clId="Web-{EF28C619-A197-CF52-98D0-BA3C1531DBD7}" dt="2022-10-16T20:05:06.869" v="87"/>
        <pc:sldMkLst>
          <pc:docMk/>
          <pc:sldMk cId="465250119" sldId="2146845809"/>
        </pc:sldMkLst>
      </pc:sldChg>
      <pc:sldChg chg="modNotes">
        <pc:chgData name="Adalbjorg Karlsdottir" userId="S::adalbjorg@lsretail.com::73a1fade-35d2-4abb-8fff-103bcc4d95dd" providerId="AD" clId="Web-{EF28C619-A197-CF52-98D0-BA3C1531DBD7}" dt="2022-10-16T19:53:28.674" v="4"/>
        <pc:sldMkLst>
          <pc:docMk/>
          <pc:sldMk cId="4189099336" sldId="2146845817"/>
        </pc:sldMkLst>
      </pc:sldChg>
      <pc:sldChg chg="modNotes">
        <pc:chgData name="Adalbjorg Karlsdottir" userId="S::adalbjorg@lsretail.com::73a1fade-35d2-4abb-8fff-103bcc4d95dd" providerId="AD" clId="Web-{EF28C619-A197-CF52-98D0-BA3C1531DBD7}" dt="2022-10-16T20:06:42.997" v="99"/>
        <pc:sldMkLst>
          <pc:docMk/>
          <pc:sldMk cId="2143515730" sldId="2146845829"/>
        </pc:sldMkLst>
      </pc:sldChg>
      <pc:sldChg chg="modNotes">
        <pc:chgData name="Adalbjorg Karlsdottir" userId="S::adalbjorg@lsretail.com::73a1fade-35d2-4abb-8fff-103bcc4d95dd" providerId="AD" clId="Web-{EF28C619-A197-CF52-98D0-BA3C1531DBD7}" dt="2022-10-16T20:07:25.545" v="108"/>
        <pc:sldMkLst>
          <pc:docMk/>
          <pc:sldMk cId="2197426327" sldId="2146845830"/>
        </pc:sldMkLst>
      </pc:sldChg>
      <pc:sldChg chg="modNotes">
        <pc:chgData name="Adalbjorg Karlsdottir" userId="S::adalbjorg@lsretail.com::73a1fade-35d2-4abb-8fff-103bcc4d95dd" providerId="AD" clId="Web-{EF28C619-A197-CF52-98D0-BA3C1531DBD7}" dt="2022-10-16T20:08:14.141" v="117"/>
        <pc:sldMkLst>
          <pc:docMk/>
          <pc:sldMk cId="2741567128" sldId="2146845832"/>
        </pc:sldMkLst>
      </pc:sldChg>
      <pc:sldChg chg="modNotes">
        <pc:chgData name="Adalbjorg Karlsdottir" userId="S::adalbjorg@lsretail.com::73a1fade-35d2-4abb-8fff-103bcc4d95dd" providerId="AD" clId="Web-{EF28C619-A197-CF52-98D0-BA3C1531DBD7}" dt="2022-10-16T20:10:11.238" v="120"/>
        <pc:sldMkLst>
          <pc:docMk/>
          <pc:sldMk cId="3683687853" sldId="2146845834"/>
        </pc:sldMkLst>
      </pc:sldChg>
      <pc:sldChg chg="modNotes">
        <pc:chgData name="Adalbjorg Karlsdottir" userId="S::adalbjorg@lsretail.com::73a1fade-35d2-4abb-8fff-103bcc4d95dd" providerId="AD" clId="Web-{EF28C619-A197-CF52-98D0-BA3C1531DBD7}" dt="2022-10-16T20:04:23.430" v="70"/>
        <pc:sldMkLst>
          <pc:docMk/>
          <pc:sldMk cId="2000456278" sldId="2146845841"/>
        </pc:sldMkLst>
      </pc:sldChg>
      <pc:sldChg chg="add replId modNotes">
        <pc:chgData name="Adalbjorg Karlsdottir" userId="S::adalbjorg@lsretail.com::73a1fade-35d2-4abb-8fff-103bcc4d95dd" providerId="AD" clId="Web-{EF28C619-A197-CF52-98D0-BA3C1531DBD7}" dt="2022-10-16T19:53:45.346" v="10"/>
        <pc:sldMkLst>
          <pc:docMk/>
          <pc:sldMk cId="2816036344" sldId="2146845844"/>
        </pc:sldMkLst>
      </pc:sldChg>
      <pc:sldChg chg="add replId modNotes">
        <pc:chgData name="Adalbjorg Karlsdottir" userId="S::adalbjorg@lsretail.com::73a1fade-35d2-4abb-8fff-103bcc4d95dd" providerId="AD" clId="Web-{EF28C619-A197-CF52-98D0-BA3C1531DBD7}" dt="2022-10-16T20:00:16.625" v="46"/>
        <pc:sldMkLst>
          <pc:docMk/>
          <pc:sldMk cId="3369540048" sldId="2146845845"/>
        </pc:sldMkLst>
      </pc:sldChg>
    </pc:docChg>
  </pc:docChgLst>
  <pc:docChgLst>
    <pc:chgData name="Adalbjorg Karlsdottir" userId="S::adalbjorg@lsretail.com::73a1fade-35d2-4abb-8fff-103bcc4d95dd" providerId="AD" clId="Web-{43A52E57-A474-5D06-19C1-6FD0D8D90CAF}"/>
    <pc:docChg chg="modSld sldOrd">
      <pc:chgData name="Adalbjorg Karlsdottir" userId="S::adalbjorg@lsretail.com::73a1fade-35d2-4abb-8fff-103bcc4d95dd" providerId="AD" clId="Web-{43A52E57-A474-5D06-19C1-6FD0D8D90CAF}" dt="2022-10-14T08:45:51.235" v="302"/>
      <pc:docMkLst>
        <pc:docMk/>
      </pc:docMkLst>
      <pc:sldChg chg="modNotes">
        <pc:chgData name="Adalbjorg Karlsdottir" userId="S::adalbjorg@lsretail.com::73a1fade-35d2-4abb-8fff-103bcc4d95dd" providerId="AD" clId="Web-{43A52E57-A474-5D06-19C1-6FD0D8D90CAF}" dt="2022-10-14T08:37:51.154" v="57"/>
        <pc:sldMkLst>
          <pc:docMk/>
          <pc:sldMk cId="3988790081" sldId="407"/>
        </pc:sldMkLst>
      </pc:sldChg>
      <pc:sldChg chg="mod ord modShow">
        <pc:chgData name="Adalbjorg Karlsdottir" userId="S::adalbjorg@lsretail.com::73a1fade-35d2-4abb-8fff-103bcc4d95dd" providerId="AD" clId="Web-{43A52E57-A474-5D06-19C1-6FD0D8D90CAF}" dt="2022-10-14T08:38:02.920" v="59"/>
        <pc:sldMkLst>
          <pc:docMk/>
          <pc:sldMk cId="793897743" sldId="420"/>
        </pc:sldMkLst>
      </pc:sldChg>
      <pc:sldChg chg="modNotes">
        <pc:chgData name="Adalbjorg Karlsdottir" userId="S::adalbjorg@lsretail.com::73a1fade-35d2-4abb-8fff-103bcc4d95dd" providerId="AD" clId="Web-{43A52E57-A474-5D06-19C1-6FD0D8D90CAF}" dt="2022-10-14T08:27:23.703" v="4"/>
        <pc:sldMkLst>
          <pc:docMk/>
          <pc:sldMk cId="3148306299" sldId="2146845802"/>
        </pc:sldMkLst>
      </pc:sldChg>
      <pc:sldChg chg="modNotes">
        <pc:chgData name="Adalbjorg Karlsdottir" userId="S::adalbjorg@lsretail.com::73a1fade-35d2-4abb-8fff-103bcc4d95dd" providerId="AD" clId="Web-{43A52E57-A474-5D06-19C1-6FD0D8D90CAF}" dt="2022-10-14T08:33:59.418" v="34"/>
        <pc:sldMkLst>
          <pc:docMk/>
          <pc:sldMk cId="1095714837" sldId="2146845803"/>
        </pc:sldMkLst>
      </pc:sldChg>
      <pc:sldChg chg="modNotes">
        <pc:chgData name="Adalbjorg Karlsdottir" userId="S::adalbjorg@lsretail.com::73a1fade-35d2-4abb-8fff-103bcc4d95dd" providerId="AD" clId="Web-{43A52E57-A474-5D06-19C1-6FD0D8D90CAF}" dt="2022-10-14T08:36:38.117" v="43"/>
        <pc:sldMkLst>
          <pc:docMk/>
          <pc:sldMk cId="465250119" sldId="2146845809"/>
        </pc:sldMkLst>
      </pc:sldChg>
      <pc:sldChg chg="modNotes">
        <pc:chgData name="Adalbjorg Karlsdottir" userId="S::adalbjorg@lsretail.com::73a1fade-35d2-4abb-8fff-103bcc4d95dd" providerId="AD" clId="Web-{43A52E57-A474-5D06-19C1-6FD0D8D90CAF}" dt="2022-10-14T08:27:00.342" v="2"/>
        <pc:sldMkLst>
          <pc:docMk/>
          <pc:sldMk cId="4189099336" sldId="2146845817"/>
        </pc:sldMkLst>
      </pc:sldChg>
      <pc:sldChg chg="modNotes">
        <pc:chgData name="Adalbjorg Karlsdottir" userId="S::adalbjorg@lsretail.com::73a1fade-35d2-4abb-8fff-103bcc4d95dd" providerId="AD" clId="Web-{43A52E57-A474-5D06-19C1-6FD0D8D90CAF}" dt="2022-10-14T08:39:23.489" v="69"/>
        <pc:sldMkLst>
          <pc:docMk/>
          <pc:sldMk cId="2143515730" sldId="2146845829"/>
        </pc:sldMkLst>
      </pc:sldChg>
      <pc:sldChg chg="modNotes">
        <pc:chgData name="Adalbjorg Karlsdottir" userId="S::adalbjorg@lsretail.com::73a1fade-35d2-4abb-8fff-103bcc4d95dd" providerId="AD" clId="Web-{43A52E57-A474-5D06-19C1-6FD0D8D90CAF}" dt="2022-10-14T08:40:34.165" v="75"/>
        <pc:sldMkLst>
          <pc:docMk/>
          <pc:sldMk cId="2197426327" sldId="2146845830"/>
        </pc:sldMkLst>
      </pc:sldChg>
      <pc:sldChg chg="modNotes">
        <pc:chgData name="Adalbjorg Karlsdottir" userId="S::adalbjorg@lsretail.com::73a1fade-35d2-4abb-8fff-103bcc4d95dd" providerId="AD" clId="Web-{43A52E57-A474-5D06-19C1-6FD0D8D90CAF}" dt="2022-10-14T08:41:28.607" v="115"/>
        <pc:sldMkLst>
          <pc:docMk/>
          <pc:sldMk cId="1835150259" sldId="2146845833"/>
        </pc:sldMkLst>
      </pc:sldChg>
      <pc:sldChg chg="modNotes">
        <pc:chgData name="Adalbjorg Karlsdottir" userId="S::adalbjorg@lsretail.com::73a1fade-35d2-4abb-8fff-103bcc4d95dd" providerId="AD" clId="Web-{43A52E57-A474-5D06-19C1-6FD0D8D90CAF}" dt="2022-10-14T08:45:51.235" v="302"/>
        <pc:sldMkLst>
          <pc:docMk/>
          <pc:sldMk cId="3683687853" sldId="2146845834"/>
        </pc:sldMkLst>
      </pc:sldChg>
    </pc:docChg>
  </pc:docChgLst>
  <pc:docChgLst>
    <pc:chgData name="Adalbjorg Karlsdottir" userId="S::adalbjorg@lsretail.com::73a1fade-35d2-4abb-8fff-103bcc4d95dd" providerId="AD" clId="Web-{EB379B44-E089-B148-7A76-279AC4AA720A}"/>
    <pc:docChg chg="modSld">
      <pc:chgData name="Adalbjorg Karlsdottir" userId="S::adalbjorg@lsretail.com::73a1fade-35d2-4abb-8fff-103bcc4d95dd" providerId="AD" clId="Web-{EB379B44-E089-B148-7A76-279AC4AA720A}" dt="2022-10-17T10:59:44.041" v="57"/>
      <pc:docMkLst>
        <pc:docMk/>
      </pc:docMkLst>
      <pc:sldChg chg="modNotes">
        <pc:chgData name="Adalbjorg Karlsdottir" userId="S::adalbjorg@lsretail.com::73a1fade-35d2-4abb-8fff-103bcc4d95dd" providerId="AD" clId="Web-{EB379B44-E089-B148-7A76-279AC4AA720A}" dt="2022-10-17T10:59:44.041" v="57"/>
        <pc:sldMkLst>
          <pc:docMk/>
          <pc:sldMk cId="916395666" sldId="2146845801"/>
        </pc:sldMkLst>
      </pc:sldChg>
      <pc:sldChg chg="delAnim modAnim">
        <pc:chgData name="Adalbjorg Karlsdottir" userId="S::adalbjorg@lsretail.com::73a1fade-35d2-4abb-8fff-103bcc4d95dd" providerId="AD" clId="Web-{EB379B44-E089-B148-7A76-279AC4AA720A}" dt="2022-10-17T10:32:57.646" v="6"/>
        <pc:sldMkLst>
          <pc:docMk/>
          <pc:sldMk cId="1125515946" sldId="2146845842"/>
        </pc:sldMkLst>
      </pc:sldChg>
      <pc:sldChg chg="modNotes">
        <pc:chgData name="Adalbjorg Karlsdottir" userId="S::adalbjorg@lsretail.com::73a1fade-35d2-4abb-8fff-103bcc4d95dd" providerId="AD" clId="Web-{EB379B44-E089-B148-7A76-279AC4AA720A}" dt="2022-10-17T10:32:28.724" v="2"/>
        <pc:sldMkLst>
          <pc:docMk/>
          <pc:sldMk cId="3369540048" sldId="2146845845"/>
        </pc:sldMkLst>
      </pc:sldChg>
    </pc:docChg>
  </pc:docChgLst>
  <pc:docChgLst>
    <pc:chgData name="Adalbjorg Karlsdottir" userId="S::adalbjorg@lsretail.com::73a1fade-35d2-4abb-8fff-103bcc4d95dd" providerId="AD" clId="Web-{28784B55-EAE6-F1B8-FA4E-3AACC6CEA71C}"/>
    <pc:docChg chg="modSld">
      <pc:chgData name="Adalbjorg Karlsdottir" userId="S::adalbjorg@lsretail.com::73a1fade-35d2-4abb-8fff-103bcc4d95dd" providerId="AD" clId="Web-{28784B55-EAE6-F1B8-FA4E-3AACC6CEA71C}" dt="2022-10-15T19:21:14.066" v="519"/>
      <pc:docMkLst>
        <pc:docMk/>
      </pc:docMkLst>
      <pc:sldChg chg="modNotes">
        <pc:chgData name="Adalbjorg Karlsdottir" userId="S::adalbjorg@lsretail.com::73a1fade-35d2-4abb-8fff-103bcc4d95dd" providerId="AD" clId="Web-{28784B55-EAE6-F1B8-FA4E-3AACC6CEA71C}" dt="2022-10-15T19:21:14.066" v="519"/>
        <pc:sldMkLst>
          <pc:docMk/>
          <pc:sldMk cId="916395666" sldId="2146845801"/>
        </pc:sldMkLst>
      </pc:sldChg>
      <pc:sldChg chg="modNotes">
        <pc:chgData name="Adalbjorg Karlsdottir" userId="S::adalbjorg@lsretail.com::73a1fade-35d2-4abb-8fff-103bcc4d95dd" providerId="AD" clId="Web-{28784B55-EAE6-F1B8-FA4E-3AACC6CEA71C}" dt="2022-10-15T19:05:15.413" v="7"/>
        <pc:sldMkLst>
          <pc:docMk/>
          <pc:sldMk cId="2197426327" sldId="2146845830"/>
        </pc:sldMkLst>
      </pc:sldChg>
      <pc:sldChg chg="modNotes">
        <pc:chgData name="Adalbjorg Karlsdottir" userId="S::adalbjorg@lsretail.com::73a1fade-35d2-4abb-8fff-103bcc4d95dd" providerId="AD" clId="Web-{28784B55-EAE6-F1B8-FA4E-3AACC6CEA71C}" dt="2022-10-15T19:06:50.414" v="21"/>
        <pc:sldMkLst>
          <pc:docMk/>
          <pc:sldMk cId="1835150259" sldId="21468458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CB94F-4F74-9F48-8FC5-C5033467C89B}" type="datetimeFigureOut">
              <a:rPr lang="en-IS" smtClean="0"/>
              <a:t>11/07/2022</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3C44F-C096-4548-AAAD-E785BEAFFE30}" type="slidenum">
              <a:rPr lang="en-IS" smtClean="0"/>
              <a:t>‹#›</a:t>
            </a:fld>
            <a:endParaRPr lang="en-IS"/>
          </a:p>
        </p:txBody>
      </p:sp>
    </p:spTree>
    <p:extLst>
      <p:ext uri="{BB962C8B-B14F-4D97-AF65-F5344CB8AC3E}">
        <p14:creationId xmlns:p14="http://schemas.microsoft.com/office/powerpoint/2010/main" val="91853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8E3C44F-C096-4548-AAAD-E785BEAFFE30}" type="slidenum">
              <a:rPr lang="en-IS" smtClean="0"/>
              <a:t>1</a:t>
            </a:fld>
            <a:endParaRPr lang="en-IS"/>
          </a:p>
        </p:txBody>
      </p:sp>
    </p:spTree>
    <p:extLst>
      <p:ext uri="{BB962C8B-B14F-4D97-AF65-F5344CB8AC3E}">
        <p14:creationId xmlns:p14="http://schemas.microsoft.com/office/powerpoint/2010/main" val="315309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13</a:t>
            </a:fld>
            <a:endParaRPr lang="en-IS"/>
          </a:p>
        </p:txBody>
      </p:sp>
    </p:spTree>
    <p:extLst>
      <p:ext uri="{BB962C8B-B14F-4D97-AF65-F5344CB8AC3E}">
        <p14:creationId xmlns:p14="http://schemas.microsoft.com/office/powerpoint/2010/main" val="131360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14</a:t>
            </a:fld>
            <a:endParaRPr lang="en-IS"/>
          </a:p>
        </p:txBody>
      </p:sp>
    </p:spTree>
    <p:extLst>
      <p:ext uri="{BB962C8B-B14F-4D97-AF65-F5344CB8AC3E}">
        <p14:creationId xmlns:p14="http://schemas.microsoft.com/office/powerpoint/2010/main" val="3744605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15</a:t>
            </a:fld>
            <a:endParaRPr lang="en-IS"/>
          </a:p>
        </p:txBody>
      </p:sp>
    </p:spTree>
    <p:extLst>
      <p:ext uri="{BB962C8B-B14F-4D97-AF65-F5344CB8AC3E}">
        <p14:creationId xmlns:p14="http://schemas.microsoft.com/office/powerpoint/2010/main" val="269745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16</a:t>
            </a:fld>
            <a:endParaRPr lang="en-IS"/>
          </a:p>
        </p:txBody>
      </p:sp>
    </p:spTree>
    <p:extLst>
      <p:ext uri="{BB962C8B-B14F-4D97-AF65-F5344CB8AC3E}">
        <p14:creationId xmlns:p14="http://schemas.microsoft.com/office/powerpoint/2010/main" val="344198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17</a:t>
            </a:fld>
            <a:endParaRPr lang="en-IS"/>
          </a:p>
        </p:txBody>
      </p:sp>
    </p:spTree>
    <p:extLst>
      <p:ext uri="{BB962C8B-B14F-4D97-AF65-F5344CB8AC3E}">
        <p14:creationId xmlns:p14="http://schemas.microsoft.com/office/powerpoint/2010/main" val="270742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18</a:t>
            </a:fld>
            <a:endParaRPr lang="en-IS"/>
          </a:p>
        </p:txBody>
      </p:sp>
    </p:spTree>
    <p:extLst>
      <p:ext uri="{BB962C8B-B14F-4D97-AF65-F5344CB8AC3E}">
        <p14:creationId xmlns:p14="http://schemas.microsoft.com/office/powerpoint/2010/main" val="183431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19</a:t>
            </a:fld>
            <a:endParaRPr lang="en-IS"/>
          </a:p>
        </p:txBody>
      </p:sp>
    </p:spTree>
    <p:extLst>
      <p:ext uri="{BB962C8B-B14F-4D97-AF65-F5344CB8AC3E}">
        <p14:creationId xmlns:p14="http://schemas.microsoft.com/office/powerpoint/2010/main" val="1084711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20</a:t>
            </a:fld>
            <a:endParaRPr lang="en-IS"/>
          </a:p>
        </p:txBody>
      </p:sp>
    </p:spTree>
    <p:extLst>
      <p:ext uri="{BB962C8B-B14F-4D97-AF65-F5344CB8AC3E}">
        <p14:creationId xmlns:p14="http://schemas.microsoft.com/office/powerpoint/2010/main" val="1768703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21</a:t>
            </a:fld>
            <a:endParaRPr lang="en-IS"/>
          </a:p>
        </p:txBody>
      </p:sp>
    </p:spTree>
    <p:extLst>
      <p:ext uri="{BB962C8B-B14F-4D97-AF65-F5344CB8AC3E}">
        <p14:creationId xmlns:p14="http://schemas.microsoft.com/office/powerpoint/2010/main" val="3206972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22</a:t>
            </a:fld>
            <a:endParaRPr lang="en-IS"/>
          </a:p>
        </p:txBody>
      </p:sp>
    </p:spTree>
    <p:extLst>
      <p:ext uri="{BB962C8B-B14F-4D97-AF65-F5344CB8AC3E}">
        <p14:creationId xmlns:p14="http://schemas.microsoft.com/office/powerpoint/2010/main" val="4079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5</a:t>
            </a:fld>
            <a:endParaRPr lang="en-IS"/>
          </a:p>
        </p:txBody>
      </p:sp>
    </p:spTree>
    <p:extLst>
      <p:ext uri="{BB962C8B-B14F-4D97-AF65-F5344CB8AC3E}">
        <p14:creationId xmlns:p14="http://schemas.microsoft.com/office/powerpoint/2010/main" val="535645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23</a:t>
            </a:fld>
            <a:endParaRPr lang="en-IS"/>
          </a:p>
        </p:txBody>
      </p:sp>
    </p:spTree>
    <p:extLst>
      <p:ext uri="{BB962C8B-B14F-4D97-AF65-F5344CB8AC3E}">
        <p14:creationId xmlns:p14="http://schemas.microsoft.com/office/powerpoint/2010/main" val="12711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24</a:t>
            </a:fld>
            <a:endParaRPr lang="en-DE"/>
          </a:p>
        </p:txBody>
      </p:sp>
    </p:spTree>
    <p:extLst>
      <p:ext uri="{BB962C8B-B14F-4D97-AF65-F5344CB8AC3E}">
        <p14:creationId xmlns:p14="http://schemas.microsoft.com/office/powerpoint/2010/main" val="4189845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D9A52C-4228-425C-B883-B85BC3412BA4}" type="slidenum">
              <a:rPr lang="en-GB" smtClean="0"/>
              <a:t>25</a:t>
            </a:fld>
            <a:endParaRPr lang="en-GB"/>
          </a:p>
        </p:txBody>
      </p:sp>
    </p:spTree>
    <p:extLst>
      <p:ext uri="{BB962C8B-B14F-4D97-AF65-F5344CB8AC3E}">
        <p14:creationId xmlns:p14="http://schemas.microsoft.com/office/powerpoint/2010/main" val="1131194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D9A52C-4228-425C-B883-B85BC3412BA4}" type="slidenum">
              <a:rPr lang="en-GB" smtClean="0"/>
              <a:t>26</a:t>
            </a:fld>
            <a:endParaRPr lang="en-GB"/>
          </a:p>
        </p:txBody>
      </p:sp>
    </p:spTree>
    <p:extLst>
      <p:ext uri="{BB962C8B-B14F-4D97-AF65-F5344CB8AC3E}">
        <p14:creationId xmlns:p14="http://schemas.microsoft.com/office/powerpoint/2010/main" val="4023563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D9A52C-4228-425C-B883-B85BC3412BA4}" type="slidenum">
              <a:rPr lang="en-GB" smtClean="0"/>
              <a:t>27</a:t>
            </a:fld>
            <a:endParaRPr lang="en-GB"/>
          </a:p>
        </p:txBody>
      </p:sp>
    </p:spTree>
    <p:extLst>
      <p:ext uri="{BB962C8B-B14F-4D97-AF65-F5344CB8AC3E}">
        <p14:creationId xmlns:p14="http://schemas.microsoft.com/office/powerpoint/2010/main" val="3937724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D9A52C-4228-425C-B883-B85BC3412BA4}" type="slidenum">
              <a:rPr lang="en-GB" smtClean="0"/>
              <a:t>28</a:t>
            </a:fld>
            <a:endParaRPr lang="en-GB"/>
          </a:p>
        </p:txBody>
      </p:sp>
    </p:spTree>
    <p:extLst>
      <p:ext uri="{BB962C8B-B14F-4D97-AF65-F5344CB8AC3E}">
        <p14:creationId xmlns:p14="http://schemas.microsoft.com/office/powerpoint/2010/main" val="710043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E3C44F-C096-4548-AAAD-E785BEAFFE30}" type="slidenum">
              <a:rPr lang="en-IS" smtClean="0"/>
              <a:t>29</a:t>
            </a:fld>
            <a:endParaRPr lang="en-IS"/>
          </a:p>
        </p:txBody>
      </p:sp>
    </p:spTree>
    <p:extLst>
      <p:ext uri="{BB962C8B-B14F-4D97-AF65-F5344CB8AC3E}">
        <p14:creationId xmlns:p14="http://schemas.microsoft.com/office/powerpoint/2010/main" val="195195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E3C44F-C096-4548-AAAD-E785BEAFFE30}" type="slidenum">
              <a:rPr lang="en-IS" smtClean="0"/>
              <a:t>30</a:t>
            </a:fld>
            <a:endParaRPr lang="en-IS"/>
          </a:p>
        </p:txBody>
      </p:sp>
    </p:spTree>
    <p:extLst>
      <p:ext uri="{BB962C8B-B14F-4D97-AF65-F5344CB8AC3E}">
        <p14:creationId xmlns:p14="http://schemas.microsoft.com/office/powerpoint/2010/main" val="3512768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31</a:t>
            </a:fld>
            <a:endParaRPr lang="en-IS"/>
          </a:p>
        </p:txBody>
      </p:sp>
    </p:spTree>
    <p:extLst>
      <p:ext uri="{BB962C8B-B14F-4D97-AF65-F5344CB8AC3E}">
        <p14:creationId xmlns:p14="http://schemas.microsoft.com/office/powerpoint/2010/main" val="1731061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32</a:t>
            </a:fld>
            <a:endParaRPr lang="en-IS"/>
          </a:p>
        </p:txBody>
      </p:sp>
    </p:spTree>
    <p:extLst>
      <p:ext uri="{BB962C8B-B14F-4D97-AF65-F5344CB8AC3E}">
        <p14:creationId xmlns:p14="http://schemas.microsoft.com/office/powerpoint/2010/main" val="392286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GB" dirty="0"/>
          </a:p>
        </p:txBody>
      </p:sp>
      <p:sp>
        <p:nvSpPr>
          <p:cNvPr id="4" name="Slide Number Placeholder 3"/>
          <p:cNvSpPr>
            <a:spLocks noGrp="1"/>
          </p:cNvSpPr>
          <p:nvPr>
            <p:ph type="sldNum" sz="quarter" idx="10"/>
          </p:nvPr>
        </p:nvSpPr>
        <p:spPr/>
        <p:txBody>
          <a:bodyPr/>
          <a:lstStyle/>
          <a:p>
            <a:fld id="{E2A0205F-3CA4-5B49-9C54-EA7C7C8DFE41}" type="slidenum">
              <a:rPr lang="en-IS" smtClean="0"/>
              <a:t>6</a:t>
            </a:fld>
            <a:endParaRPr lang="en-IS"/>
          </a:p>
        </p:txBody>
      </p:sp>
    </p:spTree>
    <p:extLst>
      <p:ext uri="{BB962C8B-B14F-4D97-AF65-F5344CB8AC3E}">
        <p14:creationId xmlns:p14="http://schemas.microsoft.com/office/powerpoint/2010/main" val="904294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33</a:t>
            </a:fld>
            <a:endParaRPr lang="en-IS"/>
          </a:p>
        </p:txBody>
      </p:sp>
    </p:spTree>
    <p:extLst>
      <p:ext uri="{BB962C8B-B14F-4D97-AF65-F5344CB8AC3E}">
        <p14:creationId xmlns:p14="http://schemas.microsoft.com/office/powerpoint/2010/main" val="230413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34</a:t>
            </a:fld>
            <a:endParaRPr lang="en-IS"/>
          </a:p>
        </p:txBody>
      </p:sp>
    </p:spTree>
    <p:extLst>
      <p:ext uri="{BB962C8B-B14F-4D97-AF65-F5344CB8AC3E}">
        <p14:creationId xmlns:p14="http://schemas.microsoft.com/office/powerpoint/2010/main" val="4161331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35</a:t>
            </a:fld>
            <a:endParaRPr lang="en-IS"/>
          </a:p>
        </p:txBody>
      </p:sp>
    </p:spTree>
    <p:extLst>
      <p:ext uri="{BB962C8B-B14F-4D97-AF65-F5344CB8AC3E}">
        <p14:creationId xmlns:p14="http://schemas.microsoft.com/office/powerpoint/2010/main" val="1007925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36</a:t>
            </a:fld>
            <a:endParaRPr lang="en-IS"/>
          </a:p>
        </p:txBody>
      </p:sp>
    </p:spTree>
    <p:extLst>
      <p:ext uri="{BB962C8B-B14F-4D97-AF65-F5344CB8AC3E}">
        <p14:creationId xmlns:p14="http://schemas.microsoft.com/office/powerpoint/2010/main" val="653810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37</a:t>
            </a:fld>
            <a:endParaRPr lang="en-IS"/>
          </a:p>
        </p:txBody>
      </p:sp>
    </p:spTree>
    <p:extLst>
      <p:ext uri="{BB962C8B-B14F-4D97-AF65-F5344CB8AC3E}">
        <p14:creationId xmlns:p14="http://schemas.microsoft.com/office/powerpoint/2010/main" val="3672793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38</a:t>
            </a:fld>
            <a:endParaRPr lang="en-IS"/>
          </a:p>
        </p:txBody>
      </p:sp>
    </p:spTree>
    <p:extLst>
      <p:ext uri="{BB962C8B-B14F-4D97-AF65-F5344CB8AC3E}">
        <p14:creationId xmlns:p14="http://schemas.microsoft.com/office/powerpoint/2010/main" val="299858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39</a:t>
            </a:fld>
            <a:endParaRPr lang="en-IS"/>
          </a:p>
        </p:txBody>
      </p:sp>
    </p:spTree>
    <p:extLst>
      <p:ext uri="{BB962C8B-B14F-4D97-AF65-F5344CB8AC3E}">
        <p14:creationId xmlns:p14="http://schemas.microsoft.com/office/powerpoint/2010/main" val="1967201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40</a:t>
            </a:fld>
            <a:endParaRPr lang="en-IS"/>
          </a:p>
        </p:txBody>
      </p:sp>
    </p:spTree>
    <p:extLst>
      <p:ext uri="{BB962C8B-B14F-4D97-AF65-F5344CB8AC3E}">
        <p14:creationId xmlns:p14="http://schemas.microsoft.com/office/powerpoint/2010/main" val="658434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41</a:t>
            </a:fld>
            <a:endParaRPr lang="en-IS"/>
          </a:p>
        </p:txBody>
      </p:sp>
    </p:spTree>
    <p:extLst>
      <p:ext uri="{BB962C8B-B14F-4D97-AF65-F5344CB8AC3E}">
        <p14:creationId xmlns:p14="http://schemas.microsoft.com/office/powerpoint/2010/main" val="3386701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42</a:t>
            </a:fld>
            <a:endParaRPr lang="en-IS"/>
          </a:p>
        </p:txBody>
      </p:sp>
    </p:spTree>
    <p:extLst>
      <p:ext uri="{BB962C8B-B14F-4D97-AF65-F5344CB8AC3E}">
        <p14:creationId xmlns:p14="http://schemas.microsoft.com/office/powerpoint/2010/main" val="379544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A0205F-3CA4-5B49-9C54-EA7C7C8DFE41}" type="slidenum">
              <a:rPr lang="en-IS" smtClean="0"/>
              <a:t>7</a:t>
            </a:fld>
            <a:endParaRPr lang="en-IS"/>
          </a:p>
        </p:txBody>
      </p:sp>
    </p:spTree>
    <p:extLst>
      <p:ext uri="{BB962C8B-B14F-4D97-AF65-F5344CB8AC3E}">
        <p14:creationId xmlns:p14="http://schemas.microsoft.com/office/powerpoint/2010/main" val="2296313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43</a:t>
            </a:fld>
            <a:endParaRPr lang="en-IS"/>
          </a:p>
        </p:txBody>
      </p:sp>
    </p:spTree>
    <p:extLst>
      <p:ext uri="{BB962C8B-B14F-4D97-AF65-F5344CB8AC3E}">
        <p14:creationId xmlns:p14="http://schemas.microsoft.com/office/powerpoint/2010/main" val="346694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44</a:t>
            </a:fld>
            <a:endParaRPr lang="en-IS"/>
          </a:p>
        </p:txBody>
      </p:sp>
    </p:spTree>
    <p:extLst>
      <p:ext uri="{BB962C8B-B14F-4D97-AF65-F5344CB8AC3E}">
        <p14:creationId xmlns:p14="http://schemas.microsoft.com/office/powerpoint/2010/main" val="3808023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45</a:t>
            </a:fld>
            <a:endParaRPr lang="en-DE"/>
          </a:p>
        </p:txBody>
      </p:sp>
    </p:spTree>
    <p:extLst>
      <p:ext uri="{BB962C8B-B14F-4D97-AF65-F5344CB8AC3E}">
        <p14:creationId xmlns:p14="http://schemas.microsoft.com/office/powerpoint/2010/main" val="3657958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46</a:t>
            </a:fld>
            <a:endParaRPr lang="en-IS"/>
          </a:p>
        </p:txBody>
      </p:sp>
    </p:spTree>
    <p:extLst>
      <p:ext uri="{BB962C8B-B14F-4D97-AF65-F5344CB8AC3E}">
        <p14:creationId xmlns:p14="http://schemas.microsoft.com/office/powerpoint/2010/main" val="3921055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47</a:t>
            </a:fld>
            <a:endParaRPr lang="en-IS"/>
          </a:p>
        </p:txBody>
      </p:sp>
    </p:spTree>
    <p:extLst>
      <p:ext uri="{BB962C8B-B14F-4D97-AF65-F5344CB8AC3E}">
        <p14:creationId xmlns:p14="http://schemas.microsoft.com/office/powerpoint/2010/main" val="404136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536DC-C322-4F38-9965-3F34BDB5B5D7}" type="slidenum">
              <a:rPr lang="en-DE" smtClean="0"/>
              <a:t>8</a:t>
            </a:fld>
            <a:endParaRPr lang="en-DE"/>
          </a:p>
        </p:txBody>
      </p:sp>
    </p:spTree>
    <p:extLst>
      <p:ext uri="{BB962C8B-B14F-4D97-AF65-F5344CB8AC3E}">
        <p14:creationId xmlns:p14="http://schemas.microsoft.com/office/powerpoint/2010/main" val="245095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9</a:t>
            </a:fld>
            <a:endParaRPr lang="en-IS"/>
          </a:p>
        </p:txBody>
      </p:sp>
    </p:spTree>
    <p:extLst>
      <p:ext uri="{BB962C8B-B14F-4D97-AF65-F5344CB8AC3E}">
        <p14:creationId xmlns:p14="http://schemas.microsoft.com/office/powerpoint/2010/main" val="23142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10</a:t>
            </a:fld>
            <a:endParaRPr lang="en-IS"/>
          </a:p>
        </p:txBody>
      </p:sp>
    </p:spTree>
    <p:extLst>
      <p:ext uri="{BB962C8B-B14F-4D97-AF65-F5344CB8AC3E}">
        <p14:creationId xmlns:p14="http://schemas.microsoft.com/office/powerpoint/2010/main" val="202429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11</a:t>
            </a:fld>
            <a:endParaRPr lang="en-IS"/>
          </a:p>
        </p:txBody>
      </p:sp>
    </p:spTree>
    <p:extLst>
      <p:ext uri="{BB962C8B-B14F-4D97-AF65-F5344CB8AC3E}">
        <p14:creationId xmlns:p14="http://schemas.microsoft.com/office/powerpoint/2010/main" val="4049617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3C44F-C096-4548-AAAD-E785BEAFFE30}" type="slidenum">
              <a:rPr lang="en-IS" smtClean="0"/>
              <a:t>12</a:t>
            </a:fld>
            <a:endParaRPr lang="en-IS"/>
          </a:p>
        </p:txBody>
      </p:sp>
    </p:spTree>
    <p:extLst>
      <p:ext uri="{BB962C8B-B14F-4D97-AF65-F5344CB8AC3E}">
        <p14:creationId xmlns:p14="http://schemas.microsoft.com/office/powerpoint/2010/main" val="2081001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ogo slide/cover">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564D6343-F15D-79EC-48D6-EEA24A17770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913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ogo slide/cov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D6343-F15D-79EC-48D6-EEA24A17770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05360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32435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4084259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Logo slide/cov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D6343-F15D-79EC-48D6-EEA24A17770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40768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1D2526"/>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Tree>
    <p:extLst>
      <p:ext uri="{BB962C8B-B14F-4D97-AF65-F5344CB8AC3E}">
        <p14:creationId xmlns:p14="http://schemas.microsoft.com/office/powerpoint/2010/main" val="815730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363135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6003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56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a:t>Job title</a:t>
            </a:r>
            <a:endParaRPr lang="en-IS"/>
          </a:p>
        </p:txBody>
      </p:sp>
    </p:spTree>
    <p:extLst>
      <p:ext uri="{BB962C8B-B14F-4D97-AF65-F5344CB8AC3E}">
        <p14:creationId xmlns:p14="http://schemas.microsoft.com/office/powerpoint/2010/main" val="307360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Tree>
    <p:extLst>
      <p:ext uri="{BB962C8B-B14F-4D97-AF65-F5344CB8AC3E}">
        <p14:creationId xmlns:p14="http://schemas.microsoft.com/office/powerpoint/2010/main" val="10040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0.sv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theme" Target="../theme/theme3.xml"/><Relationship Id="rId20"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2.sv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2.png"/><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713" r:id="rId2"/>
    <p:sldLayoutId id="2147483714" r:id="rId3"/>
    <p:sldLayoutId id="2147483715" r:id="rId4"/>
    <p:sldLayoutId id="2147483666" r:id="rId5"/>
    <p:sldLayoutId id="2147483667" r:id="rId6"/>
    <p:sldLayoutId id="2147483691" r:id="rId7"/>
    <p:sldLayoutId id="2147483706" r:id="rId8"/>
    <p:sldLayoutId id="2147483660" r:id="rId9"/>
    <p:sldLayoutId id="2147483661" r:id="rId10"/>
    <p:sldLayoutId id="2147483662" r:id="rId11"/>
    <p:sldLayoutId id="2147483649" r:id="rId12"/>
    <p:sldLayoutId id="2147483664" r:id="rId13"/>
    <p:sldLayoutId id="2147483665" r:id="rId14"/>
    <p:sldLayoutId id="2147483650" r:id="rId15"/>
    <p:sldLayoutId id="2147483651" r:id="rId16"/>
    <p:sldLayoutId id="2147483663"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E7D27EF-E9EF-19AA-87D9-1B6834993C1B}"/>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CABBFDE6-ED6C-6833-A727-1FF4C981119C}"/>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22"/>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7643C66F-5A7D-C570-6A41-3258B6DF64D2}"/>
              </a:ext>
            </a:extLst>
          </p:cNvPr>
          <p:cNvPicPr>
            <a:picLocks noChangeAspect="1"/>
          </p:cNvPicPr>
          <p:nvPr userDrawn="1"/>
        </p:nvPicPr>
        <p:blipFill>
          <a:blip r:embed="rId23"/>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 id="2147483716" r:id="rId16"/>
    <p:sldLayoutId id="2147483717" r:id="rId17"/>
    <p:sldLayoutId id="2147483718" r:id="rId18"/>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hyperlink" Target="https://www.powershellgallery.com/packages/LSMigrationTools/" TargetMode="External"/><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hyperlink" Target="https://portal.lsretail.com/partner-essentials/pricelis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help.lscentral.lsretail.com/Content/LS-Retail/LS-Hardware-Station/LS-Hardware-Station-Home-Text.htm?tocpath=Retail|LS%20Hardware%20Station|_____0"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hyperlink" Target="https://helplscentralimplement.lsretail.com/Content/LS%20Hardware%20Station%20step%20by%20step%20installation.htm?tocpath=LS%20Central%20SaaS%20Implementation%7COnline%20model%20-%20Installation%20and%20configuration%7CLS%20Hardware%20Station%7CLS%20Hardware%20Station%20step%20by%20step%20installation%7C_____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hyperlink" Target="mailto:info@lsretail.com" TargetMode="External"/><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hyperlink" Target="https://portal.lsretail.com/Account-Login?returnurl=/Products/LS-Nav/Downloads/Latest-relea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hyperlink" Target="https://portal.lsretail.com/Account-Login?returnurl=/Products/LS-Nav/Downloads/Latest-release" TargetMode="External"/><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a%20href='https:/pngtree.com/so/line-icons'%3eline%20icons%20png%20from%20pngtree.com%3c/a"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55.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5.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hyperlink" Target="https://calendly.com/lsconboarding/onboarding"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hyperlink" Target="https://calendly.com/lsconboarding/30minsessi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lscentralsaashelp.azurewebsites.net/Content/LSC_%20Saas_2/This%20is%20LS%20Central%20SaaS_GP_2.htm"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hyperlink" Target="https://portal.lsretail.com/introducing-the-new-cloud-accelerator-program/" TargetMode="External"/><Relationship Id="rId4" Type="http://schemas.openxmlformats.org/officeDocument/2006/relationships/hyperlink" Target="https://helplscentralimplement.lsretail.com/Content/LS%20Core/LS%20Core%20Version%201.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2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378F-A824-C095-F29C-4209BD32CB26}"/>
              </a:ext>
            </a:extLst>
          </p:cNvPr>
          <p:cNvSpPr>
            <a:spLocks noGrp="1"/>
          </p:cNvSpPr>
          <p:nvPr>
            <p:ph type="title"/>
          </p:nvPr>
        </p:nvSpPr>
        <p:spPr/>
        <p:txBody>
          <a:bodyPr>
            <a:normAutofit fontScale="90000"/>
          </a:bodyPr>
          <a:lstStyle/>
          <a:p>
            <a:r>
              <a:rPr lang="en-US">
                <a:latin typeface="Segoe UI"/>
                <a:cs typeface="Segoe UI"/>
              </a:rPr>
              <a:t>Upgrade Path for LS Central</a:t>
            </a:r>
            <a:endParaRPr lang="en-US"/>
          </a:p>
        </p:txBody>
      </p:sp>
      <p:sp>
        <p:nvSpPr>
          <p:cNvPr id="17" name="Google Shape;220;p29">
            <a:extLst>
              <a:ext uri="{FF2B5EF4-FFF2-40B4-BE49-F238E27FC236}">
                <a16:creationId xmlns:a16="http://schemas.microsoft.com/office/drawing/2014/main" id="{F554CD1A-5266-1305-E328-AAA8EECA8527}"/>
              </a:ext>
            </a:extLst>
          </p:cNvPr>
          <p:cNvSpPr/>
          <p:nvPr/>
        </p:nvSpPr>
        <p:spPr>
          <a:xfrm>
            <a:off x="1989488" y="2386748"/>
            <a:ext cx="1696990" cy="1435936"/>
          </a:xfrm>
          <a:prstGeom prst="homePlate">
            <a:avLst>
              <a:gd name="adj" fmla="val 30129"/>
            </a:avLst>
          </a:prstGeom>
          <a:solidFill>
            <a:srgbClr val="7A8C8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on BC v13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Central 13</a:t>
            </a:r>
          </a:p>
        </p:txBody>
      </p:sp>
      <p:sp>
        <p:nvSpPr>
          <p:cNvPr id="18" name="Google Shape;221;p29">
            <a:extLst>
              <a:ext uri="{FF2B5EF4-FFF2-40B4-BE49-F238E27FC236}">
                <a16:creationId xmlns:a16="http://schemas.microsoft.com/office/drawing/2014/main" id="{B4CD7B04-AE74-B006-074A-098FA7DB8025}"/>
              </a:ext>
            </a:extLst>
          </p:cNvPr>
          <p:cNvSpPr/>
          <p:nvPr/>
        </p:nvSpPr>
        <p:spPr>
          <a:xfrm>
            <a:off x="3252210" y="2386748"/>
            <a:ext cx="2982773" cy="1435936"/>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14.2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15</a:t>
            </a:r>
            <a:endParaRPr lang="en-US" sz="1450" b="0" i="0" u="none" strike="noStrike" kern="0" cap="none" spc="0" normalizeH="0" baseline="0" noProof="0">
              <a:ln>
                <a:noFill/>
              </a:ln>
              <a:effectLst/>
              <a:uLnTx/>
              <a:uFillTx/>
              <a:latin typeface="Segoe UI"/>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16</a:t>
            </a:r>
            <a:endParaRPr lang="en-US" sz="1450" b="0" i="0" u="none" strike="noStrike" kern="0" cap="none" spc="0" normalizeH="0" baseline="0" noProof="0">
              <a:ln>
                <a:noFill/>
              </a:ln>
              <a:effectLst/>
              <a:uLnTx/>
              <a:uFillTx/>
              <a:latin typeface="Segoe UI"/>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17</a:t>
            </a:r>
            <a:endParaRPr lang="en-US" sz="1450" b="0" i="0" u="none" strike="noStrike" kern="0" cap="none" spc="0" normalizeH="0" baseline="0" noProof="0">
              <a:ln>
                <a:noFill/>
              </a:ln>
              <a:effectLst/>
              <a:uLnTx/>
              <a:uFillTx/>
              <a:latin typeface="Segoe UI"/>
              <a:cs typeface="Segoe UI"/>
            </a:endParaRPr>
          </a:p>
          <a:p>
            <a:pPr>
              <a:defRPr/>
            </a:pPr>
            <a:r>
              <a:rPr kumimoji="0" lang="en-US" sz="1450" b="0" i="0" u="none" strike="noStrike" kern="0" cap="none" spc="0" normalizeH="0" baseline="0" noProof="0">
                <a:ln>
                  <a:noFill/>
                </a:ln>
                <a:effectLst/>
                <a:uLnTx/>
                <a:uFillTx/>
                <a:latin typeface="Segoe UI"/>
                <a:cs typeface="Segoe UI"/>
              </a:rPr>
              <a:t>LS Central 18</a:t>
            </a:r>
            <a:br>
              <a:rPr lang="en-US" sz="1450" kern="0">
                <a:latin typeface="Segoe UI"/>
                <a:cs typeface="Segoe UI"/>
              </a:rPr>
            </a:br>
            <a:r>
              <a:rPr lang="en-US" sz="1450" kern="0">
                <a:latin typeface="Segoe UI"/>
                <a:cs typeface="Segoe UI"/>
              </a:rPr>
              <a:t>LS Central 19</a:t>
            </a:r>
            <a:endParaRPr lang="en-US" sz="1450" b="0" i="0" u="none" strike="noStrike" kern="0" cap="none" spc="0" normalizeH="0" baseline="0" noProof="0">
              <a:ln>
                <a:noFill/>
              </a:ln>
              <a:effectLst/>
              <a:uLnTx/>
              <a:uFillTx/>
              <a:latin typeface="Segoe UI" panose="020B0502040204020203" pitchFamily="34" charset="0"/>
              <a:cs typeface="Segoe UI"/>
            </a:endParaRPr>
          </a:p>
        </p:txBody>
      </p:sp>
      <p:sp>
        <p:nvSpPr>
          <p:cNvPr id="19" name="Google Shape;222;p29">
            <a:extLst>
              <a:ext uri="{FF2B5EF4-FFF2-40B4-BE49-F238E27FC236}">
                <a16:creationId xmlns:a16="http://schemas.microsoft.com/office/drawing/2014/main" id="{B8679419-0E69-BE64-0332-31BC685705E1}"/>
              </a:ext>
            </a:extLst>
          </p:cNvPr>
          <p:cNvSpPr/>
          <p:nvPr/>
        </p:nvSpPr>
        <p:spPr>
          <a:xfrm>
            <a:off x="5798881" y="2386748"/>
            <a:ext cx="2777074" cy="1435936"/>
          </a:xfrm>
          <a:prstGeom prst="chevron">
            <a:avLst>
              <a:gd name="adj" fmla="val 29853"/>
            </a:avLst>
          </a:prstGeom>
          <a:solidFill>
            <a:srgbClr val="58B6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a:t>
            </a:r>
            <a:r>
              <a:rPr lang="en-US" sz="1450" kern="0">
                <a:latin typeface="Segoe UI"/>
                <a:cs typeface="Segoe UI"/>
              </a:rPr>
              <a:t>20</a:t>
            </a:r>
            <a:endParaRPr kumimoji="0" lang="en-US" sz="1450" b="0" i="0" u="none" strike="noStrike" kern="0" cap="none" spc="0" normalizeH="0" baseline="0" noProof="0">
              <a:ln>
                <a:noFill/>
              </a:ln>
              <a:effectLst/>
              <a:uLnTx/>
              <a:uFillTx/>
              <a:latin typeface="Segoe UI"/>
              <a:cs typeface="Segoe UI"/>
            </a:endParaRPr>
          </a:p>
        </p:txBody>
      </p:sp>
      <p:sp>
        <p:nvSpPr>
          <p:cNvPr id="20" name="Google Shape;140;p20">
            <a:extLst>
              <a:ext uri="{FF2B5EF4-FFF2-40B4-BE49-F238E27FC236}">
                <a16:creationId xmlns:a16="http://schemas.microsoft.com/office/drawing/2014/main" id="{F8CC56D2-22F2-5274-311C-3D283767F9EE}"/>
              </a:ext>
            </a:extLst>
          </p:cNvPr>
          <p:cNvSpPr txBox="1">
            <a:spLocks/>
          </p:cNvSpPr>
          <p:nvPr/>
        </p:nvSpPr>
        <p:spPr>
          <a:xfrm>
            <a:off x="1989488" y="1274598"/>
            <a:ext cx="3751540"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351C5C"/>
                </a:solidFill>
                <a:latin typeface="Segoe UI" panose="020B0502040204020203" pitchFamily="34" charset="0"/>
                <a:cs typeface="Segoe UI" panose="020B0502040204020203" pitchFamily="34" charset="0"/>
              </a:rPr>
              <a:t>On Prem</a:t>
            </a:r>
            <a:endParaRPr lang="en-US" sz="1867">
              <a:solidFill>
                <a:srgbClr val="351C5C"/>
              </a:solidFill>
              <a:latin typeface="Segoe UI" panose="020B0502040204020203" pitchFamily="34" charset="0"/>
              <a:cs typeface="Segoe UI" panose="020B0502040204020203" pitchFamily="34" charset="0"/>
            </a:endParaRPr>
          </a:p>
        </p:txBody>
      </p:sp>
      <p:sp>
        <p:nvSpPr>
          <p:cNvPr id="21" name="Google Shape;140;p20">
            <a:extLst>
              <a:ext uri="{FF2B5EF4-FFF2-40B4-BE49-F238E27FC236}">
                <a16:creationId xmlns:a16="http://schemas.microsoft.com/office/drawing/2014/main" id="{73569E99-4C68-8C7A-2452-CC306BDB659E}"/>
              </a:ext>
            </a:extLst>
          </p:cNvPr>
          <p:cNvSpPr txBox="1">
            <a:spLocks/>
          </p:cNvSpPr>
          <p:nvPr/>
        </p:nvSpPr>
        <p:spPr>
          <a:xfrm>
            <a:off x="8200248" y="1274597"/>
            <a:ext cx="931044"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351C5C"/>
                </a:solidFill>
                <a:latin typeface="Segoe UI" panose="020B0502040204020203" pitchFamily="34" charset="0"/>
                <a:cs typeface="Segoe UI" panose="020B0502040204020203" pitchFamily="34" charset="0"/>
              </a:rPr>
              <a:t>SaaS</a:t>
            </a:r>
            <a:endParaRPr lang="en-US" sz="1867">
              <a:solidFill>
                <a:srgbClr val="351C5C"/>
              </a:solidFill>
              <a:latin typeface="Segoe UI" panose="020B0502040204020203" pitchFamily="34" charset="0"/>
              <a:cs typeface="Segoe UI" panose="020B0502040204020203" pitchFamily="34" charset="0"/>
            </a:endParaRPr>
          </a:p>
        </p:txBody>
      </p:sp>
      <p:sp>
        <p:nvSpPr>
          <p:cNvPr id="22" name="Google Shape;222;p29">
            <a:extLst>
              <a:ext uri="{FF2B5EF4-FFF2-40B4-BE49-F238E27FC236}">
                <a16:creationId xmlns:a16="http://schemas.microsoft.com/office/drawing/2014/main" id="{88A99D78-F7A7-7188-FA57-0845E3912D5C}"/>
              </a:ext>
            </a:extLst>
          </p:cNvPr>
          <p:cNvSpPr/>
          <p:nvPr/>
        </p:nvSpPr>
        <p:spPr>
          <a:xfrm>
            <a:off x="8147205" y="2386668"/>
            <a:ext cx="2633472" cy="1435936"/>
          </a:xfrm>
          <a:prstGeom prst="chevron">
            <a:avLst>
              <a:gd name="adj" fmla="val 29853"/>
            </a:avLst>
          </a:prstGeom>
          <a:solidFill>
            <a:srgbClr val="75BDA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a:t>
            </a:r>
            <a:r>
              <a:rPr lang="en-US" sz="1450" kern="0">
                <a:latin typeface="Segoe UI"/>
                <a:cs typeface="Segoe UI"/>
              </a:rPr>
              <a:t>20</a:t>
            </a:r>
            <a:endParaRPr kumimoji="0" lang="en-US" sz="1450" b="0" i="0" u="none" strike="noStrike" kern="0" cap="none" spc="0" normalizeH="0" baseline="0" noProof="0">
              <a:ln>
                <a:noFill/>
              </a:ln>
              <a:effectLst/>
              <a:uLnTx/>
              <a:uFillTx/>
              <a:latin typeface="Segoe UI"/>
              <a:cs typeface="Segoe UI"/>
            </a:endParaRPr>
          </a:p>
        </p:txBody>
      </p:sp>
      <p:sp>
        <p:nvSpPr>
          <p:cNvPr id="23" name="Google Shape;221;p29">
            <a:extLst>
              <a:ext uri="{FF2B5EF4-FFF2-40B4-BE49-F238E27FC236}">
                <a16:creationId xmlns:a16="http://schemas.microsoft.com/office/drawing/2014/main" id="{2B4EDB07-BC4D-5652-B95C-5566E5C4BEAD}"/>
              </a:ext>
            </a:extLst>
          </p:cNvPr>
          <p:cNvSpPr/>
          <p:nvPr/>
        </p:nvSpPr>
        <p:spPr>
          <a:xfrm>
            <a:off x="1989488" y="5346919"/>
            <a:ext cx="6575747" cy="567456"/>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white"/>
                </a:solidFill>
                <a:effectLst/>
                <a:uLnTx/>
                <a:uFillTx/>
                <a:latin typeface="Segoe UI" panose="020B0502040204020203" pitchFamily="34" charset="0"/>
              </a:rPr>
              <a:t>LS Central 17.5 or later</a:t>
            </a:r>
          </a:p>
        </p:txBody>
      </p:sp>
      <p:sp>
        <p:nvSpPr>
          <p:cNvPr id="24" name="Google Shape;222;p29">
            <a:extLst>
              <a:ext uri="{FF2B5EF4-FFF2-40B4-BE49-F238E27FC236}">
                <a16:creationId xmlns:a16="http://schemas.microsoft.com/office/drawing/2014/main" id="{B58AB6EE-AC0A-15CB-A95C-4853651C6245}"/>
              </a:ext>
            </a:extLst>
          </p:cNvPr>
          <p:cNvSpPr/>
          <p:nvPr/>
        </p:nvSpPr>
        <p:spPr>
          <a:xfrm>
            <a:off x="8136485" y="5346839"/>
            <a:ext cx="2633472" cy="567456"/>
          </a:xfrm>
          <a:prstGeom prst="chevron">
            <a:avLst>
              <a:gd name="adj" fmla="val 29853"/>
            </a:avLst>
          </a:prstGeom>
          <a:solidFill>
            <a:srgbClr val="75BDA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a:t>
            </a:r>
            <a:r>
              <a:rPr lang="en-US" sz="1450" kern="0">
                <a:latin typeface="Segoe UI"/>
                <a:cs typeface="Segoe UI"/>
              </a:rPr>
              <a:t>20</a:t>
            </a:r>
            <a:endParaRPr kumimoji="0" lang="en-US" sz="1450" b="0" i="0" u="none" strike="noStrike" kern="0" cap="none" spc="0" normalizeH="0" baseline="0" noProof="0">
              <a:ln>
                <a:noFill/>
              </a:ln>
              <a:effectLst/>
              <a:uLnTx/>
              <a:uFillTx/>
              <a:latin typeface="Segoe UI"/>
              <a:cs typeface="Segoe UI"/>
            </a:endParaRPr>
          </a:p>
        </p:txBody>
      </p:sp>
      <p:sp>
        <p:nvSpPr>
          <p:cNvPr id="25" name="Rectangle: Rounded Corners 24">
            <a:extLst>
              <a:ext uri="{FF2B5EF4-FFF2-40B4-BE49-F238E27FC236}">
                <a16:creationId xmlns:a16="http://schemas.microsoft.com/office/drawing/2014/main" id="{1FC68657-D270-C896-D263-10CA32238C3D}"/>
              </a:ext>
            </a:extLst>
          </p:cNvPr>
          <p:cNvSpPr/>
          <p:nvPr/>
        </p:nvSpPr>
        <p:spPr>
          <a:xfrm>
            <a:off x="1989488" y="2068396"/>
            <a:ext cx="8378879" cy="258585"/>
          </a:xfrm>
          <a:prstGeom prst="roundRect">
            <a:avLst/>
          </a:prstGeom>
          <a:solidFill>
            <a:srgbClr val="3494BA"/>
          </a:solidFill>
          <a:ln>
            <a:noFill/>
          </a:ln>
          <a:effectLst/>
        </p:spPr>
        <p:txBody>
          <a:bodyPr anchor="ctr"/>
          <a:lstStyle/>
          <a:p>
            <a:pPr marL="0" marR="0" lvl="0" indent="0" defTabSz="914400" eaLnBrk="1" fontAlgn="auto" latinLnBrk="0" hangingPunct="1">
              <a:lnSpc>
                <a:spcPct val="90000"/>
              </a:lnSpc>
              <a:spcBef>
                <a:spcPts val="120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The recommended way</a:t>
            </a:r>
          </a:p>
        </p:txBody>
      </p:sp>
      <p:sp>
        <p:nvSpPr>
          <p:cNvPr id="26" name="Google Shape;221;p29">
            <a:extLst>
              <a:ext uri="{FF2B5EF4-FFF2-40B4-BE49-F238E27FC236}">
                <a16:creationId xmlns:a16="http://schemas.microsoft.com/office/drawing/2014/main" id="{7E5E9992-E07F-B9B3-C859-7E333574A058}"/>
              </a:ext>
            </a:extLst>
          </p:cNvPr>
          <p:cNvSpPr/>
          <p:nvPr/>
        </p:nvSpPr>
        <p:spPr>
          <a:xfrm>
            <a:off x="4318929" y="3851216"/>
            <a:ext cx="3073400" cy="258585"/>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rPr>
              <a:t>Using Table Migration Extensions</a:t>
            </a:r>
          </a:p>
        </p:txBody>
      </p:sp>
      <p:sp>
        <p:nvSpPr>
          <p:cNvPr id="27" name="Google Shape;222;p29">
            <a:extLst>
              <a:ext uri="{FF2B5EF4-FFF2-40B4-BE49-F238E27FC236}">
                <a16:creationId xmlns:a16="http://schemas.microsoft.com/office/drawing/2014/main" id="{E5656B09-5FF3-C9CD-FF85-0808A4EBB742}"/>
              </a:ext>
            </a:extLst>
          </p:cNvPr>
          <p:cNvSpPr/>
          <p:nvPr/>
        </p:nvSpPr>
        <p:spPr>
          <a:xfrm>
            <a:off x="7351160" y="3851216"/>
            <a:ext cx="2518569" cy="258585"/>
          </a:xfrm>
          <a:prstGeom prst="chevron">
            <a:avLst>
              <a:gd name="adj" fmla="val 29853"/>
            </a:avLst>
          </a:prstGeom>
          <a:solidFill>
            <a:srgbClr val="75BDA7"/>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rPr>
              <a:t>Using Cloud Migration Tool</a:t>
            </a:r>
          </a:p>
        </p:txBody>
      </p:sp>
      <p:sp>
        <p:nvSpPr>
          <p:cNvPr id="28" name="Google Shape;221;p29">
            <a:extLst>
              <a:ext uri="{FF2B5EF4-FFF2-40B4-BE49-F238E27FC236}">
                <a16:creationId xmlns:a16="http://schemas.microsoft.com/office/drawing/2014/main" id="{837BC410-D741-5D7F-D04A-7DF2B1164DC8}"/>
              </a:ext>
            </a:extLst>
          </p:cNvPr>
          <p:cNvSpPr/>
          <p:nvPr/>
        </p:nvSpPr>
        <p:spPr>
          <a:xfrm>
            <a:off x="1989488" y="3859447"/>
            <a:ext cx="2375478" cy="258585"/>
          </a:xfrm>
          <a:prstGeom prst="chevron">
            <a:avLst>
              <a:gd name="adj" fmla="val 29853"/>
            </a:avLst>
          </a:prstGeom>
          <a:solidFill>
            <a:srgbClr val="7A8C8E"/>
          </a:solidFill>
          <a:ln>
            <a:noFill/>
          </a:ln>
        </p:spPr>
        <p:txBody>
          <a:bodyPr spcFirstLastPara="1" wrap="square" lIns="121900" tIns="121900" rIns="121900" bIns="121900" anchor="ctr" anchorCtr="0">
            <a:noAutofit/>
          </a:bodyPr>
          <a:lstStyle/>
          <a:p>
            <a:r>
              <a:rPr lang="en-US" sz="1000">
                <a:solidFill>
                  <a:prstClr val="white"/>
                </a:solidFill>
                <a:latin typeface="Segoe UI" panose="020B0502040204020203" pitchFamily="34" charset="0"/>
              </a:rPr>
              <a:t>Using Upgrade </a:t>
            </a:r>
            <a:r>
              <a:rPr lang="en-US" sz="1000" err="1">
                <a:solidFill>
                  <a:prstClr val="white"/>
                </a:solidFill>
                <a:latin typeface="Segoe UI" panose="020B0502040204020203" pitchFamily="34" charset="0"/>
              </a:rPr>
              <a:t>Codeunits</a:t>
            </a:r>
            <a:endParaRPr lang="en-US" sz="1000">
              <a:solidFill>
                <a:prstClr val="white"/>
              </a:solidFill>
              <a:latin typeface="Segoe UI" panose="020B0502040204020203" pitchFamily="34" charset="0"/>
            </a:endParaRPr>
          </a:p>
        </p:txBody>
      </p:sp>
      <p:sp>
        <p:nvSpPr>
          <p:cNvPr id="29" name="Text Placeholder 17">
            <a:extLst>
              <a:ext uri="{FF2B5EF4-FFF2-40B4-BE49-F238E27FC236}">
                <a16:creationId xmlns:a16="http://schemas.microsoft.com/office/drawing/2014/main" id="{2619F4D7-791E-6402-C074-D56602D603E4}"/>
              </a:ext>
            </a:extLst>
          </p:cNvPr>
          <p:cNvSpPr>
            <a:spLocks noGrp="1"/>
          </p:cNvSpPr>
          <p:nvPr/>
        </p:nvSpPr>
        <p:spPr>
          <a:xfrm>
            <a:off x="2678969" y="4420481"/>
            <a:ext cx="7602681" cy="737459"/>
          </a:xfrm>
          <a:prstGeom prst="rect">
            <a:avLst/>
          </a:prstGeom>
          <a:solidFill>
            <a:sysClr val="window" lastClr="FFFFFF"/>
          </a:solidFill>
          <a:ln w="12700" cap="flat" cmpd="sng" algn="ctr">
            <a:solidFill>
              <a:srgbClr val="2683C6"/>
            </a:solidFill>
            <a:prstDash val="solid"/>
            <a:miter lim="800000"/>
          </a:ln>
          <a:effectLst/>
        </p:spPr>
        <p:txBody>
          <a:bodyPr anchor="ctr"/>
          <a:lstStyle>
            <a:lvl1pPr marL="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683C6">
                    <a:lumMod val="75000"/>
                  </a:srgbClr>
                </a:solidFill>
                <a:effectLst/>
                <a:uLnTx/>
                <a:uFillTx/>
                <a:latin typeface="Segoe UI" panose="020B0502040204020203" pitchFamily="34" charset="0"/>
                <a:ea typeface="+mn-ea"/>
                <a:cs typeface="Segoe UI" panose="020B0502040204020203" pitchFamily="34" charset="0"/>
              </a:rPr>
              <a:t>Spoiler: Although it is recommended to migrate from the same LS Central version on-prem to the same version on SaaS, in theory you should be able to migrate directly from LS Central 17.5 or later to SaaS (as long as there are no breaking changes in your own extensions).</a:t>
            </a:r>
          </a:p>
        </p:txBody>
      </p:sp>
    </p:spTree>
    <p:extLst>
      <p:ext uri="{BB962C8B-B14F-4D97-AF65-F5344CB8AC3E}">
        <p14:creationId xmlns:p14="http://schemas.microsoft.com/office/powerpoint/2010/main" val="33695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22" grpId="0" animBg="1"/>
      <p:bldP spid="23" grpId="0" animBg="1"/>
      <p:bldP spid="24"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437C-1484-6F54-99B0-F33A6FA49C71}"/>
              </a:ext>
            </a:extLst>
          </p:cNvPr>
          <p:cNvSpPr>
            <a:spLocks noGrp="1"/>
          </p:cNvSpPr>
          <p:nvPr>
            <p:ph type="title"/>
          </p:nvPr>
        </p:nvSpPr>
        <p:spPr/>
        <p:txBody>
          <a:bodyPr>
            <a:normAutofit fontScale="90000"/>
          </a:bodyPr>
          <a:lstStyle/>
          <a:p>
            <a:r>
              <a:rPr lang="en-US"/>
              <a:t>LS Migration Process</a:t>
            </a:r>
          </a:p>
        </p:txBody>
      </p:sp>
      <p:sp>
        <p:nvSpPr>
          <p:cNvPr id="9" name="Text Placeholder 2">
            <a:extLst>
              <a:ext uri="{FF2B5EF4-FFF2-40B4-BE49-F238E27FC236}">
                <a16:creationId xmlns:a16="http://schemas.microsoft.com/office/drawing/2014/main" id="{3DE93512-C3CC-9BC3-74F0-07AEB5906A18}"/>
              </a:ext>
            </a:extLst>
          </p:cNvPr>
          <p:cNvSpPr txBox="1">
            <a:spLocks/>
          </p:cNvSpPr>
          <p:nvPr/>
        </p:nvSpPr>
        <p:spPr>
          <a:xfrm>
            <a:off x="491888" y="1352550"/>
            <a:ext cx="10857298" cy="4723579"/>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Documentation</a:t>
            </a:r>
          </a:p>
          <a:p>
            <a:pPr marL="1257300" marR="0" lvl="2"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Step-by-step documentation based on Microsoft’s guidelines</a:t>
            </a:r>
          </a:p>
          <a:p>
            <a:pPr marL="457200" marR="0" lvl="1"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LS Migration Tools</a:t>
            </a:r>
          </a:p>
          <a:p>
            <a:pPr marL="1257300" marR="0" lvl="2"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rgbClr val="313C40"/>
                </a:solidFill>
                <a:effectLst/>
                <a:uLnTx/>
                <a:uFillTx/>
                <a:latin typeface="Segoe UI" panose="020B0502040204020203" pitchFamily="34" charset="0"/>
                <a:ea typeface="+mn-ea"/>
                <a:cs typeface="Segoe UI" panose="020B0502040204020203" pitchFamily="34" charset="0"/>
              </a:rPr>
              <a:t>Powershell</a:t>
            </a:r>
            <a:r>
              <a:rPr kumimoji="0" lang="en-US" sz="18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 module to automate some migration steps</a:t>
            </a:r>
          </a:p>
          <a:p>
            <a:pPr marL="1257300" marR="0" lvl="2"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Already available on the </a:t>
            </a:r>
            <a:r>
              <a:rPr kumimoji="0" lang="en-US" sz="1800" b="0" i="0" u="none" strike="noStrike" kern="1200" cap="none" spc="0" normalizeH="0" baseline="0" noProof="0" err="1">
                <a:ln>
                  <a:noFill/>
                </a:ln>
                <a:solidFill>
                  <a:srgbClr val="4472C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Powershell</a:t>
            </a:r>
            <a:r>
              <a:rPr kumimoji="0" lang="en-US" sz="1800" b="0" i="0" u="none" strike="noStrike" kern="1200" cap="none" spc="0" normalizeH="0" baseline="0" noProof="0">
                <a:ln>
                  <a:noFill/>
                </a:ln>
                <a:solidFill>
                  <a:srgbClr val="4472C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 Gallery</a:t>
            </a:r>
            <a:endParaRPr kumimoji="0" lang="en-US" sz="1800" b="0" i="0" u="none" strike="noStrike" kern="1200" cap="none" spc="0" normalizeH="0" baseline="0" noProof="0">
              <a:ln>
                <a:noFill/>
              </a:ln>
              <a:solidFill>
                <a:srgbClr val="4472C4"/>
              </a:solidFill>
              <a:effectLst/>
              <a:uLnTx/>
              <a:uFillTx/>
              <a:latin typeface="Segoe UI" panose="020B0502040204020203" pitchFamily="34" charset="0"/>
              <a:ea typeface="+mn-ea"/>
              <a:cs typeface="Segoe UI" panose="020B0502040204020203" pitchFamily="34" charset="0"/>
            </a:endParaRPr>
          </a:p>
          <a:p>
            <a:pPr marL="1257300" marR="0" lvl="2"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endParaRPr>
          </a:p>
        </p:txBody>
      </p:sp>
      <p:pic>
        <p:nvPicPr>
          <p:cNvPr id="10" name="Picture 9">
            <a:extLst>
              <a:ext uri="{FF2B5EF4-FFF2-40B4-BE49-F238E27FC236}">
                <a16:creationId xmlns:a16="http://schemas.microsoft.com/office/drawing/2014/main" id="{5D1ACDD1-6EA5-C735-2F52-906C9ADEFDF8}"/>
              </a:ext>
            </a:extLst>
          </p:cNvPr>
          <p:cNvPicPr>
            <a:picLocks noChangeAspect="1"/>
          </p:cNvPicPr>
          <p:nvPr/>
        </p:nvPicPr>
        <p:blipFill>
          <a:blip r:embed="rId4"/>
          <a:stretch>
            <a:fillRect/>
          </a:stretch>
        </p:blipFill>
        <p:spPr>
          <a:xfrm>
            <a:off x="2665557" y="3580986"/>
            <a:ext cx="5994708" cy="2724290"/>
          </a:xfrm>
          <a:prstGeom prst="rect">
            <a:avLst/>
          </a:prstGeom>
          <a:effectLst>
            <a:glow rad="63500">
              <a:srgbClr val="7A8C8E">
                <a:satMod val="175000"/>
                <a:alpha val="40000"/>
              </a:srgbClr>
            </a:glow>
          </a:effectLst>
        </p:spPr>
      </p:pic>
    </p:spTree>
    <p:extLst>
      <p:ext uri="{BB962C8B-B14F-4D97-AF65-F5344CB8AC3E}">
        <p14:creationId xmlns:p14="http://schemas.microsoft.com/office/powerpoint/2010/main" val="101744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3852-ED5E-9982-E98E-20AE81ED38DC}"/>
              </a:ext>
            </a:extLst>
          </p:cNvPr>
          <p:cNvSpPr>
            <a:spLocks noGrp="1"/>
          </p:cNvSpPr>
          <p:nvPr>
            <p:ph type="title"/>
          </p:nvPr>
        </p:nvSpPr>
        <p:spPr/>
        <p:txBody>
          <a:bodyPr>
            <a:normAutofit fontScale="90000"/>
          </a:bodyPr>
          <a:lstStyle/>
          <a:p>
            <a:r>
              <a:rPr lang="en-US"/>
              <a:t>Upgrade path for LS Central</a:t>
            </a:r>
          </a:p>
        </p:txBody>
      </p:sp>
      <p:grpSp>
        <p:nvGrpSpPr>
          <p:cNvPr id="12" name="Group 11">
            <a:extLst>
              <a:ext uri="{FF2B5EF4-FFF2-40B4-BE49-F238E27FC236}">
                <a16:creationId xmlns:a16="http://schemas.microsoft.com/office/drawing/2014/main" id="{EA74AEF1-6698-A1B3-8533-E60213DD3F5A}"/>
              </a:ext>
            </a:extLst>
          </p:cNvPr>
          <p:cNvGrpSpPr/>
          <p:nvPr/>
        </p:nvGrpSpPr>
        <p:grpSpPr>
          <a:xfrm>
            <a:off x="4527984" y="2109724"/>
            <a:ext cx="3856320" cy="3048146"/>
            <a:chOff x="2933" y="2011916"/>
            <a:chExt cx="2860649" cy="2854800"/>
          </a:xfrm>
        </p:grpSpPr>
        <p:sp>
          <p:nvSpPr>
            <p:cNvPr id="13" name="Rectangle 12">
              <a:extLst>
                <a:ext uri="{FF2B5EF4-FFF2-40B4-BE49-F238E27FC236}">
                  <a16:creationId xmlns:a16="http://schemas.microsoft.com/office/drawing/2014/main" id="{FDF27F39-A1BC-AE13-78BF-FFFCBF06E461}"/>
                </a:ext>
              </a:extLst>
            </p:cNvPr>
            <p:cNvSpPr/>
            <p:nvPr/>
          </p:nvSpPr>
          <p:spPr>
            <a:xfrm>
              <a:off x="2933" y="2011916"/>
              <a:ext cx="2860649" cy="2854800"/>
            </a:xfrm>
            <a:prstGeom prst="rect">
              <a:avLst/>
            </a:prstGeom>
            <a:solidFill>
              <a:srgbClr val="3494BA">
                <a:alpha val="90000"/>
                <a:tint val="40000"/>
                <a:hueOff val="0"/>
                <a:satOff val="0"/>
                <a:lumOff val="0"/>
                <a:alphaOff val="0"/>
              </a:srgbClr>
            </a:solidFill>
            <a:ln w="12700" cap="flat" cmpd="sng" algn="ctr">
              <a:solidFill>
                <a:srgbClr val="3494BA">
                  <a:alpha val="90000"/>
                  <a:tint val="40000"/>
                  <a:hueOff val="0"/>
                  <a:satOff val="0"/>
                  <a:lumOff val="0"/>
                  <a:alphaOff val="0"/>
                </a:srgbClr>
              </a:solidFill>
              <a:prstDash val="solid"/>
              <a:miter lim="800000"/>
            </a:ln>
            <a:effectLst/>
          </p:spPr>
        </p:sp>
        <p:sp>
          <p:nvSpPr>
            <p:cNvPr id="14" name="TextBox 13">
              <a:extLst>
                <a:ext uri="{FF2B5EF4-FFF2-40B4-BE49-F238E27FC236}">
                  <a16:creationId xmlns:a16="http://schemas.microsoft.com/office/drawing/2014/main" id="{1DA5CC02-DD5B-A61E-82AF-CB2B01676F33}"/>
                </a:ext>
              </a:extLst>
            </p:cNvPr>
            <p:cNvSpPr txBox="1"/>
            <p:nvPr/>
          </p:nvSpPr>
          <p:spPr>
            <a:xfrm>
              <a:off x="2933" y="2011916"/>
              <a:ext cx="2860649" cy="2854800"/>
            </a:xfrm>
            <a:prstGeom prst="rect">
              <a:avLst/>
            </a:prstGeom>
            <a:noFill/>
            <a:ln>
              <a:noFill/>
            </a:ln>
            <a:effectLst/>
          </p:spPr>
          <p:txBody>
            <a:bodyPr spcFirstLastPara="0" vert="horz" wrap="square" lIns="106680" tIns="106680" rIns="142240" bIns="160020" numCol="1" spcCol="1270" anchor="t" anchorCtr="0">
              <a:no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Production Environment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Data Administration page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Cloud Migration Tool</a:t>
              </a:r>
            </a:p>
          </p:txBody>
        </p:sp>
      </p:grpSp>
      <p:grpSp>
        <p:nvGrpSpPr>
          <p:cNvPr id="15" name="Group 14">
            <a:extLst>
              <a:ext uri="{FF2B5EF4-FFF2-40B4-BE49-F238E27FC236}">
                <a16:creationId xmlns:a16="http://schemas.microsoft.com/office/drawing/2014/main" id="{0790955E-FC27-C293-90DD-4E42062247FB}"/>
              </a:ext>
            </a:extLst>
          </p:cNvPr>
          <p:cNvGrpSpPr/>
          <p:nvPr/>
        </p:nvGrpSpPr>
        <p:grpSpPr>
          <a:xfrm>
            <a:off x="475874" y="2100478"/>
            <a:ext cx="3967965" cy="3048146"/>
            <a:chOff x="2933" y="2011916"/>
            <a:chExt cx="2860649" cy="2854800"/>
          </a:xfrm>
        </p:grpSpPr>
        <p:sp>
          <p:nvSpPr>
            <p:cNvPr id="16" name="Rectangle 15">
              <a:extLst>
                <a:ext uri="{FF2B5EF4-FFF2-40B4-BE49-F238E27FC236}">
                  <a16:creationId xmlns:a16="http://schemas.microsoft.com/office/drawing/2014/main" id="{54BAC5A7-44D0-0181-1CE3-9F82C0BF98F9}"/>
                </a:ext>
              </a:extLst>
            </p:cNvPr>
            <p:cNvSpPr/>
            <p:nvPr/>
          </p:nvSpPr>
          <p:spPr>
            <a:xfrm>
              <a:off x="2933" y="2011916"/>
              <a:ext cx="2860649" cy="2854800"/>
            </a:xfrm>
            <a:prstGeom prst="rect">
              <a:avLst/>
            </a:prstGeom>
            <a:solidFill>
              <a:srgbClr val="3494BA">
                <a:alpha val="90000"/>
                <a:tint val="40000"/>
                <a:hueOff val="0"/>
                <a:satOff val="0"/>
                <a:lumOff val="0"/>
                <a:alphaOff val="0"/>
              </a:srgbClr>
            </a:solidFill>
            <a:ln w="12700" cap="flat" cmpd="sng" algn="ctr">
              <a:solidFill>
                <a:srgbClr val="3494BA">
                  <a:alpha val="90000"/>
                  <a:tint val="40000"/>
                  <a:hueOff val="0"/>
                  <a:satOff val="0"/>
                  <a:lumOff val="0"/>
                  <a:alphaOff val="0"/>
                </a:srgbClr>
              </a:solidFill>
              <a:prstDash val="solid"/>
              <a:miter lim="800000"/>
            </a:ln>
            <a:effectLst/>
          </p:spPr>
        </p:sp>
        <p:sp>
          <p:nvSpPr>
            <p:cNvPr id="17" name="TextBox 16">
              <a:extLst>
                <a:ext uri="{FF2B5EF4-FFF2-40B4-BE49-F238E27FC236}">
                  <a16:creationId xmlns:a16="http://schemas.microsoft.com/office/drawing/2014/main" id="{8761ECC7-2B03-C748-97EF-C6F7C1AF2ACE}"/>
                </a:ext>
              </a:extLst>
            </p:cNvPr>
            <p:cNvSpPr txBox="1"/>
            <p:nvPr/>
          </p:nvSpPr>
          <p:spPr>
            <a:xfrm>
              <a:off x="2933" y="2011916"/>
              <a:ext cx="2860649" cy="2854800"/>
            </a:xfrm>
            <a:prstGeom prst="rect">
              <a:avLst/>
            </a:prstGeom>
            <a:noFill/>
            <a:ln>
              <a:noFill/>
            </a:ln>
            <a:effectLst/>
          </p:spPr>
          <p:txBody>
            <a:bodyPr spcFirstLastPara="0" vert="horz" wrap="square" lIns="106680" tIns="106680" rIns="142240" bIns="160020" numCol="1" spcCol="1270" anchor="t" anchorCtr="0">
              <a:no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Challenges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LS Migration Process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LS Migration Tools</a:t>
              </a:r>
            </a:p>
          </p:txBody>
        </p:sp>
      </p:grpSp>
      <p:sp>
        <p:nvSpPr>
          <p:cNvPr id="18" name="Google Shape;221;p29">
            <a:extLst>
              <a:ext uri="{FF2B5EF4-FFF2-40B4-BE49-F238E27FC236}">
                <a16:creationId xmlns:a16="http://schemas.microsoft.com/office/drawing/2014/main" id="{8A093DB8-4474-B8BF-9422-DB40FA0671F6}"/>
              </a:ext>
            </a:extLst>
          </p:cNvPr>
          <p:cNvSpPr/>
          <p:nvPr/>
        </p:nvSpPr>
        <p:spPr>
          <a:xfrm>
            <a:off x="475874" y="1399371"/>
            <a:ext cx="4212729" cy="719598"/>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Preparing the database to be migrated to SaaS</a:t>
            </a:r>
          </a:p>
        </p:txBody>
      </p:sp>
      <p:sp>
        <p:nvSpPr>
          <p:cNvPr id="19" name="Google Shape;221;p29">
            <a:extLst>
              <a:ext uri="{FF2B5EF4-FFF2-40B4-BE49-F238E27FC236}">
                <a16:creationId xmlns:a16="http://schemas.microsoft.com/office/drawing/2014/main" id="{A124EABE-A2B9-5910-BB3D-3B4B40226E12}"/>
              </a:ext>
            </a:extLst>
          </p:cNvPr>
          <p:cNvSpPr/>
          <p:nvPr/>
        </p:nvSpPr>
        <p:spPr>
          <a:xfrm>
            <a:off x="4526679" y="1399371"/>
            <a:ext cx="4076162" cy="719598"/>
          </a:xfrm>
          <a:prstGeom prst="chevron">
            <a:avLst>
              <a:gd name="adj" fmla="val 29853"/>
            </a:avLst>
          </a:prstGeom>
          <a:solidFill>
            <a:srgbClr val="58B6C0"/>
          </a:solidFill>
          <a:ln>
            <a:noFill/>
          </a:ln>
        </p:spPr>
        <p:txBody>
          <a:bodyPr spcFirstLastPara="1" wrap="square" lIns="121900" tIns="121900" rIns="121900" bIns="121900" anchor="ctr" anchorCtr="0">
            <a:noAutofit/>
          </a:bodyPr>
          <a:lstStyle/>
          <a:p>
            <a:pPr algn="ctr"/>
            <a:r>
              <a:rPr lang="en-US" sz="1600">
                <a:solidFill>
                  <a:prstClr val="white"/>
                </a:solidFill>
                <a:latin typeface="Segoe UI" panose="020B0502040204020203" pitchFamily="34" charset="0"/>
                <a:cs typeface="Segoe UI" panose="020B0502040204020203" pitchFamily="34" charset="0"/>
              </a:rPr>
              <a:t>Migrating from on-prem to SaaS</a:t>
            </a:r>
          </a:p>
        </p:txBody>
      </p:sp>
    </p:spTree>
    <p:extLst>
      <p:ext uri="{BB962C8B-B14F-4D97-AF65-F5344CB8AC3E}">
        <p14:creationId xmlns:p14="http://schemas.microsoft.com/office/powerpoint/2010/main" val="35460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3852-ED5E-9982-E98E-20AE81ED38DC}"/>
              </a:ext>
            </a:extLst>
          </p:cNvPr>
          <p:cNvSpPr>
            <a:spLocks noGrp="1"/>
          </p:cNvSpPr>
          <p:nvPr>
            <p:ph type="title"/>
          </p:nvPr>
        </p:nvSpPr>
        <p:spPr/>
        <p:txBody>
          <a:bodyPr>
            <a:normAutofit fontScale="90000"/>
          </a:bodyPr>
          <a:lstStyle/>
          <a:p>
            <a:r>
              <a:rPr lang="en-US" dirty="0"/>
              <a:t>Upgrade path for LS Central</a:t>
            </a:r>
          </a:p>
        </p:txBody>
      </p:sp>
      <p:grpSp>
        <p:nvGrpSpPr>
          <p:cNvPr id="12" name="Group 11">
            <a:extLst>
              <a:ext uri="{FF2B5EF4-FFF2-40B4-BE49-F238E27FC236}">
                <a16:creationId xmlns:a16="http://schemas.microsoft.com/office/drawing/2014/main" id="{EA74AEF1-6698-A1B3-8533-E60213DD3F5A}"/>
              </a:ext>
            </a:extLst>
          </p:cNvPr>
          <p:cNvGrpSpPr/>
          <p:nvPr/>
        </p:nvGrpSpPr>
        <p:grpSpPr>
          <a:xfrm>
            <a:off x="4527984" y="2109724"/>
            <a:ext cx="3856320" cy="3048146"/>
            <a:chOff x="2933" y="2011916"/>
            <a:chExt cx="2860649" cy="2854800"/>
          </a:xfrm>
        </p:grpSpPr>
        <p:sp>
          <p:nvSpPr>
            <p:cNvPr id="13" name="Rectangle 12">
              <a:extLst>
                <a:ext uri="{FF2B5EF4-FFF2-40B4-BE49-F238E27FC236}">
                  <a16:creationId xmlns:a16="http://schemas.microsoft.com/office/drawing/2014/main" id="{FDF27F39-A1BC-AE13-78BF-FFFCBF06E461}"/>
                </a:ext>
              </a:extLst>
            </p:cNvPr>
            <p:cNvSpPr/>
            <p:nvPr/>
          </p:nvSpPr>
          <p:spPr>
            <a:xfrm>
              <a:off x="2933" y="2011916"/>
              <a:ext cx="2860649" cy="2854800"/>
            </a:xfrm>
            <a:prstGeom prst="rect">
              <a:avLst/>
            </a:prstGeom>
            <a:solidFill>
              <a:srgbClr val="3494BA">
                <a:alpha val="90000"/>
                <a:tint val="40000"/>
                <a:hueOff val="0"/>
                <a:satOff val="0"/>
                <a:lumOff val="0"/>
                <a:alphaOff val="0"/>
              </a:srgbClr>
            </a:solidFill>
            <a:ln w="12700" cap="flat" cmpd="sng" algn="ctr">
              <a:solidFill>
                <a:srgbClr val="3494BA">
                  <a:alpha val="90000"/>
                  <a:tint val="40000"/>
                  <a:hueOff val="0"/>
                  <a:satOff val="0"/>
                  <a:lumOff val="0"/>
                  <a:alphaOff val="0"/>
                </a:srgbClr>
              </a:solidFill>
              <a:prstDash val="solid"/>
              <a:miter lim="800000"/>
            </a:ln>
            <a:effectLst/>
          </p:spPr>
        </p:sp>
        <p:sp>
          <p:nvSpPr>
            <p:cNvPr id="14" name="TextBox 13">
              <a:extLst>
                <a:ext uri="{FF2B5EF4-FFF2-40B4-BE49-F238E27FC236}">
                  <a16:creationId xmlns:a16="http://schemas.microsoft.com/office/drawing/2014/main" id="{1DA5CC02-DD5B-A61E-82AF-CB2B01676F33}"/>
                </a:ext>
              </a:extLst>
            </p:cNvPr>
            <p:cNvSpPr txBox="1"/>
            <p:nvPr/>
          </p:nvSpPr>
          <p:spPr>
            <a:xfrm>
              <a:off x="2933" y="2011916"/>
              <a:ext cx="2860649" cy="2854800"/>
            </a:xfrm>
            <a:prstGeom prst="rect">
              <a:avLst/>
            </a:prstGeom>
            <a:noFill/>
            <a:ln>
              <a:noFill/>
            </a:ln>
            <a:effectLst/>
          </p:spPr>
          <p:txBody>
            <a:bodyPr spcFirstLastPara="0" vert="horz" wrap="square" lIns="106680" tIns="106680" rIns="142240" bIns="160020" numCol="1" spcCol="1270" anchor="t" anchorCtr="0">
              <a:no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Production Environment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Data Administration page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Cloud Migration Tool</a:t>
              </a:r>
            </a:p>
          </p:txBody>
        </p:sp>
      </p:grpSp>
      <p:grpSp>
        <p:nvGrpSpPr>
          <p:cNvPr id="15" name="Group 14">
            <a:extLst>
              <a:ext uri="{FF2B5EF4-FFF2-40B4-BE49-F238E27FC236}">
                <a16:creationId xmlns:a16="http://schemas.microsoft.com/office/drawing/2014/main" id="{0790955E-FC27-C293-90DD-4E42062247FB}"/>
              </a:ext>
            </a:extLst>
          </p:cNvPr>
          <p:cNvGrpSpPr/>
          <p:nvPr/>
        </p:nvGrpSpPr>
        <p:grpSpPr>
          <a:xfrm>
            <a:off x="475874" y="2100478"/>
            <a:ext cx="3967965" cy="3048146"/>
            <a:chOff x="2933" y="2011916"/>
            <a:chExt cx="2860649" cy="2854800"/>
          </a:xfrm>
          <a:solidFill>
            <a:srgbClr val="EAEAEA">
              <a:alpha val="26000"/>
            </a:srgbClr>
          </a:solidFill>
        </p:grpSpPr>
        <p:sp>
          <p:nvSpPr>
            <p:cNvPr id="16" name="Rectangle 15">
              <a:extLst>
                <a:ext uri="{FF2B5EF4-FFF2-40B4-BE49-F238E27FC236}">
                  <a16:creationId xmlns:a16="http://schemas.microsoft.com/office/drawing/2014/main" id="{54BAC5A7-44D0-0181-1CE3-9F82C0BF98F9}"/>
                </a:ext>
              </a:extLst>
            </p:cNvPr>
            <p:cNvSpPr/>
            <p:nvPr/>
          </p:nvSpPr>
          <p:spPr>
            <a:xfrm>
              <a:off x="2933" y="2011916"/>
              <a:ext cx="2860649" cy="2854800"/>
            </a:xfrm>
            <a:prstGeom prst="rect">
              <a:avLst/>
            </a:prstGeom>
            <a:grpFill/>
            <a:ln w="12700" cap="flat" cmpd="sng" algn="ctr">
              <a:solidFill>
                <a:srgbClr val="3494BA">
                  <a:alpha val="90000"/>
                  <a:tint val="40000"/>
                  <a:hueOff val="0"/>
                  <a:satOff val="0"/>
                  <a:lumOff val="0"/>
                  <a:alphaOff val="0"/>
                </a:srgbClr>
              </a:solidFill>
              <a:prstDash val="solid"/>
              <a:miter lim="800000"/>
            </a:ln>
            <a:effectLst/>
          </p:spPr>
        </p:sp>
        <p:sp>
          <p:nvSpPr>
            <p:cNvPr id="17" name="TextBox 16">
              <a:extLst>
                <a:ext uri="{FF2B5EF4-FFF2-40B4-BE49-F238E27FC236}">
                  <a16:creationId xmlns:a16="http://schemas.microsoft.com/office/drawing/2014/main" id="{8761ECC7-2B03-C748-97EF-C6F7C1AF2ACE}"/>
                </a:ext>
              </a:extLst>
            </p:cNvPr>
            <p:cNvSpPr txBox="1"/>
            <p:nvPr/>
          </p:nvSpPr>
          <p:spPr>
            <a:xfrm>
              <a:off x="2933" y="2011916"/>
              <a:ext cx="2860649" cy="2854800"/>
            </a:xfrm>
            <a:prstGeom prst="rect">
              <a:avLst/>
            </a:prstGeom>
            <a:grpFill/>
            <a:ln>
              <a:noFill/>
            </a:ln>
            <a:effectLst/>
          </p:spPr>
          <p:txBody>
            <a:bodyPr spcFirstLastPara="0" vert="horz" wrap="square" lIns="106680" tIns="106680" rIns="142240" bIns="160020" numCol="1" spcCol="1270" anchor="t" anchorCtr="0">
              <a:no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Challenges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LS Migration Process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hueOff val="0"/>
                      <a:satOff val="0"/>
                      <a:lumOff val="0"/>
                      <a:alphaOff val="0"/>
                    </a:prstClr>
                  </a:solidFill>
                  <a:effectLst/>
                  <a:uLnTx/>
                  <a:uFillTx/>
                  <a:latin typeface="Segoe UI" panose="020B0502040204020203" pitchFamily="34" charset="0"/>
                  <a:ea typeface="+mn-ea"/>
                  <a:cs typeface="Segoe UI" panose="020B0502040204020203" pitchFamily="34" charset="0"/>
                </a:rPr>
                <a:t>LS Migration Tools</a:t>
              </a:r>
            </a:p>
          </p:txBody>
        </p:sp>
      </p:grpSp>
      <p:sp>
        <p:nvSpPr>
          <p:cNvPr id="18" name="Google Shape;221;p29">
            <a:extLst>
              <a:ext uri="{FF2B5EF4-FFF2-40B4-BE49-F238E27FC236}">
                <a16:creationId xmlns:a16="http://schemas.microsoft.com/office/drawing/2014/main" id="{8A093DB8-4474-B8BF-9422-DB40FA0671F6}"/>
              </a:ext>
            </a:extLst>
          </p:cNvPr>
          <p:cNvSpPr/>
          <p:nvPr/>
        </p:nvSpPr>
        <p:spPr>
          <a:xfrm>
            <a:off x="475874" y="1399371"/>
            <a:ext cx="4212729" cy="719598"/>
          </a:xfrm>
          <a:prstGeom prst="chevron">
            <a:avLst>
              <a:gd name="adj" fmla="val 29853"/>
            </a:avLst>
          </a:prstGeom>
          <a:solidFill>
            <a:srgbClr val="3494BA">
              <a:alpha val="50000"/>
            </a:srgbClr>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Preparing the database to be migrated to SaaS</a:t>
            </a:r>
          </a:p>
        </p:txBody>
      </p:sp>
      <p:sp>
        <p:nvSpPr>
          <p:cNvPr id="19" name="Google Shape;221;p29">
            <a:extLst>
              <a:ext uri="{FF2B5EF4-FFF2-40B4-BE49-F238E27FC236}">
                <a16:creationId xmlns:a16="http://schemas.microsoft.com/office/drawing/2014/main" id="{A124EABE-A2B9-5910-BB3D-3B4B40226E12}"/>
              </a:ext>
            </a:extLst>
          </p:cNvPr>
          <p:cNvSpPr/>
          <p:nvPr/>
        </p:nvSpPr>
        <p:spPr>
          <a:xfrm>
            <a:off x="4526679" y="1399371"/>
            <a:ext cx="4076162" cy="719598"/>
          </a:xfrm>
          <a:prstGeom prst="chevron">
            <a:avLst>
              <a:gd name="adj" fmla="val 29853"/>
            </a:avLst>
          </a:prstGeom>
          <a:solidFill>
            <a:srgbClr val="58B6C0"/>
          </a:solidFill>
          <a:ln>
            <a:noFill/>
          </a:ln>
        </p:spPr>
        <p:txBody>
          <a:bodyPr spcFirstLastPara="1" wrap="square" lIns="121900" tIns="121900" rIns="121900" bIns="121900" anchor="ctr" anchorCtr="0">
            <a:noAutofit/>
          </a:bodyPr>
          <a:lstStyle/>
          <a:p>
            <a:pPr algn="ctr"/>
            <a:r>
              <a:rPr lang="en-US" sz="1600">
                <a:solidFill>
                  <a:prstClr val="white"/>
                </a:solidFill>
                <a:latin typeface="Segoe UI" panose="020B0502040204020203" pitchFamily="34" charset="0"/>
                <a:cs typeface="Segoe UI" panose="020B0502040204020203" pitchFamily="34" charset="0"/>
              </a:rPr>
              <a:t>Migrating from on-prem to SaaS</a:t>
            </a:r>
          </a:p>
        </p:txBody>
      </p:sp>
    </p:spTree>
    <p:extLst>
      <p:ext uri="{BB962C8B-B14F-4D97-AF65-F5344CB8AC3E}">
        <p14:creationId xmlns:p14="http://schemas.microsoft.com/office/powerpoint/2010/main" val="112551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7EE9AC-60A1-5643-DF45-BEC190DF9C8E}"/>
              </a:ext>
            </a:extLst>
          </p:cNvPr>
          <p:cNvSpPr>
            <a:spLocks noGrp="1"/>
          </p:cNvSpPr>
          <p:nvPr>
            <p:ph type="title"/>
          </p:nvPr>
        </p:nvSpPr>
        <p:spPr/>
        <p:txBody>
          <a:bodyPr>
            <a:normAutofit fontScale="90000"/>
          </a:bodyPr>
          <a:lstStyle/>
          <a:p>
            <a:r>
              <a:rPr lang="en-US"/>
              <a:t>Production Environment</a:t>
            </a:r>
          </a:p>
        </p:txBody>
      </p:sp>
      <p:pic>
        <p:nvPicPr>
          <p:cNvPr id="7" name="Picture Placeholder 6">
            <a:extLst>
              <a:ext uri="{FF2B5EF4-FFF2-40B4-BE49-F238E27FC236}">
                <a16:creationId xmlns:a16="http://schemas.microsoft.com/office/drawing/2014/main" id="{BDABBE83-32E8-298B-E1C4-998E6C70BF60}"/>
              </a:ext>
            </a:extLst>
          </p:cNvPr>
          <p:cNvPicPr>
            <a:picLocks noChangeAspect="1"/>
          </p:cNvPicPr>
          <p:nvPr/>
        </p:nvPicPr>
        <p:blipFill>
          <a:blip r:embed="rId3"/>
          <a:srcRect l="1153" r="1153"/>
          <a:stretch>
            <a:fillRect/>
          </a:stretch>
        </p:blipFill>
        <p:spPr>
          <a:xfrm>
            <a:off x="4945317" y="2708059"/>
            <a:ext cx="4616450" cy="1830387"/>
          </a:xfrm>
          <a:prstGeom prst="rect">
            <a:avLst/>
          </a:prstGeom>
        </p:spPr>
      </p:pic>
      <p:sp>
        <p:nvSpPr>
          <p:cNvPr id="8" name="Text Placeholder 3">
            <a:extLst>
              <a:ext uri="{FF2B5EF4-FFF2-40B4-BE49-F238E27FC236}">
                <a16:creationId xmlns:a16="http://schemas.microsoft.com/office/drawing/2014/main" id="{96FE456B-96EC-536D-0827-1ACF6A170F41}"/>
              </a:ext>
            </a:extLst>
          </p:cNvPr>
          <p:cNvSpPr txBox="1">
            <a:spLocks/>
          </p:cNvSpPr>
          <p:nvPr/>
        </p:nvSpPr>
        <p:spPr>
          <a:xfrm>
            <a:off x="340291" y="1535782"/>
            <a:ext cx="5443981" cy="48453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351C5C"/>
                </a:solidFill>
                <a:latin typeface="Segoe UI"/>
                <a:cs typeface="Segoe UI"/>
              </a:rPr>
              <a:t>Every Production Environment comes with 3 sandboxes which all add up to the 80 GB of free space.</a:t>
            </a:r>
          </a:p>
          <a:p>
            <a:endParaRPr lang="en-US" sz="2000">
              <a:solidFill>
                <a:srgbClr val="351C5C"/>
              </a:solidFill>
              <a:latin typeface="Segoe UI" panose="020B0502040204020203" pitchFamily="34" charset="0"/>
              <a:cs typeface="Segoe UI" panose="020B0502040204020203" pitchFamily="34" charset="0"/>
            </a:endParaRPr>
          </a:p>
          <a:p>
            <a:pPr marL="114300" indent="-342900"/>
            <a:r>
              <a:rPr lang="en-US" sz="2000">
                <a:solidFill>
                  <a:srgbClr val="351C5C"/>
                </a:solidFill>
                <a:latin typeface="Segoe UI"/>
                <a:cs typeface="Segoe UI"/>
              </a:rPr>
              <a:t>50% compression</a:t>
            </a:r>
          </a:p>
          <a:p>
            <a:pPr marL="0" indent="0">
              <a:buNone/>
            </a:pPr>
            <a:endParaRPr lang="en-US" sz="2000">
              <a:solidFill>
                <a:srgbClr val="351C5C"/>
              </a:solidFill>
              <a:latin typeface="Segoe UI"/>
              <a:cs typeface="Segoe UI"/>
            </a:endParaRPr>
          </a:p>
          <a:p>
            <a:pPr marL="0" indent="0">
              <a:buFont typeface="Arial" panose="020B0604020202020204" pitchFamily="34" charset="0"/>
              <a:buNone/>
            </a:pPr>
            <a:endParaRPr lang="en-US" sz="2000">
              <a:solidFill>
                <a:srgbClr val="351C5C"/>
              </a:solidFill>
              <a:latin typeface="Segoe UI" panose="020B0502040204020203" pitchFamily="34" charset="0"/>
              <a:cs typeface="Segoe UI" panose="020B0502040204020203" pitchFamily="34" charset="0"/>
            </a:endParaRPr>
          </a:p>
          <a:p>
            <a:endParaRPr lang="en-US">
              <a:solidFill>
                <a:srgbClr val="351C5C"/>
              </a:solidFill>
            </a:endParaRPr>
          </a:p>
          <a:p>
            <a:endParaRPr lang="en-US">
              <a:solidFill>
                <a:srgbClr val="351C5C"/>
              </a:solidFill>
            </a:endParaRPr>
          </a:p>
        </p:txBody>
      </p:sp>
      <p:sp>
        <p:nvSpPr>
          <p:cNvPr id="9" name="Rectangle 8">
            <a:extLst>
              <a:ext uri="{FF2B5EF4-FFF2-40B4-BE49-F238E27FC236}">
                <a16:creationId xmlns:a16="http://schemas.microsoft.com/office/drawing/2014/main" id="{E825861C-8671-A1C9-4ADE-85F5E1C4CA3F}"/>
              </a:ext>
            </a:extLst>
          </p:cNvPr>
          <p:cNvSpPr/>
          <p:nvPr/>
        </p:nvSpPr>
        <p:spPr>
          <a:xfrm>
            <a:off x="9163596" y="4649394"/>
            <a:ext cx="2204450" cy="369332"/>
          </a:xfrm>
          <a:prstGeom prst="rect">
            <a:avLst/>
          </a:prstGeom>
        </p:spPr>
        <p:txBody>
          <a:bodyPr wrap="none">
            <a:spAutoFit/>
          </a:bodyPr>
          <a:lstStyle/>
          <a:p>
            <a:r>
              <a:rPr lang="en-US">
                <a:solidFill>
                  <a:srgbClr val="29B4A9"/>
                </a:solidFill>
                <a:latin typeface="Segoe UI" panose="020B0502040204020203" pitchFamily="34" charset="0"/>
                <a:cs typeface="Segoe UI" panose="020B0502040204020203" pitchFamily="34" charset="0"/>
              </a:rPr>
              <a:t>+ 3/2/1 GB per user</a:t>
            </a:r>
          </a:p>
        </p:txBody>
      </p:sp>
    </p:spTree>
    <p:extLst>
      <p:ext uri="{BB962C8B-B14F-4D97-AF65-F5344CB8AC3E}">
        <p14:creationId xmlns:p14="http://schemas.microsoft.com/office/powerpoint/2010/main" val="120530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4612E5-3C0B-805E-A34D-681639F19349}"/>
              </a:ext>
            </a:extLst>
          </p:cNvPr>
          <p:cNvSpPr>
            <a:spLocks noGrp="1"/>
          </p:cNvSpPr>
          <p:nvPr>
            <p:ph type="title"/>
          </p:nvPr>
        </p:nvSpPr>
        <p:spPr/>
        <p:txBody>
          <a:bodyPr>
            <a:normAutofit fontScale="90000"/>
          </a:bodyPr>
          <a:lstStyle/>
          <a:p>
            <a:r>
              <a:rPr lang="en-US"/>
              <a:t>Production Environment</a:t>
            </a:r>
          </a:p>
        </p:txBody>
      </p:sp>
      <p:pic>
        <p:nvPicPr>
          <p:cNvPr id="7" name="Picture 6" descr="A picture containing text, computer, electronics&#10;&#10;Description automatically generated">
            <a:extLst>
              <a:ext uri="{FF2B5EF4-FFF2-40B4-BE49-F238E27FC236}">
                <a16:creationId xmlns:a16="http://schemas.microsoft.com/office/drawing/2014/main" id="{54F297F9-412F-7D49-0BD6-888FC550A2D7}"/>
              </a:ext>
            </a:extLst>
          </p:cNvPr>
          <p:cNvPicPr>
            <a:picLocks noChangeAspect="1"/>
          </p:cNvPicPr>
          <p:nvPr/>
        </p:nvPicPr>
        <p:blipFill>
          <a:blip r:embed="rId3"/>
          <a:stretch>
            <a:fillRect/>
          </a:stretch>
        </p:blipFill>
        <p:spPr>
          <a:xfrm>
            <a:off x="6627444" y="1727329"/>
            <a:ext cx="5564555" cy="3868223"/>
          </a:xfrm>
          <a:prstGeom prst="rect">
            <a:avLst/>
          </a:prstGeom>
        </p:spPr>
      </p:pic>
      <p:graphicFrame>
        <p:nvGraphicFramePr>
          <p:cNvPr id="8" name="Table 9">
            <a:extLst>
              <a:ext uri="{FF2B5EF4-FFF2-40B4-BE49-F238E27FC236}">
                <a16:creationId xmlns:a16="http://schemas.microsoft.com/office/drawing/2014/main" id="{BEE6FCAC-FA42-58AC-CCB2-0000DC1A4A98}"/>
              </a:ext>
            </a:extLst>
          </p:cNvPr>
          <p:cNvGraphicFramePr>
            <a:graphicFrameLocks noGrp="1"/>
          </p:cNvGraphicFramePr>
          <p:nvPr/>
        </p:nvGraphicFramePr>
        <p:xfrm>
          <a:off x="318516" y="2216659"/>
          <a:ext cx="4307272" cy="1773121"/>
        </p:xfrm>
        <a:graphic>
          <a:graphicData uri="http://schemas.openxmlformats.org/drawingml/2006/table">
            <a:tbl>
              <a:tblPr firstRow="1" bandRow="1">
                <a:tableStyleId>{5C22544A-7EE6-4342-B048-85BDC9FD1C3A}</a:tableStyleId>
              </a:tblPr>
              <a:tblGrid>
                <a:gridCol w="1032913">
                  <a:extLst>
                    <a:ext uri="{9D8B030D-6E8A-4147-A177-3AD203B41FA5}">
                      <a16:colId xmlns:a16="http://schemas.microsoft.com/office/drawing/2014/main" val="406559751"/>
                    </a:ext>
                  </a:extLst>
                </a:gridCol>
                <a:gridCol w="1069042">
                  <a:extLst>
                    <a:ext uri="{9D8B030D-6E8A-4147-A177-3AD203B41FA5}">
                      <a16:colId xmlns:a16="http://schemas.microsoft.com/office/drawing/2014/main" val="4188304006"/>
                    </a:ext>
                  </a:extLst>
                </a:gridCol>
                <a:gridCol w="2205317">
                  <a:extLst>
                    <a:ext uri="{9D8B030D-6E8A-4147-A177-3AD203B41FA5}">
                      <a16:colId xmlns:a16="http://schemas.microsoft.com/office/drawing/2014/main" val="835498799"/>
                    </a:ext>
                  </a:extLst>
                </a:gridCol>
              </a:tblGrid>
              <a:tr h="395153">
                <a:tc>
                  <a:txBody>
                    <a:bodyPr/>
                    <a:lstStyle/>
                    <a:p>
                      <a:r>
                        <a:rPr lang="en-US" sz="1050">
                          <a:latin typeface="Segoe UI" panose="020B0502040204020203" pitchFamily="34" charset="0"/>
                          <a:cs typeface="Segoe UI" panose="020B0502040204020203" pitchFamily="34" charset="0"/>
                        </a:rPr>
                        <a:t>Named users</a:t>
                      </a:r>
                    </a:p>
                  </a:txBody>
                  <a:tcPr/>
                </a:tc>
                <a:tc>
                  <a:txBody>
                    <a:bodyPr/>
                    <a:lstStyle/>
                    <a:p>
                      <a:r>
                        <a:rPr lang="en-US" sz="1050">
                          <a:latin typeface="Segoe UI" panose="020B0502040204020203" pitchFamily="34" charset="0"/>
                          <a:cs typeface="Segoe UI" panose="020B0502040204020203" pitchFamily="34" charset="0"/>
                        </a:rPr>
                        <a:t>License type</a:t>
                      </a:r>
                    </a:p>
                  </a:txBody>
                  <a:tcPr/>
                </a:tc>
                <a:tc>
                  <a:txBody>
                    <a:bodyPr/>
                    <a:lstStyle/>
                    <a:p>
                      <a:r>
                        <a:rPr lang="en-US" sz="1050">
                          <a:latin typeface="Segoe UI" panose="020B0502040204020203" pitchFamily="34" charset="0"/>
                          <a:cs typeface="Segoe UI" panose="020B0502040204020203" pitchFamily="34" charset="0"/>
                        </a:rPr>
                        <a:t>Total free space</a:t>
                      </a:r>
                    </a:p>
                  </a:txBody>
                  <a:tcPr/>
                </a:tc>
                <a:extLst>
                  <a:ext uri="{0D108BD9-81ED-4DB2-BD59-A6C34878D82A}">
                    <a16:rowId xmlns:a16="http://schemas.microsoft.com/office/drawing/2014/main" val="974642568"/>
                  </a:ext>
                </a:extLst>
              </a:tr>
              <a:tr h="344492">
                <a:tc>
                  <a:txBody>
                    <a:bodyPr/>
                    <a:lstStyle/>
                    <a:p>
                      <a:r>
                        <a:rPr lang="en-US" sz="1200">
                          <a:latin typeface="Segoe UI" panose="020B0502040204020203" pitchFamily="34" charset="0"/>
                          <a:cs typeface="Segoe UI" panose="020B0502040204020203" pitchFamily="34" charset="0"/>
                        </a:rPr>
                        <a:t>20</a:t>
                      </a:r>
                    </a:p>
                  </a:txBody>
                  <a:tcPr/>
                </a:tc>
                <a:tc>
                  <a:txBody>
                    <a:bodyPr/>
                    <a:lstStyle/>
                    <a:p>
                      <a:r>
                        <a:rPr lang="en-US" sz="1200">
                          <a:latin typeface="Segoe UI" panose="020B0502040204020203" pitchFamily="34" charset="0"/>
                          <a:cs typeface="Segoe UI" panose="020B0502040204020203" pitchFamily="34" charset="0"/>
                        </a:rPr>
                        <a:t>Essentials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Segoe UI" panose="020B0502040204020203" pitchFamily="34" charset="0"/>
                          <a:cs typeface="Segoe UI" panose="020B0502040204020203" pitchFamily="34" charset="0"/>
                        </a:rPr>
                        <a:t>120 GB</a:t>
                      </a:r>
                      <a:r>
                        <a:rPr lang="en-US" sz="1200">
                          <a:latin typeface="Segoe UI" panose="020B0502040204020203" pitchFamily="34" charset="0"/>
                          <a:cs typeface="Segoe UI" panose="020B0502040204020203" pitchFamily="34" charset="0"/>
                        </a:rPr>
                        <a:t> (20*2 Gb + 80 GB)</a:t>
                      </a:r>
                    </a:p>
                  </a:txBody>
                  <a:tcPr/>
                </a:tc>
                <a:extLst>
                  <a:ext uri="{0D108BD9-81ED-4DB2-BD59-A6C34878D82A}">
                    <a16:rowId xmlns:a16="http://schemas.microsoft.com/office/drawing/2014/main" val="1736948841"/>
                  </a:ext>
                </a:extLst>
              </a:tr>
              <a:tr h="344492">
                <a:tc>
                  <a:txBody>
                    <a:bodyPr/>
                    <a:lstStyle/>
                    <a:p>
                      <a:r>
                        <a:rPr lang="en-US" sz="1200">
                          <a:latin typeface="Segoe UI" panose="020B0502040204020203" pitchFamily="34" charset="0"/>
                          <a:cs typeface="Segoe UI" panose="020B0502040204020203" pitchFamily="34" charset="0"/>
                        </a:rPr>
                        <a:t>30</a:t>
                      </a:r>
                    </a:p>
                  </a:txBody>
                  <a:tcPr/>
                </a:tc>
                <a:tc>
                  <a:txBody>
                    <a:bodyPr/>
                    <a:lstStyle/>
                    <a:p>
                      <a:r>
                        <a:rPr lang="en-US" sz="1200">
                          <a:latin typeface="Segoe UI" panose="020B0502040204020203" pitchFamily="34" charset="0"/>
                          <a:cs typeface="Segoe UI" panose="020B0502040204020203" pitchFamily="34" charset="0"/>
                        </a:rPr>
                        <a:t>Essentials</a:t>
                      </a:r>
                    </a:p>
                  </a:txBody>
                  <a:tcPr/>
                </a:tc>
                <a:tc>
                  <a:txBody>
                    <a:bodyPr/>
                    <a:lstStyle/>
                    <a:p>
                      <a:r>
                        <a:rPr lang="en-US" sz="1200" b="1">
                          <a:latin typeface="Segoe UI" panose="020B0502040204020203" pitchFamily="34" charset="0"/>
                          <a:cs typeface="Segoe UI" panose="020B0502040204020203" pitchFamily="34" charset="0"/>
                        </a:rPr>
                        <a:t>140 GB </a:t>
                      </a:r>
                      <a:r>
                        <a:rPr lang="en-US" sz="1200">
                          <a:latin typeface="Segoe UI" panose="020B0502040204020203" pitchFamily="34" charset="0"/>
                          <a:cs typeface="Segoe UI" panose="020B0502040204020203" pitchFamily="34" charset="0"/>
                        </a:rPr>
                        <a:t>(30*2 Gb + 80 GB)</a:t>
                      </a:r>
                    </a:p>
                  </a:txBody>
                  <a:tcPr/>
                </a:tc>
                <a:extLst>
                  <a:ext uri="{0D108BD9-81ED-4DB2-BD59-A6C34878D82A}">
                    <a16:rowId xmlns:a16="http://schemas.microsoft.com/office/drawing/2014/main" val="3214643662"/>
                  </a:ext>
                </a:extLst>
              </a:tr>
              <a:tr h="344492">
                <a:tc>
                  <a:txBody>
                    <a:bodyPr/>
                    <a:lstStyle/>
                    <a:p>
                      <a:r>
                        <a:rPr lang="en-US" sz="1200">
                          <a:latin typeface="Segoe UI" panose="020B0502040204020203" pitchFamily="34" charset="0"/>
                          <a:cs typeface="Segoe UI" panose="020B0502040204020203" pitchFamily="34" charset="0"/>
                        </a:rPr>
                        <a:t>125</a:t>
                      </a:r>
                    </a:p>
                  </a:txBody>
                  <a:tcPr/>
                </a:tc>
                <a:tc>
                  <a:txBody>
                    <a:bodyPr/>
                    <a:lstStyle/>
                    <a:p>
                      <a:r>
                        <a:rPr lang="en-US" sz="1200">
                          <a:latin typeface="Segoe UI" panose="020B0502040204020203" pitchFamily="34" charset="0"/>
                          <a:cs typeface="Segoe UI" panose="020B0502040204020203" pitchFamily="34" charset="0"/>
                        </a:rPr>
                        <a:t>Premium</a:t>
                      </a:r>
                    </a:p>
                  </a:txBody>
                  <a:tcPr/>
                </a:tc>
                <a:tc>
                  <a:txBody>
                    <a:bodyPr/>
                    <a:lstStyle/>
                    <a:p>
                      <a:r>
                        <a:rPr lang="en-US" sz="1200" b="1">
                          <a:latin typeface="Segoe UI" panose="020B0502040204020203" pitchFamily="34" charset="0"/>
                          <a:cs typeface="Segoe UI" panose="020B0502040204020203" pitchFamily="34" charset="0"/>
                        </a:rPr>
                        <a:t>455 Gb </a:t>
                      </a:r>
                      <a:r>
                        <a:rPr lang="en-US" sz="1200">
                          <a:latin typeface="Segoe UI" panose="020B0502040204020203" pitchFamily="34" charset="0"/>
                          <a:cs typeface="Segoe UI" panose="020B0502040204020203" pitchFamily="34" charset="0"/>
                        </a:rPr>
                        <a:t>(125*3 Gb + 80 Gb)</a:t>
                      </a:r>
                    </a:p>
                  </a:txBody>
                  <a:tcPr/>
                </a:tc>
                <a:extLst>
                  <a:ext uri="{0D108BD9-81ED-4DB2-BD59-A6C34878D82A}">
                    <a16:rowId xmlns:a16="http://schemas.microsoft.com/office/drawing/2014/main" val="667477046"/>
                  </a:ext>
                </a:extLst>
              </a:tr>
              <a:tr h="344492">
                <a:tc>
                  <a:txBody>
                    <a:bodyPr/>
                    <a:lstStyle/>
                    <a:p>
                      <a:r>
                        <a:rPr lang="en-US" sz="1200">
                          <a:latin typeface="Segoe UI" panose="020B0502040204020203" pitchFamily="34" charset="0"/>
                          <a:cs typeface="Segoe UI" panose="020B0502040204020203" pitchFamily="34" charset="0"/>
                        </a:rPr>
                        <a:t>250</a:t>
                      </a:r>
                    </a:p>
                  </a:txBody>
                  <a:tcPr/>
                </a:tc>
                <a:tc>
                  <a:txBody>
                    <a:bodyPr/>
                    <a:lstStyle/>
                    <a:p>
                      <a:r>
                        <a:rPr lang="en-US" sz="1200">
                          <a:latin typeface="Segoe UI" panose="020B0502040204020203" pitchFamily="34" charset="0"/>
                          <a:cs typeface="Segoe UI" panose="020B0502040204020203" pitchFamily="34" charset="0"/>
                        </a:rPr>
                        <a:t>Premium</a:t>
                      </a:r>
                    </a:p>
                  </a:txBody>
                  <a:tcPr/>
                </a:tc>
                <a:tc>
                  <a:txBody>
                    <a:bodyPr/>
                    <a:lstStyle/>
                    <a:p>
                      <a:r>
                        <a:rPr lang="en-US" sz="1200" b="1" dirty="0">
                          <a:latin typeface="Segoe UI" panose="020B0502040204020203" pitchFamily="34" charset="0"/>
                          <a:cs typeface="Segoe UI" panose="020B0502040204020203" pitchFamily="34" charset="0"/>
                        </a:rPr>
                        <a:t>830 Gb </a:t>
                      </a:r>
                      <a:r>
                        <a:rPr lang="en-US" sz="1200" dirty="0">
                          <a:latin typeface="Segoe UI" panose="020B0502040204020203" pitchFamily="34" charset="0"/>
                          <a:cs typeface="Segoe UI" panose="020B0502040204020203" pitchFamily="34" charset="0"/>
                        </a:rPr>
                        <a:t>(250*3 Gb + 80 Gb)</a:t>
                      </a:r>
                    </a:p>
                  </a:txBody>
                  <a:tcPr/>
                </a:tc>
                <a:extLst>
                  <a:ext uri="{0D108BD9-81ED-4DB2-BD59-A6C34878D82A}">
                    <a16:rowId xmlns:a16="http://schemas.microsoft.com/office/drawing/2014/main" val="2547962510"/>
                  </a:ext>
                </a:extLst>
              </a:tr>
            </a:tbl>
          </a:graphicData>
        </a:graphic>
      </p:graphicFrame>
      <p:sp>
        <p:nvSpPr>
          <p:cNvPr id="9" name="TextBox 8">
            <a:extLst>
              <a:ext uri="{FF2B5EF4-FFF2-40B4-BE49-F238E27FC236}">
                <a16:creationId xmlns:a16="http://schemas.microsoft.com/office/drawing/2014/main" id="{C0CF7A39-C466-96A3-3BE9-4E27CC322C7C}"/>
              </a:ext>
            </a:extLst>
          </p:cNvPr>
          <p:cNvSpPr txBox="1"/>
          <p:nvPr/>
        </p:nvSpPr>
        <p:spPr>
          <a:xfrm>
            <a:off x="2192670" y="6052703"/>
            <a:ext cx="3653564" cy="261610"/>
          </a:xfrm>
          <a:prstGeom prst="rect">
            <a:avLst/>
          </a:prstGeom>
          <a:noFill/>
        </p:spPr>
        <p:txBody>
          <a:bodyPr wrap="none" rtlCol="0">
            <a:spAutoFit/>
          </a:bodyPr>
          <a:lstStyle/>
          <a:p>
            <a:r>
              <a:rPr lang="en-US" sz="1100"/>
              <a:t>For more information check our </a:t>
            </a:r>
            <a:r>
              <a:rPr lang="en-US" sz="1100">
                <a:solidFill>
                  <a:srgbClr val="265888"/>
                </a:solidFill>
                <a:hlinkClick r:id="rId4">
                  <a:extLst>
                    <a:ext uri="{A12FA001-AC4F-418D-AE19-62706E023703}">
                      <ahyp:hlinkClr xmlns:ahyp="http://schemas.microsoft.com/office/drawing/2018/hyperlinkcolor" val="tx"/>
                    </a:ext>
                  </a:extLst>
                </a:hlinkClick>
              </a:rPr>
              <a:t>Pricelist in the Partner Portal</a:t>
            </a:r>
            <a:endParaRPr lang="en-US" sz="1100">
              <a:solidFill>
                <a:srgbClr val="265888"/>
              </a:solidFill>
            </a:endParaRPr>
          </a:p>
        </p:txBody>
      </p:sp>
      <p:graphicFrame>
        <p:nvGraphicFramePr>
          <p:cNvPr id="10" name="Table 9">
            <a:extLst>
              <a:ext uri="{FF2B5EF4-FFF2-40B4-BE49-F238E27FC236}">
                <a16:creationId xmlns:a16="http://schemas.microsoft.com/office/drawing/2014/main" id="{FA20189B-1408-80C6-55AE-D6BB5F8052E8}"/>
              </a:ext>
            </a:extLst>
          </p:cNvPr>
          <p:cNvGraphicFramePr>
            <a:graphicFrameLocks noGrp="1"/>
          </p:cNvGraphicFramePr>
          <p:nvPr/>
        </p:nvGraphicFramePr>
        <p:xfrm>
          <a:off x="318516" y="4496417"/>
          <a:ext cx="5527718" cy="1531688"/>
        </p:xfrm>
        <a:graphic>
          <a:graphicData uri="http://schemas.openxmlformats.org/drawingml/2006/table">
            <a:tbl>
              <a:tblPr firstRow="1" bandRow="1">
                <a:tableStyleId>{5C22544A-7EE6-4342-B048-85BDC9FD1C3A}</a:tableStyleId>
              </a:tblPr>
              <a:tblGrid>
                <a:gridCol w="3695399">
                  <a:extLst>
                    <a:ext uri="{9D8B030D-6E8A-4147-A177-3AD203B41FA5}">
                      <a16:colId xmlns:a16="http://schemas.microsoft.com/office/drawing/2014/main" val="406559751"/>
                    </a:ext>
                  </a:extLst>
                </a:gridCol>
                <a:gridCol w="781319">
                  <a:extLst>
                    <a:ext uri="{9D8B030D-6E8A-4147-A177-3AD203B41FA5}">
                      <a16:colId xmlns:a16="http://schemas.microsoft.com/office/drawing/2014/main" val="4188304006"/>
                    </a:ext>
                  </a:extLst>
                </a:gridCol>
                <a:gridCol w="1051000">
                  <a:extLst>
                    <a:ext uri="{9D8B030D-6E8A-4147-A177-3AD203B41FA5}">
                      <a16:colId xmlns:a16="http://schemas.microsoft.com/office/drawing/2014/main" val="835498799"/>
                    </a:ext>
                  </a:extLst>
                </a:gridCol>
              </a:tblGrid>
              <a:tr h="414061">
                <a:tc>
                  <a:txBody>
                    <a:bodyPr/>
                    <a:lstStyle/>
                    <a:p>
                      <a:r>
                        <a:rPr lang="en-US" sz="1050">
                          <a:latin typeface="Segoe UI" panose="020B0502040204020203" pitchFamily="34" charset="0"/>
                          <a:cs typeface="Segoe UI" panose="020B0502040204020203" pitchFamily="34" charset="0"/>
                        </a:rPr>
                        <a:t>Offer name</a:t>
                      </a:r>
                    </a:p>
                  </a:txBody>
                  <a:tcPr/>
                </a:tc>
                <a:tc>
                  <a:txBody>
                    <a:bodyPr/>
                    <a:lstStyle/>
                    <a:p>
                      <a:r>
                        <a:rPr lang="en-US" sz="1050">
                          <a:latin typeface="Segoe UI" panose="020B0502040204020203" pitchFamily="34" charset="0"/>
                          <a:cs typeface="Segoe UI" panose="020B0502040204020203" pitchFamily="34" charset="0"/>
                        </a:rPr>
                        <a:t>Capacity</a:t>
                      </a:r>
                    </a:p>
                  </a:txBody>
                  <a:tcPr/>
                </a:tc>
                <a:tc>
                  <a:txBody>
                    <a:bodyPr/>
                    <a:lstStyle/>
                    <a:p>
                      <a:r>
                        <a:rPr lang="en-US" sz="1050">
                          <a:latin typeface="Segoe UI" panose="020B0502040204020203" pitchFamily="34" charset="0"/>
                          <a:cs typeface="Segoe UI" panose="020B0502040204020203" pitchFamily="34" charset="0"/>
                        </a:rPr>
                        <a:t>Price/tenant/month</a:t>
                      </a:r>
                    </a:p>
                  </a:txBody>
                  <a:tcPr/>
                </a:tc>
                <a:extLst>
                  <a:ext uri="{0D108BD9-81ED-4DB2-BD59-A6C34878D82A}">
                    <a16:rowId xmlns:a16="http://schemas.microsoft.com/office/drawing/2014/main" val="974642568"/>
                  </a:ext>
                </a:extLst>
              </a:tr>
              <a:tr h="360976">
                <a:tc>
                  <a:txBody>
                    <a:bodyPr/>
                    <a:lstStyle/>
                    <a:p>
                      <a:r>
                        <a:rPr lang="en-US" sz="1200">
                          <a:latin typeface="Segoe UI" panose="020B0502040204020203" pitchFamily="34" charset="0"/>
                          <a:cs typeface="Segoe UI" panose="020B0502040204020203" pitchFamily="34" charset="0"/>
                        </a:rPr>
                        <a:t>D365 Business Central Database Capacity</a:t>
                      </a:r>
                    </a:p>
                  </a:txBody>
                  <a:tcPr/>
                </a:tc>
                <a:tc>
                  <a:txBody>
                    <a:bodyPr/>
                    <a:lstStyle/>
                    <a:p>
                      <a:r>
                        <a:rPr lang="en-US" sz="1200">
                          <a:latin typeface="Segoe UI" panose="020B0502040204020203" pitchFamily="34" charset="0"/>
                          <a:cs typeface="Segoe UI" panose="020B0502040204020203" pitchFamily="34" charset="0"/>
                        </a:rPr>
                        <a:t>1 Gb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$ 10</a:t>
                      </a:r>
                    </a:p>
                  </a:txBody>
                  <a:tcPr/>
                </a:tc>
                <a:extLst>
                  <a:ext uri="{0D108BD9-81ED-4DB2-BD59-A6C34878D82A}">
                    <a16:rowId xmlns:a16="http://schemas.microsoft.com/office/drawing/2014/main" val="1736948841"/>
                  </a:ext>
                </a:extLst>
              </a:tr>
              <a:tr h="360976">
                <a:tc>
                  <a:txBody>
                    <a:bodyPr/>
                    <a:lstStyle/>
                    <a:p>
                      <a:r>
                        <a:rPr lang="en-US" sz="1200">
                          <a:latin typeface="Segoe UI" panose="020B0502040204020203" pitchFamily="34" charset="0"/>
                          <a:cs typeface="Segoe UI" panose="020B0502040204020203" pitchFamily="34" charset="0"/>
                        </a:rPr>
                        <a:t>D365 Business Central Database Capacity 100GB</a:t>
                      </a:r>
                    </a:p>
                  </a:txBody>
                  <a:tcPr/>
                </a:tc>
                <a:tc>
                  <a:txBody>
                    <a:bodyPr/>
                    <a:lstStyle/>
                    <a:p>
                      <a:r>
                        <a:rPr lang="en-US" sz="1200">
                          <a:latin typeface="Segoe UI" panose="020B0502040204020203" pitchFamily="34" charset="0"/>
                          <a:cs typeface="Segoe UI" panose="020B0502040204020203" pitchFamily="34" charset="0"/>
                        </a:rPr>
                        <a:t>100 Gb</a:t>
                      </a:r>
                    </a:p>
                  </a:txBody>
                  <a:tcPr/>
                </a:tc>
                <a:tc>
                  <a:txBody>
                    <a:bodyPr/>
                    <a:lstStyle/>
                    <a:p>
                      <a:r>
                        <a:rPr lang="en-US" sz="1200">
                          <a:latin typeface="Segoe UI" panose="020B0502040204020203" pitchFamily="34" charset="0"/>
                          <a:cs typeface="Segoe UI" panose="020B0502040204020203" pitchFamily="34" charset="0"/>
                        </a:rPr>
                        <a:t>$ 500</a:t>
                      </a:r>
                    </a:p>
                  </a:txBody>
                  <a:tcPr/>
                </a:tc>
                <a:extLst>
                  <a:ext uri="{0D108BD9-81ED-4DB2-BD59-A6C34878D82A}">
                    <a16:rowId xmlns:a16="http://schemas.microsoft.com/office/drawing/2014/main" val="3214643662"/>
                  </a:ext>
                </a:extLst>
              </a:tr>
              <a:tr h="395675">
                <a:tc>
                  <a:txBody>
                    <a:bodyPr/>
                    <a:lstStyle/>
                    <a:p>
                      <a:r>
                        <a:rPr lang="en-US" sz="1200">
                          <a:latin typeface="Segoe UI" panose="020B0502040204020203" pitchFamily="34" charset="0"/>
                          <a:cs typeface="Segoe UI" panose="020B0502040204020203" pitchFamily="34" charset="0"/>
                        </a:rPr>
                        <a:t>D365 Business Central Database Capacity Overage*</a:t>
                      </a:r>
                    </a:p>
                  </a:txBody>
                  <a:tcPr/>
                </a:tc>
                <a:tc>
                  <a:txBody>
                    <a:bodyPr/>
                    <a:lstStyle/>
                    <a:p>
                      <a:r>
                        <a:rPr lang="en-US" sz="1200">
                          <a:latin typeface="Segoe UI" panose="020B0502040204020203" pitchFamily="34" charset="0"/>
                          <a:cs typeface="Segoe UI" panose="020B0502040204020203" pitchFamily="34" charset="0"/>
                        </a:rPr>
                        <a:t>1 Gb</a:t>
                      </a:r>
                    </a:p>
                  </a:txBody>
                  <a:tcPr/>
                </a:tc>
                <a:tc>
                  <a:txBody>
                    <a:bodyPr/>
                    <a:lstStyle/>
                    <a:p>
                      <a:r>
                        <a:rPr lang="en-US" sz="1200" dirty="0">
                          <a:latin typeface="Segoe UI" panose="020B0502040204020203" pitchFamily="34" charset="0"/>
                          <a:cs typeface="Segoe UI" panose="020B0502040204020203" pitchFamily="34" charset="0"/>
                        </a:rPr>
                        <a:t>$ 5</a:t>
                      </a:r>
                    </a:p>
                  </a:txBody>
                  <a:tcPr/>
                </a:tc>
                <a:extLst>
                  <a:ext uri="{0D108BD9-81ED-4DB2-BD59-A6C34878D82A}">
                    <a16:rowId xmlns:a16="http://schemas.microsoft.com/office/drawing/2014/main" val="667477046"/>
                  </a:ext>
                </a:extLst>
              </a:tr>
            </a:tbl>
          </a:graphicData>
        </a:graphic>
      </p:graphicFrame>
      <p:sp>
        <p:nvSpPr>
          <p:cNvPr id="11" name="TextBox 10">
            <a:extLst>
              <a:ext uri="{FF2B5EF4-FFF2-40B4-BE49-F238E27FC236}">
                <a16:creationId xmlns:a16="http://schemas.microsoft.com/office/drawing/2014/main" id="{7C798F1F-053D-C2F2-3F63-BDA198A00C28}"/>
              </a:ext>
            </a:extLst>
          </p:cNvPr>
          <p:cNvSpPr txBox="1"/>
          <p:nvPr/>
        </p:nvSpPr>
        <p:spPr>
          <a:xfrm>
            <a:off x="270935" y="6400614"/>
            <a:ext cx="3483646" cy="261610"/>
          </a:xfrm>
          <a:prstGeom prst="rect">
            <a:avLst/>
          </a:prstGeom>
          <a:noFill/>
        </p:spPr>
        <p:txBody>
          <a:bodyPr wrap="none" rtlCol="0">
            <a:spAutoFit/>
          </a:bodyPr>
          <a:lstStyle/>
          <a:p>
            <a:r>
              <a:rPr lang="en-US" sz="1100"/>
              <a:t>* Prerequisite Business Central Database Capacity 100GB </a:t>
            </a:r>
          </a:p>
        </p:txBody>
      </p:sp>
      <p:sp>
        <p:nvSpPr>
          <p:cNvPr id="12" name="TextBox 11">
            <a:extLst>
              <a:ext uri="{FF2B5EF4-FFF2-40B4-BE49-F238E27FC236}">
                <a16:creationId xmlns:a16="http://schemas.microsoft.com/office/drawing/2014/main" id="{FA0941B9-446A-4B13-C69E-CEB9084D08B5}"/>
              </a:ext>
            </a:extLst>
          </p:cNvPr>
          <p:cNvSpPr txBox="1"/>
          <p:nvPr/>
        </p:nvSpPr>
        <p:spPr>
          <a:xfrm>
            <a:off x="318516" y="1831193"/>
            <a:ext cx="1681486" cy="307777"/>
          </a:xfrm>
          <a:prstGeom prst="rect">
            <a:avLst/>
          </a:prstGeom>
          <a:noFill/>
        </p:spPr>
        <p:txBody>
          <a:bodyPr wrap="none" rtlCol="0">
            <a:spAutoFit/>
          </a:bodyPr>
          <a:lstStyle/>
          <a:p>
            <a:r>
              <a:rPr lang="en-US" sz="1400" b="1">
                <a:solidFill>
                  <a:srgbClr val="265888"/>
                </a:solidFill>
                <a:latin typeface="Segoe UI" panose="020B0502040204020203" pitchFamily="34" charset="0"/>
                <a:cs typeface="Segoe UI" panose="020B0502040204020203" pitchFamily="34" charset="0"/>
              </a:rPr>
              <a:t>Storage Examples</a:t>
            </a:r>
          </a:p>
        </p:txBody>
      </p:sp>
      <p:sp>
        <p:nvSpPr>
          <p:cNvPr id="13" name="TextBox 12">
            <a:extLst>
              <a:ext uri="{FF2B5EF4-FFF2-40B4-BE49-F238E27FC236}">
                <a16:creationId xmlns:a16="http://schemas.microsoft.com/office/drawing/2014/main" id="{DFFD3CC2-B388-C387-D463-0B42F4F1FC57}"/>
              </a:ext>
            </a:extLst>
          </p:cNvPr>
          <p:cNvSpPr txBox="1"/>
          <p:nvPr/>
        </p:nvSpPr>
        <p:spPr>
          <a:xfrm>
            <a:off x="318516" y="4180028"/>
            <a:ext cx="1478610" cy="307777"/>
          </a:xfrm>
          <a:prstGeom prst="rect">
            <a:avLst/>
          </a:prstGeom>
          <a:noFill/>
        </p:spPr>
        <p:txBody>
          <a:bodyPr wrap="none" rtlCol="0">
            <a:spAutoFit/>
          </a:bodyPr>
          <a:lstStyle/>
          <a:p>
            <a:r>
              <a:rPr lang="en-US" sz="1400" b="1">
                <a:solidFill>
                  <a:srgbClr val="265888"/>
                </a:solidFill>
                <a:latin typeface="Segoe UI" panose="020B0502040204020203" pitchFamily="34" charset="0"/>
                <a:cs typeface="Segoe UI" panose="020B0502040204020203" pitchFamily="34" charset="0"/>
              </a:rPr>
              <a:t>Storage Pricing</a:t>
            </a:r>
          </a:p>
        </p:txBody>
      </p:sp>
      <p:sp>
        <p:nvSpPr>
          <p:cNvPr id="14" name="TextBox 13">
            <a:extLst>
              <a:ext uri="{FF2B5EF4-FFF2-40B4-BE49-F238E27FC236}">
                <a16:creationId xmlns:a16="http://schemas.microsoft.com/office/drawing/2014/main" id="{376D8F9D-9837-4F28-FB5B-F26CBBD97CF2}"/>
              </a:ext>
            </a:extLst>
          </p:cNvPr>
          <p:cNvSpPr txBox="1"/>
          <p:nvPr/>
        </p:nvSpPr>
        <p:spPr>
          <a:xfrm>
            <a:off x="1749552" y="3959747"/>
            <a:ext cx="2991525" cy="261610"/>
          </a:xfrm>
          <a:prstGeom prst="rect">
            <a:avLst/>
          </a:prstGeom>
          <a:noFill/>
        </p:spPr>
        <p:txBody>
          <a:bodyPr wrap="none" rtlCol="0">
            <a:spAutoFit/>
          </a:bodyPr>
          <a:lstStyle/>
          <a:p>
            <a:r>
              <a:rPr lang="en-US" sz="1100"/>
              <a:t>Example taken from Dynamics 365 Licensing FAQ</a:t>
            </a:r>
          </a:p>
        </p:txBody>
      </p:sp>
    </p:spTree>
    <p:extLst>
      <p:ext uri="{BB962C8B-B14F-4D97-AF65-F5344CB8AC3E}">
        <p14:creationId xmlns:p14="http://schemas.microsoft.com/office/powerpoint/2010/main" val="9832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D037-2350-5F2E-6F32-356F00EA3564}"/>
              </a:ext>
            </a:extLst>
          </p:cNvPr>
          <p:cNvSpPr>
            <a:spLocks noGrp="1"/>
          </p:cNvSpPr>
          <p:nvPr>
            <p:ph type="title"/>
          </p:nvPr>
        </p:nvSpPr>
        <p:spPr/>
        <p:txBody>
          <a:bodyPr>
            <a:normAutofit fontScale="90000"/>
          </a:bodyPr>
          <a:lstStyle/>
          <a:p>
            <a:r>
              <a:rPr lang="en-US"/>
              <a:t>Data Administration</a:t>
            </a:r>
          </a:p>
        </p:txBody>
      </p:sp>
      <p:pic>
        <p:nvPicPr>
          <p:cNvPr id="10" name="Picture 9">
            <a:extLst>
              <a:ext uri="{FF2B5EF4-FFF2-40B4-BE49-F238E27FC236}">
                <a16:creationId xmlns:a16="http://schemas.microsoft.com/office/drawing/2014/main" id="{E09606BF-0EC7-7CF5-8856-4D4CEB85C1C6}"/>
              </a:ext>
            </a:extLst>
          </p:cNvPr>
          <p:cNvPicPr>
            <a:picLocks noChangeAspect="1"/>
          </p:cNvPicPr>
          <p:nvPr/>
        </p:nvPicPr>
        <p:blipFill>
          <a:blip r:embed="rId3"/>
          <a:stretch>
            <a:fillRect/>
          </a:stretch>
        </p:blipFill>
        <p:spPr>
          <a:xfrm>
            <a:off x="329175" y="1537554"/>
            <a:ext cx="5579381" cy="2620183"/>
          </a:xfrm>
          <a:prstGeom prst="rect">
            <a:avLst/>
          </a:prstGeom>
          <a:ln>
            <a:noFill/>
          </a:ln>
          <a:effectLst>
            <a:outerShdw blurRad="292100" dist="139700" dir="2700000" algn="tl" rotWithShape="0">
              <a:srgbClr val="333333">
                <a:alpha val="65000"/>
              </a:srgbClr>
            </a:outerShdw>
          </a:effectLst>
        </p:spPr>
      </p:pic>
      <p:sp>
        <p:nvSpPr>
          <p:cNvPr id="11" name="Text Placeholder 3">
            <a:extLst>
              <a:ext uri="{FF2B5EF4-FFF2-40B4-BE49-F238E27FC236}">
                <a16:creationId xmlns:a16="http://schemas.microsoft.com/office/drawing/2014/main" id="{4ED2497F-5D2E-D90E-C54A-3C9830FF4817}"/>
              </a:ext>
            </a:extLst>
          </p:cNvPr>
          <p:cNvSpPr txBox="1">
            <a:spLocks/>
          </p:cNvSpPr>
          <p:nvPr/>
        </p:nvSpPr>
        <p:spPr>
          <a:xfrm>
            <a:off x="6511673" y="1096970"/>
            <a:ext cx="5895391" cy="5346384"/>
          </a:xfrm>
          <a:prstGeom prst="rect">
            <a:avLst/>
          </a:prstGeom>
        </p:spPr>
        <p:txBody>
          <a:bodyPr lIns="91440" tIns="45720" rIns="91440" bIns="45720" anchor="t"/>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13C40"/>
                </a:solidFill>
                <a:effectLst/>
                <a:uLnTx/>
                <a:uFillTx/>
                <a:latin typeface="Segoe UI"/>
                <a:cs typeface="Segoe UI"/>
              </a:rPr>
              <a:t>When moving to SaaS, you should clean up your data.</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13C40"/>
                </a:solidFill>
                <a:effectLst/>
                <a:uLnTx/>
                <a:uFillTx/>
                <a:latin typeface="Segoe UI"/>
                <a:cs typeface="Segoe UI"/>
              </a:rPr>
              <a:t>Data Administration page allows you to:</a:t>
            </a:r>
            <a:endParaRPr lang="en-US" sz="1600" b="0" i="0" u="none" strike="noStrike" kern="1200" cap="none" spc="0" normalizeH="0" baseline="0" noProof="0" dirty="0">
              <a:ln>
                <a:noFill/>
              </a:ln>
              <a:solidFill>
                <a:srgbClr val="313C40"/>
              </a:solidFill>
              <a:effectLst/>
              <a:uLnTx/>
              <a:uFillTx/>
              <a:latin typeface="Segoe UI"/>
              <a:cs typeface="Segoe UI"/>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13C40"/>
                </a:solidFill>
                <a:effectLst/>
                <a:uLnTx/>
                <a:uFillTx/>
                <a:latin typeface="Segoe UI"/>
                <a:cs typeface="Segoe UI"/>
              </a:rPr>
              <a:t>List the following, per table:</a:t>
            </a:r>
            <a:endParaRPr lang="en-US" sz="1600" b="0" i="0" u="none" strike="noStrike" kern="1200" cap="none" spc="0" normalizeH="0" baseline="0" noProof="0" dirty="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313C40"/>
                </a:solidFill>
                <a:effectLst/>
                <a:uLnTx/>
                <a:uFillTx/>
                <a:latin typeface="Segoe UI"/>
                <a:ea typeface="+mn-ea"/>
                <a:cs typeface="Segoe UI"/>
              </a:rPr>
              <a:t>Nr of records</a:t>
            </a:r>
            <a:endParaRPr lang="en-US" sz="1400" b="0" i="0" u="none" strike="noStrike" kern="1200" cap="none" spc="0" normalizeH="0" baseline="0" noProof="0" dirty="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313C40"/>
                </a:solidFill>
                <a:effectLst/>
                <a:uLnTx/>
                <a:uFillTx/>
                <a:latin typeface="Segoe UI"/>
                <a:ea typeface="+mn-ea"/>
                <a:cs typeface="Segoe UI"/>
              </a:rPr>
              <a:t>Data Size</a:t>
            </a:r>
            <a:endParaRPr lang="en-US" sz="1400" b="0" i="0" u="none" strike="noStrike" kern="1200" cap="none" spc="0" normalizeH="0" baseline="0" noProof="0" dirty="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313C40"/>
                </a:solidFill>
                <a:effectLst/>
                <a:uLnTx/>
                <a:uFillTx/>
                <a:latin typeface="Segoe UI"/>
                <a:ea typeface="+mn-ea"/>
                <a:cs typeface="Segoe UI"/>
              </a:rPr>
              <a:t>Data Size 30 days before</a:t>
            </a:r>
            <a:endParaRPr lang="en-US" sz="1400" b="0" i="0" u="none" strike="noStrike" kern="1200" cap="none" spc="0" normalizeH="0" baseline="0" noProof="0" dirty="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313C40"/>
                </a:solidFill>
                <a:effectLst/>
                <a:uLnTx/>
                <a:uFillTx/>
                <a:latin typeface="Segoe UI"/>
                <a:ea typeface="+mn-ea"/>
                <a:cs typeface="Segoe UI"/>
              </a:rPr>
              <a:t>Growth % in the last 30 days</a:t>
            </a:r>
            <a:endParaRPr lang="en-US" sz="1400" b="0" i="0" u="none" strike="noStrike" kern="1200" cap="none" spc="0" normalizeH="0" baseline="0" noProof="0" dirty="0">
              <a:ln>
                <a:noFill/>
              </a:ln>
              <a:solidFill>
                <a:srgbClr val="313C40"/>
              </a:solidFill>
              <a:effectLst/>
              <a:uLnTx/>
              <a:uFillTx/>
              <a:latin typeface="Segoe UI"/>
              <a:cs typeface="Segoe UI"/>
            </a:endParaRP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13C40"/>
                </a:solidFill>
                <a:effectLst/>
                <a:uLnTx/>
                <a:uFillTx/>
                <a:latin typeface="Segoe UI"/>
                <a:cs typeface="Segoe UI"/>
              </a:rPr>
              <a:t>List the total size per Company</a:t>
            </a:r>
            <a:endParaRPr lang="en-US" sz="1600" b="0" i="0" u="none" strike="noStrike" kern="1200" cap="none" spc="0" normalizeH="0" baseline="0" noProof="0" dirty="0">
              <a:ln>
                <a:noFill/>
              </a:ln>
              <a:solidFill>
                <a:srgbClr val="313C40"/>
              </a:solidFill>
              <a:effectLst/>
              <a:uLnTx/>
              <a:uFillTx/>
              <a:latin typeface="Segoe UI"/>
              <a:cs typeface="Segoe UI"/>
            </a:endParaRP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13C40"/>
                </a:solidFill>
                <a:effectLst/>
                <a:uLnTx/>
                <a:uFillTx/>
                <a:latin typeface="Segoe UI"/>
                <a:cs typeface="Segoe UI"/>
              </a:rPr>
              <a:t>Use the Cleanup Data methods</a:t>
            </a:r>
            <a:endParaRPr lang="en-US" sz="1600" b="0" i="0" u="none" strike="noStrike" kern="1200" cap="none" spc="0" normalizeH="0" baseline="0" noProof="0" dirty="0">
              <a:ln>
                <a:noFill/>
              </a:ln>
              <a:solidFill>
                <a:srgbClr val="313C40"/>
              </a:solidFill>
              <a:effectLst/>
              <a:uLnTx/>
              <a:uFillTx/>
              <a:latin typeface="Segoe UI"/>
              <a:cs typeface="Segoe UI"/>
            </a:endParaRPr>
          </a:p>
          <a:p>
            <a:pPr marR="0" lvl="0" indent="0" algn="l" defTabSz="914400" rtl="0" eaLnBrk="1" fontAlgn="auto" latinLnBrk="0" hangingPunct="1">
              <a:lnSpc>
                <a:spcPct val="100000"/>
              </a:lnSpc>
              <a:spcBef>
                <a:spcPts val="1200"/>
              </a:spcBef>
              <a:spcAft>
                <a:spcPts val="0"/>
              </a:spcAft>
              <a:buClrTx/>
              <a:buSzTx/>
              <a:tabLst/>
              <a:defRPr/>
            </a:pPr>
            <a:endParaRPr lang="en-US" sz="1600" b="0" i="0" u="none" strike="noStrike" kern="1200" cap="none" spc="0" normalizeH="0" baseline="0" noProof="0" dirty="0">
              <a:ln>
                <a:noFill/>
              </a:ln>
              <a:solidFill>
                <a:srgbClr val="313C40"/>
              </a:solidFill>
              <a:effectLst/>
              <a:uLnTx/>
              <a:uFillTx/>
            </a:endParaRPr>
          </a:p>
        </p:txBody>
      </p:sp>
      <p:pic>
        <p:nvPicPr>
          <p:cNvPr id="12" name="Picture 11">
            <a:extLst>
              <a:ext uri="{FF2B5EF4-FFF2-40B4-BE49-F238E27FC236}">
                <a16:creationId xmlns:a16="http://schemas.microsoft.com/office/drawing/2014/main" id="{037B7058-E265-89AC-3033-17015246E2CE}"/>
              </a:ext>
            </a:extLst>
          </p:cNvPr>
          <p:cNvPicPr>
            <a:picLocks noChangeAspect="1"/>
          </p:cNvPicPr>
          <p:nvPr/>
        </p:nvPicPr>
        <p:blipFill>
          <a:blip r:embed="rId4"/>
          <a:stretch>
            <a:fillRect/>
          </a:stretch>
        </p:blipFill>
        <p:spPr>
          <a:xfrm>
            <a:off x="398144" y="2486585"/>
            <a:ext cx="5579381" cy="243380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C22EAC0-DA87-8F9E-CE3C-B1AB5E078642}"/>
              </a:ext>
            </a:extLst>
          </p:cNvPr>
          <p:cNvPicPr>
            <a:picLocks noChangeAspect="1"/>
          </p:cNvPicPr>
          <p:nvPr/>
        </p:nvPicPr>
        <p:blipFill>
          <a:blip r:embed="rId5"/>
          <a:stretch>
            <a:fillRect/>
          </a:stretch>
        </p:blipFill>
        <p:spPr>
          <a:xfrm>
            <a:off x="477773" y="2847645"/>
            <a:ext cx="5579381" cy="2100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800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7" end="7"/>
                                            </p:txEl>
                                          </p:spTgt>
                                        </p:tgtEl>
                                        <p:attrNameLst>
                                          <p:attrName>style.visibility</p:attrName>
                                        </p:attrNameLst>
                                      </p:cBhvr>
                                      <p:to>
                                        <p:strVal val="visible"/>
                                      </p:to>
                                    </p:set>
                                    <p:animEffect transition="in" filter="fade">
                                      <p:cBhvr>
                                        <p:cTn id="36" dur="500"/>
                                        <p:tgtEl>
                                          <p:spTgt spid="11">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xEl>
                                              <p:pRg st="8" end="8"/>
                                            </p:txEl>
                                          </p:spTgt>
                                        </p:tgtEl>
                                        <p:attrNameLst>
                                          <p:attrName>style.visibility</p:attrName>
                                        </p:attrNameLst>
                                      </p:cBhvr>
                                      <p:to>
                                        <p:strVal val="visible"/>
                                      </p:to>
                                    </p:set>
                                    <p:animEffect transition="in" filter="fade">
                                      <p:cBhvr>
                                        <p:cTn id="44"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D037-2350-5F2E-6F32-356F00EA3564}"/>
              </a:ext>
            </a:extLst>
          </p:cNvPr>
          <p:cNvSpPr>
            <a:spLocks noGrp="1"/>
          </p:cNvSpPr>
          <p:nvPr>
            <p:ph type="title"/>
          </p:nvPr>
        </p:nvSpPr>
        <p:spPr/>
        <p:txBody>
          <a:bodyPr>
            <a:normAutofit fontScale="90000"/>
          </a:bodyPr>
          <a:lstStyle/>
          <a:p>
            <a:r>
              <a:rPr lang="en-US"/>
              <a:t>Data Administration</a:t>
            </a:r>
          </a:p>
        </p:txBody>
      </p:sp>
      <p:sp>
        <p:nvSpPr>
          <p:cNvPr id="11" name="Text Placeholder 3">
            <a:extLst>
              <a:ext uri="{FF2B5EF4-FFF2-40B4-BE49-F238E27FC236}">
                <a16:creationId xmlns:a16="http://schemas.microsoft.com/office/drawing/2014/main" id="{4ED2497F-5D2E-D90E-C54A-3C9830FF4817}"/>
              </a:ext>
            </a:extLst>
          </p:cNvPr>
          <p:cNvSpPr txBox="1">
            <a:spLocks/>
          </p:cNvSpPr>
          <p:nvPr/>
        </p:nvSpPr>
        <p:spPr>
          <a:xfrm>
            <a:off x="6511673" y="1096970"/>
            <a:ext cx="5895391" cy="5346384"/>
          </a:xfrm>
          <a:prstGeom prst="rect">
            <a:avLst/>
          </a:prstGeom>
        </p:spPr>
        <p:txBody>
          <a:bodyPr lIns="91440" tIns="45720" rIns="91440" bIns="45720" anchor="t"/>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When moving to SaaS, you should clean up your data.</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Data Administration page allows you to:</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List the following, per table:</a:t>
            </a: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a:ln>
                  <a:noFill/>
                </a:ln>
                <a:solidFill>
                  <a:srgbClr val="313C40"/>
                </a:solidFill>
                <a:effectLst/>
                <a:uLnTx/>
                <a:uFillTx/>
                <a:latin typeface="Segoe UI"/>
                <a:ea typeface="+mn-ea"/>
                <a:cs typeface="Segoe UI"/>
              </a:rPr>
              <a:t>Nr of records</a:t>
            </a: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a:ln>
                  <a:noFill/>
                </a:ln>
                <a:solidFill>
                  <a:srgbClr val="313C40"/>
                </a:solidFill>
                <a:effectLst/>
                <a:uLnTx/>
                <a:uFillTx/>
                <a:latin typeface="Segoe UI"/>
                <a:ea typeface="+mn-ea"/>
                <a:cs typeface="Segoe UI"/>
              </a:rPr>
              <a:t>Data Size</a:t>
            </a: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a:ln>
                  <a:noFill/>
                </a:ln>
                <a:solidFill>
                  <a:srgbClr val="313C40"/>
                </a:solidFill>
                <a:effectLst/>
                <a:uLnTx/>
                <a:uFillTx/>
                <a:latin typeface="Segoe UI"/>
                <a:ea typeface="+mn-ea"/>
                <a:cs typeface="Segoe UI"/>
              </a:rPr>
              <a:t>Data Size 30 days before</a:t>
            </a:r>
          </a:p>
          <a:p>
            <a:pPr marL="800100" marR="0" lvl="1" indent="-342900" algn="l" defTabSz="914400" rtl="0" eaLnBrk="1" fontAlgn="auto" latinLnBrk="0" hangingPunct="1">
              <a:lnSpc>
                <a:spcPct val="100000"/>
              </a:lnSpc>
              <a:spcBef>
                <a:spcPts val="1200"/>
              </a:spcBef>
              <a:spcAft>
                <a:spcPts val="0"/>
              </a:spcAft>
              <a:buClrTx/>
              <a:buSzTx/>
              <a:buFont typeface="Segoe UI" panose="020B0502040204020203" pitchFamily="34" charset="0"/>
              <a:buChar char="-"/>
              <a:tabLst/>
              <a:defRPr/>
            </a:pPr>
            <a:r>
              <a:rPr kumimoji="0" lang="en-US" sz="1400" b="0" i="0" u="none" strike="noStrike" kern="1200" cap="none" spc="0" normalizeH="0" baseline="0" noProof="0">
                <a:ln>
                  <a:noFill/>
                </a:ln>
                <a:solidFill>
                  <a:srgbClr val="313C40"/>
                </a:solidFill>
                <a:effectLst/>
                <a:uLnTx/>
                <a:uFillTx/>
                <a:latin typeface="Segoe UI"/>
                <a:ea typeface="+mn-ea"/>
                <a:cs typeface="Segoe UI"/>
              </a:rPr>
              <a:t>Growth % in the last 30 days</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List the total size per Company</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Use the Cleanup Data methods</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Use the Data Compression methods</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Access to the Retention Policies page</a:t>
            </a:r>
          </a:p>
        </p:txBody>
      </p:sp>
      <p:pic>
        <p:nvPicPr>
          <p:cNvPr id="14" name="Picture 13">
            <a:extLst>
              <a:ext uri="{FF2B5EF4-FFF2-40B4-BE49-F238E27FC236}">
                <a16:creationId xmlns:a16="http://schemas.microsoft.com/office/drawing/2014/main" id="{0644E22F-60C8-E4E3-979E-05B8BBA7EE3D}"/>
              </a:ext>
            </a:extLst>
          </p:cNvPr>
          <p:cNvPicPr>
            <a:picLocks noChangeAspect="1"/>
          </p:cNvPicPr>
          <p:nvPr/>
        </p:nvPicPr>
        <p:blipFill>
          <a:blip r:embed="rId3"/>
          <a:stretch>
            <a:fillRect/>
          </a:stretch>
        </p:blipFill>
        <p:spPr>
          <a:xfrm>
            <a:off x="485364" y="1501681"/>
            <a:ext cx="5531731" cy="289404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F927B4A-A591-0E12-A661-EDBDE6868135}"/>
              </a:ext>
            </a:extLst>
          </p:cNvPr>
          <p:cNvPicPr>
            <a:picLocks noChangeAspect="1"/>
          </p:cNvPicPr>
          <p:nvPr/>
        </p:nvPicPr>
        <p:blipFill>
          <a:blip r:embed="rId4"/>
          <a:stretch>
            <a:fillRect/>
          </a:stretch>
        </p:blipFill>
        <p:spPr>
          <a:xfrm>
            <a:off x="493284" y="2644024"/>
            <a:ext cx="5517905" cy="1750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758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fade">
                                      <p:cBhvr>
                                        <p:cTn id="25" dur="500"/>
                                        <p:tgtEl>
                                          <p:spTgt spid="1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fade">
                                      <p:cBhvr>
                                        <p:cTn id="28" dur="500"/>
                                        <p:tgtEl>
                                          <p:spTgt spid="1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fade">
                                      <p:cBhvr>
                                        <p:cTn id="31" dur="500"/>
                                        <p:tgtEl>
                                          <p:spTgt spid="11">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9" end="9"/>
                                            </p:txEl>
                                          </p:spTgt>
                                        </p:tgtEl>
                                        <p:attrNameLst>
                                          <p:attrName>style.visibility</p:attrName>
                                        </p:attrNameLst>
                                      </p:cBhvr>
                                      <p:to>
                                        <p:strVal val="visible"/>
                                      </p:to>
                                    </p:set>
                                    <p:animEffect transition="in" filter="fade">
                                      <p:cBhvr>
                                        <p:cTn id="34" dur="500"/>
                                        <p:tgtEl>
                                          <p:spTgt spid="11">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fade">
                                      <p:cBhvr>
                                        <p:cTn id="42"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D037-2350-5F2E-6F32-356F00EA3564}"/>
              </a:ext>
            </a:extLst>
          </p:cNvPr>
          <p:cNvSpPr>
            <a:spLocks noGrp="1"/>
          </p:cNvSpPr>
          <p:nvPr>
            <p:ph type="title"/>
          </p:nvPr>
        </p:nvSpPr>
        <p:spPr/>
        <p:txBody>
          <a:bodyPr>
            <a:normAutofit fontScale="90000"/>
          </a:bodyPr>
          <a:lstStyle/>
          <a:p>
            <a:r>
              <a:rPr lang="en-US">
                <a:latin typeface="Segoe UI"/>
                <a:cs typeface="Segoe UI"/>
              </a:rPr>
              <a:t>Archiving in retail</a:t>
            </a:r>
            <a:endParaRPr lang="en-US"/>
          </a:p>
        </p:txBody>
      </p:sp>
      <p:sp>
        <p:nvSpPr>
          <p:cNvPr id="11" name="Text Placeholder 3">
            <a:extLst>
              <a:ext uri="{FF2B5EF4-FFF2-40B4-BE49-F238E27FC236}">
                <a16:creationId xmlns:a16="http://schemas.microsoft.com/office/drawing/2014/main" id="{4ED2497F-5D2E-D90E-C54A-3C9830FF4817}"/>
              </a:ext>
            </a:extLst>
          </p:cNvPr>
          <p:cNvSpPr txBox="1">
            <a:spLocks/>
          </p:cNvSpPr>
          <p:nvPr/>
        </p:nvSpPr>
        <p:spPr>
          <a:xfrm>
            <a:off x="415673" y="1339425"/>
            <a:ext cx="5895391" cy="5346384"/>
          </a:xfrm>
          <a:prstGeom prst="rect">
            <a:avLst/>
          </a:prstGeom>
        </p:spPr>
        <p:txBody>
          <a:bodyPr lIns="91440" tIns="45720" rIns="91440" bIns="45720" anchor="t"/>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000" b="1" i="0" u="none" strike="noStrike" kern="1200" cap="none" spc="0" normalizeH="0" baseline="0" noProof="0" dirty="0">
              <a:ln>
                <a:noFill/>
              </a:ln>
              <a:solidFill>
                <a:srgbClr val="313C40"/>
              </a:solidFill>
              <a:effectLst/>
              <a:uLnTx/>
              <a:uFillTx/>
              <a:latin typeface="Segoe UI" panose="020B0502040204020203" pitchFamily="34" charset="0"/>
              <a:cs typeface="Segoe UI" panose="020B0502040204020203" pitchFamily="34" charset="0"/>
            </a:endParaRPr>
          </a:p>
          <a:p>
            <a:pPr indent="0">
              <a:defRPr/>
            </a:pPr>
            <a:r>
              <a:rPr lang="en-US" b="1" dirty="0">
                <a:latin typeface="Segoe UI"/>
                <a:cs typeface="Segoe UI"/>
              </a:rPr>
              <a:t>LS Central offers archiving on:</a:t>
            </a:r>
            <a:endParaRPr lang="en-US" b="1" i="0" u="none" strike="noStrike" kern="1200" cap="none" spc="0" normalizeH="0" baseline="0" noProof="0" dirty="0">
              <a:ln>
                <a:noFill/>
              </a:ln>
              <a:solidFill>
                <a:srgbClr val="313C40"/>
              </a:solidFill>
              <a:effectLst/>
              <a:uLnTx/>
              <a:uFillTx/>
              <a:latin typeface="Segoe UI" panose="020B0502040204020203" pitchFamily="34" charset="0"/>
              <a:cs typeface="Segoe UI" panose="020B0502040204020203" pitchFamily="34" charset="0"/>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dirty="0">
                <a:latin typeface="Segoe UI"/>
                <a:cs typeface="Segoe UI"/>
              </a:rPr>
              <a:t>Offers</a:t>
            </a:r>
            <a:endParaRPr lang="en-US" sz="1600" b="0" i="0" u="none" strike="noStrike" kern="1200" cap="none" spc="0" normalizeH="0" baseline="0" noProof="0" dirty="0">
              <a:ln>
                <a:noFill/>
              </a:ln>
              <a:solidFill>
                <a:srgbClr val="313C40"/>
              </a:solidFill>
              <a:effectLst/>
              <a:uLnTx/>
              <a:uFillTx/>
              <a:latin typeface="Segoe UI" panose="020B0502040204020203" pitchFamily="34" charset="0"/>
              <a:cs typeface="Segoe UI" panose="020B0502040204020203" pitchFamily="34" charset="0"/>
            </a:endParaRPr>
          </a:p>
          <a:p>
            <a:pPr marL="114300" indent="-342900">
              <a:buFont typeface="Arial" panose="020B0604020202020204" pitchFamily="34" charset="0"/>
              <a:buChar char="•"/>
              <a:defRPr/>
            </a:pPr>
            <a:r>
              <a:rPr lang="en-US" sz="1600" dirty="0">
                <a:latin typeface="Segoe UI"/>
                <a:cs typeface="Segoe UI"/>
              </a:rPr>
              <a:t>Transactional data</a:t>
            </a:r>
            <a:endParaRPr lang="en-US" sz="1600" b="0" i="0" u="none" strike="noStrike" kern="1200" cap="none" spc="0" normalizeH="0" baseline="0" noProof="0" dirty="0">
              <a:ln>
                <a:noFill/>
              </a:ln>
              <a:solidFill>
                <a:srgbClr val="313C40"/>
              </a:solidFill>
              <a:effectLst/>
              <a:uLnTx/>
              <a:uFillTx/>
              <a:latin typeface="Segoe UI" panose="020B0502040204020203" pitchFamily="34" charset="0"/>
              <a:cs typeface="Segoe UI" panose="020B0502040204020203" pitchFamily="34" charset="0"/>
            </a:endParaRP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dirty="0">
                <a:latin typeface="Segoe UI"/>
                <a:cs typeface="Segoe UI"/>
              </a:rPr>
              <a:t>Preactions/Actions</a:t>
            </a:r>
            <a:endParaRPr lang="en-US" sz="1600" b="0" i="0" u="none" strike="noStrike" kern="1200" cap="none" spc="0" normalizeH="0" baseline="0" noProof="0" dirty="0">
              <a:ln>
                <a:noFill/>
              </a:ln>
              <a:solidFill>
                <a:srgbClr val="313C40"/>
              </a:solidFill>
              <a:effectLst/>
              <a:uLnTx/>
              <a:uFillTx/>
              <a:latin typeface="Segoe UI" panose="020B0502040204020203" pitchFamily="34" charset="0"/>
              <a:cs typeface="Segoe UI" panose="020B0502040204020203" pitchFamily="34" charset="0"/>
            </a:endParaRPr>
          </a:p>
          <a:p>
            <a:pPr marL="114300" indent="-342900">
              <a:buFont typeface="Arial" panose="020B0604020202020204" pitchFamily="34" charset="0"/>
              <a:buChar char="•"/>
              <a:defRPr/>
            </a:pPr>
            <a:r>
              <a:rPr lang="en-US" sz="1600" dirty="0">
                <a:latin typeface="Segoe UI"/>
                <a:cs typeface="Segoe UI"/>
              </a:rPr>
              <a:t>Scheduler logs</a:t>
            </a:r>
            <a:endParaRPr lang="en-US" sz="1600" b="0" i="0" u="none" strike="noStrike" kern="1200" cap="none" spc="0" normalizeH="0" baseline="0" noProof="0" dirty="0">
              <a:ln>
                <a:noFill/>
              </a:ln>
              <a:solidFill>
                <a:srgbClr val="313C40"/>
              </a:solidFill>
              <a:effectLst/>
              <a:uLnTx/>
              <a:uFillTx/>
              <a:latin typeface="Segoe UI" panose="020B0502040204020203" pitchFamily="34" charset="0"/>
              <a:cs typeface="Segoe UI" panose="020B0502040204020203" pitchFamily="34" charset="0"/>
            </a:endParaRP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dirty="0">
                <a:latin typeface="Segoe UI"/>
                <a:cs typeface="Segoe UI"/>
              </a:rPr>
              <a:t>Memberships</a:t>
            </a:r>
          </a:p>
          <a:p>
            <a:pPr marL="114300" indent="-342900">
              <a:buFont typeface="Arial" panose="020B0604020202020204" pitchFamily="34" charset="0"/>
              <a:buChar char="•"/>
              <a:defRPr/>
            </a:pPr>
            <a:r>
              <a:rPr lang="en-US" sz="1600" dirty="0">
                <a:latin typeface="Segoe UI"/>
                <a:cs typeface="Segoe UI"/>
              </a:rPr>
              <a:t>LSC POS Card Print Text table</a:t>
            </a:r>
            <a:endParaRPr lang="en-US" sz="1600" dirty="0"/>
          </a:p>
        </p:txBody>
      </p:sp>
    </p:spTree>
    <p:extLst>
      <p:ext uri="{BB962C8B-B14F-4D97-AF65-F5344CB8AC3E}">
        <p14:creationId xmlns:p14="http://schemas.microsoft.com/office/powerpoint/2010/main" val="200045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5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fade">
                                      <p:cBhvr>
                                        <p:cTn id="20" dur="500"/>
                                        <p:tgtEl>
                                          <p:spTgt spid="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fade">
                                      <p:cBhvr>
                                        <p:cTn id="30" dur="500"/>
                                        <p:tgtEl>
                                          <p:spTgt spid="11">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Effect transition="in" filter="fade">
                                      <p:cBhvr>
                                        <p:cTn id="35"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D037-2350-5F2E-6F32-356F00EA3564}"/>
              </a:ext>
            </a:extLst>
          </p:cNvPr>
          <p:cNvSpPr>
            <a:spLocks noGrp="1"/>
          </p:cNvSpPr>
          <p:nvPr>
            <p:ph type="title"/>
          </p:nvPr>
        </p:nvSpPr>
        <p:spPr/>
        <p:txBody>
          <a:bodyPr>
            <a:normAutofit fontScale="90000"/>
          </a:bodyPr>
          <a:lstStyle/>
          <a:p>
            <a:r>
              <a:rPr lang="en-US"/>
              <a:t>Cloud Migration Tool</a:t>
            </a:r>
          </a:p>
        </p:txBody>
      </p:sp>
      <p:sp>
        <p:nvSpPr>
          <p:cNvPr id="8" name="Text Placeholder 17">
            <a:extLst>
              <a:ext uri="{FF2B5EF4-FFF2-40B4-BE49-F238E27FC236}">
                <a16:creationId xmlns:a16="http://schemas.microsoft.com/office/drawing/2014/main" id="{1C618DA0-D05C-2B52-77C1-0D66CFC08276}"/>
              </a:ext>
            </a:extLst>
          </p:cNvPr>
          <p:cNvSpPr txBox="1">
            <a:spLocks/>
          </p:cNvSpPr>
          <p:nvPr/>
        </p:nvSpPr>
        <p:spPr>
          <a:xfrm>
            <a:off x="5919216" y="1060315"/>
            <a:ext cx="5895391" cy="5064819"/>
          </a:xfrm>
          <a:prstGeom prst="rect">
            <a:avLst/>
          </a:prstGeom>
        </p:spPr>
        <p:txBody>
          <a:bodyPr lIns="91440" tIns="45720" rIns="91440" bIns="45720" anchor="ctr"/>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Search for </a:t>
            </a:r>
            <a:r>
              <a:rPr kumimoji="0" lang="en-US" sz="2000" b="1" i="0" u="none" strike="noStrike" kern="1200" cap="none" spc="0" normalizeH="0" baseline="0" noProof="0">
                <a:ln>
                  <a:noFill/>
                </a:ln>
                <a:solidFill>
                  <a:srgbClr val="313C40"/>
                </a:solidFill>
                <a:effectLst/>
                <a:uLnTx/>
                <a:uFillTx/>
                <a:latin typeface="Segoe UI"/>
                <a:cs typeface="Segoe UI"/>
              </a:rPr>
              <a:t>Assisted Setup</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Select </a:t>
            </a:r>
            <a:r>
              <a:rPr kumimoji="0" lang="en-US" sz="2000" b="1" i="0" u="none" strike="noStrike" kern="1200" cap="none" spc="0" normalizeH="0" baseline="0" noProof="0">
                <a:ln>
                  <a:noFill/>
                </a:ln>
                <a:solidFill>
                  <a:srgbClr val="313C40"/>
                </a:solidFill>
                <a:effectLst/>
                <a:uLnTx/>
                <a:uFillTx/>
                <a:latin typeface="Segoe UI"/>
                <a:cs typeface="Segoe UI"/>
              </a:rPr>
              <a:t>Set up Cloud Migration</a:t>
            </a:r>
            <a:endParaRPr lang="en-US" sz="2000" b="1" i="0" u="none" strike="noStrike" kern="1200" cap="none" spc="0" normalizeH="0" baseline="0" noProof="0">
              <a:ln>
                <a:noFill/>
              </a:ln>
              <a:solidFill>
                <a:srgbClr val="313C40"/>
              </a:solidFill>
              <a:effectLst/>
              <a:uLnTx/>
              <a:uFillTx/>
              <a:latin typeface="Segoe UI"/>
              <a:cs typeface="Segoe UI"/>
            </a:endParaRP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Select the product version</a:t>
            </a:r>
            <a:endParaRPr lang="en-US" sz="2000" b="0" i="0" u="none" strike="noStrike" kern="1200" cap="none" spc="0" normalizeH="0" baseline="0" noProof="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Current version for </a:t>
            </a:r>
            <a:r>
              <a:rPr lang="en-US">
                <a:latin typeface="Segoe UI"/>
                <a:cs typeface="Segoe UI"/>
              </a:rPr>
              <a:t>V20</a:t>
            </a:r>
            <a:endParaRPr lang="en-US" sz="2000" b="0" i="0" u="none" strike="noStrike" kern="1200" cap="none" spc="0" normalizeH="0" baseline="0" noProof="0">
              <a:ln>
                <a:noFill/>
              </a:ln>
              <a:solidFill>
                <a:srgbClr val="313C40"/>
              </a:solidFill>
              <a:effectLst/>
              <a:uLnTx/>
              <a:uFillTx/>
              <a:latin typeface="Segoe UI" panose="020B0502040204020203" pitchFamily="34" charset="0"/>
              <a:cs typeface="Segoe UI" panose="020B0502040204020203" pitchFamily="34" charset="0"/>
            </a:endParaRP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Earlier versions for V15 to </a:t>
            </a:r>
            <a:r>
              <a:rPr lang="en-US">
                <a:latin typeface="Segoe UI"/>
                <a:cs typeface="Segoe UI"/>
              </a:rPr>
              <a:t>19</a:t>
            </a:r>
            <a:endParaRPr lang="en-US" sz="2000" b="0" i="0" u="none" strike="noStrike" kern="1200" cap="none" spc="0" normalizeH="0" baseline="0" noProof="0">
              <a:ln>
                <a:noFill/>
              </a:ln>
              <a:solidFill>
                <a:srgbClr val="313C40"/>
              </a:solidFill>
              <a:effectLst/>
              <a:uLnTx/>
              <a:uFillTx/>
              <a:latin typeface="Segoe UI" panose="020B0502040204020203" pitchFamily="34" charset="0"/>
              <a:cs typeface="Segoe UI" panose="020B0502040204020203" pitchFamily="34" charset="0"/>
            </a:endParaRP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Enter:</a:t>
            </a:r>
            <a:endParaRPr lang="en-US" sz="2000" b="0" i="0" u="none" strike="noStrike" kern="1200" cap="none" spc="0" normalizeH="0" baseline="0" noProof="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SQL Connection String</a:t>
            </a:r>
            <a:endParaRPr lang="en-US" sz="2000" b="0" i="0" u="none" strike="noStrike" kern="1200" cap="none" spc="0" normalizeH="0" baseline="0" noProof="0">
              <a:ln>
                <a:noFill/>
              </a:ln>
              <a:solidFill>
                <a:srgbClr val="313C40"/>
              </a:solidFill>
              <a:effectLst/>
              <a:uLnTx/>
              <a:uFillTx/>
              <a:latin typeface="Segoe UI"/>
              <a:cs typeface="Segoe UI"/>
            </a:endParaRP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a:cs typeface="Segoe UI"/>
              </a:rPr>
              <a:t>Integration Runtime Name</a:t>
            </a:r>
            <a:endParaRPr lang="en-US" sz="2000" b="0" i="0" u="none" strike="noStrike" kern="1200" cap="none" spc="0" normalizeH="0" baseline="0" noProof="0">
              <a:ln>
                <a:noFill/>
              </a:ln>
              <a:solidFill>
                <a:srgbClr val="313C40"/>
              </a:solidFill>
              <a:effectLst/>
              <a:uLnTx/>
              <a:uFillTx/>
              <a:latin typeface="Segoe UI"/>
              <a:cs typeface="Segoe UI"/>
            </a:endParaRPr>
          </a:p>
        </p:txBody>
      </p:sp>
      <p:pic>
        <p:nvPicPr>
          <p:cNvPr id="9" name="Picture 4" descr="0 】 ELIM = 1 ">
            <a:extLst>
              <a:ext uri="{FF2B5EF4-FFF2-40B4-BE49-F238E27FC236}">
                <a16:creationId xmlns:a16="http://schemas.microsoft.com/office/drawing/2014/main" id="{EDBA7613-40FB-8419-461F-440D93D4C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16" y="1757585"/>
            <a:ext cx="420052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C8EC127-FED9-21CF-95E6-6763259FF693}"/>
              </a:ext>
            </a:extLst>
          </p:cNvPr>
          <p:cNvPicPr>
            <a:picLocks noChangeAspect="1"/>
          </p:cNvPicPr>
          <p:nvPr/>
        </p:nvPicPr>
        <p:blipFill>
          <a:blip r:embed="rId4"/>
          <a:stretch>
            <a:fillRect/>
          </a:stretch>
        </p:blipFill>
        <p:spPr>
          <a:xfrm>
            <a:off x="318516" y="3235715"/>
            <a:ext cx="4991357" cy="298465"/>
          </a:xfrm>
          <a:prstGeom prst="rect">
            <a:avLst/>
          </a:prstGeom>
        </p:spPr>
      </p:pic>
      <p:pic>
        <p:nvPicPr>
          <p:cNvPr id="17" name="Picture 6" descr="Cloud Migration Product Types &#10;Business Central version 19' &#10;BSS 2•Æiness earlier veßons ">
            <a:extLst>
              <a:ext uri="{FF2B5EF4-FFF2-40B4-BE49-F238E27FC236}">
                <a16:creationId xmlns:a16="http://schemas.microsoft.com/office/drawing/2014/main" id="{64396E58-41DC-5C5E-02D6-49B003240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16" y="3592724"/>
            <a:ext cx="56007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ud Migration Setup &#10;SQL &#10;SQL Co u &#10;string to SQL &#10;SQL Co—tic n String &#10;If an wviæ installed ard to &#10;it, specify the Integration otherwise held empty to create &#10;reuse &#10;Runtime. &#10;Integration ">
            <a:extLst>
              <a:ext uri="{FF2B5EF4-FFF2-40B4-BE49-F238E27FC236}">
                <a16:creationId xmlns:a16="http://schemas.microsoft.com/office/drawing/2014/main" id="{B455FBD7-5952-5301-AB0F-80F271E00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541" y="4145564"/>
            <a:ext cx="36766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4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fade">
                                      <p:cBhvr>
                                        <p:cTn id="44" dur="500"/>
                                        <p:tgtEl>
                                          <p:spTgt spid="8">
                                            <p:txEl>
                                              <p:pRg st="5" end="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500"/>
                                        <p:tgtEl>
                                          <p:spTgt spid="8">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xEl>
                                              <p:pRg st="7" end="7"/>
                                            </p:txEl>
                                          </p:spTgt>
                                        </p:tgtEl>
                                        <p:attrNameLst>
                                          <p:attrName>style.visibility</p:attrName>
                                        </p:attrNameLst>
                                      </p:cBhvr>
                                      <p:to>
                                        <p:strVal val="visible"/>
                                      </p:to>
                                    </p:set>
                                    <p:animEffect transition="in" filter="fade">
                                      <p:cBhvr>
                                        <p:cTn id="5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190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D037-2350-5F2E-6F32-356F00EA3564}"/>
              </a:ext>
            </a:extLst>
          </p:cNvPr>
          <p:cNvSpPr>
            <a:spLocks noGrp="1"/>
          </p:cNvSpPr>
          <p:nvPr>
            <p:ph type="title"/>
          </p:nvPr>
        </p:nvSpPr>
        <p:spPr/>
        <p:txBody>
          <a:bodyPr>
            <a:normAutofit fontScale="90000"/>
          </a:bodyPr>
          <a:lstStyle/>
          <a:p>
            <a:r>
              <a:rPr lang="en-US"/>
              <a:t>Cloud Migration Tool</a:t>
            </a:r>
          </a:p>
        </p:txBody>
      </p:sp>
      <p:sp>
        <p:nvSpPr>
          <p:cNvPr id="11" name="Text Placeholder 2">
            <a:extLst>
              <a:ext uri="{FF2B5EF4-FFF2-40B4-BE49-F238E27FC236}">
                <a16:creationId xmlns:a16="http://schemas.microsoft.com/office/drawing/2014/main" id="{D5C5A6DC-C754-C543-1D93-DE61317DB9AB}"/>
              </a:ext>
            </a:extLst>
          </p:cNvPr>
          <p:cNvSpPr txBox="1">
            <a:spLocks/>
          </p:cNvSpPr>
          <p:nvPr/>
        </p:nvSpPr>
        <p:spPr>
          <a:xfrm>
            <a:off x="5919216" y="1060315"/>
            <a:ext cx="5895391" cy="5064819"/>
          </a:xfrm>
          <a:prstGeom prst="rect">
            <a:avLst/>
          </a:prstGeom>
        </p:spPr>
        <p:txBody>
          <a:bodyPr anchor="ctr"/>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The Integration Runtime is installed locally</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Select the companies to migrate</a:t>
            </a:r>
          </a:p>
          <a:p>
            <a:pPr marL="1143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13C40"/>
                </a:solidFill>
                <a:effectLst/>
                <a:uLnTx/>
                <a:uFillTx/>
                <a:latin typeface="Segoe UI" panose="020B0502040204020203" pitchFamily="34" charset="0"/>
                <a:ea typeface="+mn-ea"/>
                <a:cs typeface="Segoe UI" panose="020B0502040204020203" pitchFamily="34" charset="0"/>
              </a:rPr>
              <a:t>Finish the Cloud Migration Setup</a:t>
            </a:r>
          </a:p>
        </p:txBody>
      </p:sp>
      <p:pic>
        <p:nvPicPr>
          <p:cNvPr id="12" name="Picture 2" descr="Microsoft Integration Runtime Configuration Manager &#10;Home Settings Diagnostics Update &#10;Help &#10;O &#10;Self-hosted node is connecting to the cloud service &#10;Integration Runtime: &#10;Node: &#10;Stop Service &#10;msneua &#10;98W &#10;Data Source Credential @ &#10;Credential store: &#10;Credential status: &#10;Last backup time: &#10;On-premises &#10;N/A &#10;Generate Backup &#10;Import Backup &#10;o &#10;Connecting to the cloud service &#10;C, ">
            <a:extLst>
              <a:ext uri="{FF2B5EF4-FFF2-40B4-BE49-F238E27FC236}">
                <a16:creationId xmlns:a16="http://schemas.microsoft.com/office/drawing/2014/main" id="{8610E654-462D-8C8F-BF3E-07D5EE35D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 t="1098" r="505"/>
          <a:stretch/>
        </p:blipFill>
        <p:spPr bwMode="auto">
          <a:xfrm>
            <a:off x="346710" y="1946910"/>
            <a:ext cx="5227320" cy="3719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EED90E0-60CA-0DF9-9A04-525D0235ABD7}"/>
              </a:ext>
            </a:extLst>
          </p:cNvPr>
          <p:cNvSpPr/>
          <p:nvPr/>
        </p:nvSpPr>
        <p:spPr>
          <a:xfrm>
            <a:off x="404028" y="3047062"/>
            <a:ext cx="2739132" cy="230957"/>
          </a:xfrm>
          <a:custGeom>
            <a:avLst/>
            <a:gdLst>
              <a:gd name="connsiteX0" fmla="*/ 0 w 2739132"/>
              <a:gd name="connsiteY0" fmla="*/ 0 h 230957"/>
              <a:gd name="connsiteX1" fmla="*/ 684783 w 2739132"/>
              <a:gd name="connsiteY1" fmla="*/ 0 h 230957"/>
              <a:gd name="connsiteX2" fmla="*/ 1287392 w 2739132"/>
              <a:gd name="connsiteY2" fmla="*/ 0 h 230957"/>
              <a:gd name="connsiteX3" fmla="*/ 2026958 w 2739132"/>
              <a:gd name="connsiteY3" fmla="*/ 0 h 230957"/>
              <a:gd name="connsiteX4" fmla="*/ 2739132 w 2739132"/>
              <a:gd name="connsiteY4" fmla="*/ 0 h 230957"/>
              <a:gd name="connsiteX5" fmla="*/ 2739132 w 2739132"/>
              <a:gd name="connsiteY5" fmla="*/ 230957 h 230957"/>
              <a:gd name="connsiteX6" fmla="*/ 2081740 w 2739132"/>
              <a:gd name="connsiteY6" fmla="*/ 230957 h 230957"/>
              <a:gd name="connsiteX7" fmla="*/ 1369566 w 2739132"/>
              <a:gd name="connsiteY7" fmla="*/ 230957 h 230957"/>
              <a:gd name="connsiteX8" fmla="*/ 657392 w 2739132"/>
              <a:gd name="connsiteY8" fmla="*/ 230957 h 230957"/>
              <a:gd name="connsiteX9" fmla="*/ 0 w 2739132"/>
              <a:gd name="connsiteY9" fmla="*/ 230957 h 230957"/>
              <a:gd name="connsiteX10" fmla="*/ 0 w 2739132"/>
              <a:gd name="connsiteY10" fmla="*/ 0 h 2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9132" h="230957" extrusionOk="0">
                <a:moveTo>
                  <a:pt x="0" y="0"/>
                </a:moveTo>
                <a:cubicBezTo>
                  <a:pt x="262334" y="30027"/>
                  <a:pt x="343978" y="10383"/>
                  <a:pt x="684783" y="0"/>
                </a:cubicBezTo>
                <a:cubicBezTo>
                  <a:pt x="1025588" y="-10383"/>
                  <a:pt x="1065762" y="1526"/>
                  <a:pt x="1287392" y="0"/>
                </a:cubicBezTo>
                <a:cubicBezTo>
                  <a:pt x="1509022" y="-1526"/>
                  <a:pt x="1676908" y="-31164"/>
                  <a:pt x="2026958" y="0"/>
                </a:cubicBezTo>
                <a:cubicBezTo>
                  <a:pt x="2377008" y="31164"/>
                  <a:pt x="2447832" y="-30629"/>
                  <a:pt x="2739132" y="0"/>
                </a:cubicBezTo>
                <a:cubicBezTo>
                  <a:pt x="2742421" y="94662"/>
                  <a:pt x="2743403" y="171728"/>
                  <a:pt x="2739132" y="230957"/>
                </a:cubicBezTo>
                <a:cubicBezTo>
                  <a:pt x="2450434" y="211574"/>
                  <a:pt x="2237154" y="213588"/>
                  <a:pt x="2081740" y="230957"/>
                </a:cubicBezTo>
                <a:cubicBezTo>
                  <a:pt x="1926326" y="248326"/>
                  <a:pt x="1691535" y="246209"/>
                  <a:pt x="1369566" y="230957"/>
                </a:cubicBezTo>
                <a:cubicBezTo>
                  <a:pt x="1047597" y="215705"/>
                  <a:pt x="976370" y="221751"/>
                  <a:pt x="657392" y="230957"/>
                </a:cubicBezTo>
                <a:cubicBezTo>
                  <a:pt x="338414" y="240163"/>
                  <a:pt x="243227" y="247017"/>
                  <a:pt x="0" y="230957"/>
                </a:cubicBezTo>
                <a:cubicBezTo>
                  <a:pt x="7447" y="149958"/>
                  <a:pt x="8956" y="73821"/>
                  <a:pt x="0" y="0"/>
                </a:cubicBezTo>
                <a:close/>
              </a:path>
            </a:pathLst>
          </a:custGeom>
          <a:noFill/>
          <a:ln w="19050" cap="flat" cmpd="sng" algn="ctr">
            <a:solidFill>
              <a:srgbClr val="FF0000"/>
            </a:solidFill>
            <a:prstDash val="solid"/>
            <a:miter lim="800000"/>
            <a:extLst>
              <a:ext uri="{C807C97D-BFC1-408E-A445-0C87EB9F89A2}">
                <ask:lineSketchStyleProps xmlns:ask="http://schemas.microsoft.com/office/drawing/2018/sketchyshapes" sd="3955850748">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09A89E6-90EF-4921-275E-4E98BE62F539}"/>
              </a:ext>
            </a:extLst>
          </p:cNvPr>
          <p:cNvSpPr txBox="1"/>
          <p:nvPr/>
        </p:nvSpPr>
        <p:spPr>
          <a:xfrm>
            <a:off x="3204732" y="3007404"/>
            <a:ext cx="21265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rPr>
              <a:t>Integration Runtime Name</a:t>
            </a:r>
          </a:p>
        </p:txBody>
      </p:sp>
      <p:pic>
        <p:nvPicPr>
          <p:cNvPr id="15" name="Picture 4" descr="Cloud Migration Setup &#10;Sel«t to &#10;CRONus &#10;MigGte &#10;• LS Central &#10;If you have selected a company that does not exist in Business Central, it will &#10;automatiælty This may take minutæ. &#10;Finish ">
            <a:extLst>
              <a:ext uri="{FF2B5EF4-FFF2-40B4-BE49-F238E27FC236}">
                <a16:creationId xmlns:a16="http://schemas.microsoft.com/office/drawing/2014/main" id="{B7B580CA-12E4-B75B-E987-4B4556016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86" y="2443899"/>
            <a:ext cx="367665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descr="Cloud Migration Setup &#10;finish to ">
            <a:extLst>
              <a:ext uri="{FF2B5EF4-FFF2-40B4-BE49-F238E27FC236}">
                <a16:creationId xmlns:a16="http://schemas.microsoft.com/office/drawing/2014/main" id="{4F761BBB-604D-7BDC-77CB-CD1183425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630" y="3162541"/>
            <a:ext cx="367665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25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animBg="1"/>
      <p:bldP spid="13" grpId="1" animBg="1"/>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D037-2350-5F2E-6F32-356F00EA3564}"/>
              </a:ext>
            </a:extLst>
          </p:cNvPr>
          <p:cNvSpPr>
            <a:spLocks noGrp="1"/>
          </p:cNvSpPr>
          <p:nvPr>
            <p:ph type="title"/>
          </p:nvPr>
        </p:nvSpPr>
        <p:spPr/>
        <p:txBody>
          <a:bodyPr>
            <a:normAutofit fontScale="90000"/>
          </a:bodyPr>
          <a:lstStyle/>
          <a:p>
            <a:r>
              <a:rPr lang="en-US"/>
              <a:t>Cloud Migration Tool</a:t>
            </a:r>
          </a:p>
        </p:txBody>
      </p:sp>
      <p:pic>
        <p:nvPicPr>
          <p:cNvPr id="10" name="Picture 2" descr="р Dat. Орд Ме C [ wd Мает &#10;туре &#10;Слит &#10;3/232022 ем &#10;3/2#2022 ем &#10;“tup ">
            <a:extLst>
              <a:ext uri="{FF2B5EF4-FFF2-40B4-BE49-F238E27FC236}">
                <a16:creationId xmlns:a16="http://schemas.microsoft.com/office/drawing/2014/main" id="{E1B5EE14-677D-E90C-974E-89F54FF11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 t="4315"/>
          <a:stretch/>
        </p:blipFill>
        <p:spPr bwMode="auto">
          <a:xfrm>
            <a:off x="761999" y="1635672"/>
            <a:ext cx="10509309" cy="1348289"/>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16" name="Picture 6" descr="О ">
            <a:extLst>
              <a:ext uri="{FF2B5EF4-FFF2-40B4-BE49-F238E27FC236}">
                <a16:creationId xmlns:a16="http://schemas.microsoft.com/office/drawing/2014/main" id="{13DB9D78-65A6-89E7-0826-884A3EB35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033" y="3788727"/>
            <a:ext cx="3190875" cy="1104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BBE95B2-FBD0-D2C8-82CF-ECEA8B37ACEE}"/>
              </a:ext>
            </a:extLst>
          </p:cNvPr>
          <p:cNvPicPr>
            <a:picLocks noChangeAspect="1"/>
          </p:cNvPicPr>
          <p:nvPr/>
        </p:nvPicPr>
        <p:blipFill>
          <a:blip r:embed="rId5"/>
          <a:stretch>
            <a:fillRect/>
          </a:stretch>
        </p:blipFill>
        <p:spPr>
          <a:xfrm>
            <a:off x="4893614" y="2716523"/>
            <a:ext cx="1732876" cy="3695994"/>
          </a:xfrm>
          <a:prstGeom prst="rect">
            <a:avLst/>
          </a:prstGeom>
          <a:ln>
            <a:noFill/>
          </a:ln>
          <a:effectLst>
            <a:outerShdw blurRad="292100" dist="139700" dir="2700000" algn="tl" rotWithShape="0">
              <a:srgbClr val="333333">
                <a:alpha val="65000"/>
              </a:srgbClr>
            </a:outerShdw>
          </a:effectLst>
        </p:spPr>
      </p:pic>
      <p:pic>
        <p:nvPicPr>
          <p:cNvPr id="18" name="Picture 8" descr="0 ">
            <a:extLst>
              <a:ext uri="{FF2B5EF4-FFF2-40B4-BE49-F238E27FC236}">
                <a16:creationId xmlns:a16="http://schemas.microsoft.com/office/drawing/2014/main" id="{8B648DB8-AD0B-4845-EE70-1F37028B4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5902" y="3779202"/>
            <a:ext cx="319087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788E020-D60B-746D-2989-88D7372C23DB}"/>
              </a:ext>
            </a:extLst>
          </p:cNvPr>
          <p:cNvSpPr txBox="1"/>
          <p:nvPr/>
        </p:nvSpPr>
        <p:spPr>
          <a:xfrm>
            <a:off x="6777346" y="3312388"/>
            <a:ext cx="253533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Run Data Upgrade Now</a:t>
            </a:r>
          </a:p>
        </p:txBody>
      </p:sp>
      <p:sp>
        <p:nvSpPr>
          <p:cNvPr id="21" name="TextBox 20">
            <a:extLst>
              <a:ext uri="{FF2B5EF4-FFF2-40B4-BE49-F238E27FC236}">
                <a16:creationId xmlns:a16="http://schemas.microsoft.com/office/drawing/2014/main" id="{84A251C9-BECD-8088-1C5C-7B885130C150}"/>
              </a:ext>
            </a:extLst>
          </p:cNvPr>
          <p:cNvSpPr txBox="1"/>
          <p:nvPr/>
        </p:nvSpPr>
        <p:spPr>
          <a:xfrm>
            <a:off x="1453033" y="3307398"/>
            <a:ext cx="253533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Run Migration Now</a:t>
            </a:r>
          </a:p>
        </p:txBody>
      </p:sp>
      <p:sp>
        <p:nvSpPr>
          <p:cNvPr id="22" name="Rectangle 21">
            <a:extLst>
              <a:ext uri="{FF2B5EF4-FFF2-40B4-BE49-F238E27FC236}">
                <a16:creationId xmlns:a16="http://schemas.microsoft.com/office/drawing/2014/main" id="{DE49F62A-BEFD-2CF3-175C-1B8C5F4CECFC}"/>
              </a:ext>
            </a:extLst>
          </p:cNvPr>
          <p:cNvSpPr/>
          <p:nvPr/>
        </p:nvSpPr>
        <p:spPr>
          <a:xfrm>
            <a:off x="1698888" y="2277225"/>
            <a:ext cx="2090984" cy="230957"/>
          </a:xfrm>
          <a:custGeom>
            <a:avLst/>
            <a:gdLst>
              <a:gd name="connsiteX0" fmla="*/ 0 w 2090984"/>
              <a:gd name="connsiteY0" fmla="*/ 0 h 230957"/>
              <a:gd name="connsiteX1" fmla="*/ 696995 w 2090984"/>
              <a:gd name="connsiteY1" fmla="*/ 0 h 230957"/>
              <a:gd name="connsiteX2" fmla="*/ 1331260 w 2090984"/>
              <a:gd name="connsiteY2" fmla="*/ 0 h 230957"/>
              <a:gd name="connsiteX3" fmla="*/ 2090984 w 2090984"/>
              <a:gd name="connsiteY3" fmla="*/ 0 h 230957"/>
              <a:gd name="connsiteX4" fmla="*/ 2090984 w 2090984"/>
              <a:gd name="connsiteY4" fmla="*/ 230957 h 230957"/>
              <a:gd name="connsiteX5" fmla="*/ 1393989 w 2090984"/>
              <a:gd name="connsiteY5" fmla="*/ 230957 h 230957"/>
              <a:gd name="connsiteX6" fmla="*/ 738814 w 2090984"/>
              <a:gd name="connsiteY6" fmla="*/ 230957 h 230957"/>
              <a:gd name="connsiteX7" fmla="*/ 0 w 2090984"/>
              <a:gd name="connsiteY7" fmla="*/ 230957 h 230957"/>
              <a:gd name="connsiteX8" fmla="*/ 0 w 2090984"/>
              <a:gd name="connsiteY8" fmla="*/ 0 h 2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984" h="230957" extrusionOk="0">
                <a:moveTo>
                  <a:pt x="0" y="0"/>
                </a:moveTo>
                <a:cubicBezTo>
                  <a:pt x="223875" y="-13239"/>
                  <a:pt x="542320" y="28126"/>
                  <a:pt x="696995" y="0"/>
                </a:cubicBezTo>
                <a:cubicBezTo>
                  <a:pt x="851671" y="-28126"/>
                  <a:pt x="1030515" y="-9945"/>
                  <a:pt x="1331260" y="0"/>
                </a:cubicBezTo>
                <a:cubicBezTo>
                  <a:pt x="1632005" y="9945"/>
                  <a:pt x="1743359" y="9244"/>
                  <a:pt x="2090984" y="0"/>
                </a:cubicBezTo>
                <a:cubicBezTo>
                  <a:pt x="2085078" y="53381"/>
                  <a:pt x="2085713" y="128926"/>
                  <a:pt x="2090984" y="230957"/>
                </a:cubicBezTo>
                <a:cubicBezTo>
                  <a:pt x="1923378" y="253699"/>
                  <a:pt x="1629048" y="251761"/>
                  <a:pt x="1393989" y="230957"/>
                </a:cubicBezTo>
                <a:cubicBezTo>
                  <a:pt x="1158931" y="210153"/>
                  <a:pt x="906797" y="216248"/>
                  <a:pt x="738814" y="230957"/>
                </a:cubicBezTo>
                <a:cubicBezTo>
                  <a:pt x="570832" y="245666"/>
                  <a:pt x="236120" y="229464"/>
                  <a:pt x="0" y="230957"/>
                </a:cubicBezTo>
                <a:cubicBezTo>
                  <a:pt x="8270" y="147976"/>
                  <a:pt x="-2904" y="81285"/>
                  <a:pt x="0" y="0"/>
                </a:cubicBezTo>
                <a:close/>
              </a:path>
            </a:pathLst>
          </a:custGeom>
          <a:noFill/>
          <a:ln w="19050" cap="flat" cmpd="sng" algn="ctr">
            <a:solidFill>
              <a:srgbClr val="FF0000"/>
            </a:solidFill>
            <a:prstDash val="solid"/>
            <a:miter lim="800000"/>
            <a:extLst>
              <a:ext uri="{C807C97D-BFC1-408E-A445-0C87EB9F89A2}">
                <ask:lineSketchStyleProps xmlns:ask="http://schemas.microsoft.com/office/drawing/2018/sketchyshapes" sd="3955850748">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xit" presetSubtype="0" fill="hold" grpId="1"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p:nvPr>
        </p:nvSpPr>
        <p:spPr/>
        <p:txBody>
          <a:bodyPr>
            <a:normAutofit fontScale="90000"/>
          </a:bodyPr>
          <a:lstStyle/>
          <a:p>
            <a:r>
              <a:rPr lang="en-US"/>
              <a:t>Online or Hybrid?</a:t>
            </a:r>
            <a:br>
              <a:rPr lang="en-US"/>
            </a:br>
            <a:endParaRPr lang="en-DE"/>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10"/>
          </p:nvPr>
        </p:nvSpPr>
        <p:spPr>
          <a:prstGeom prst="rect">
            <a:avLst/>
          </a:prstGeom>
        </p:spPr>
        <p:txBody>
          <a:bodyPr/>
          <a:lstStyle/>
          <a:p>
            <a:pPr marL="0" indent="0">
              <a:buNone/>
            </a:pPr>
            <a:r>
              <a:rPr lang="en-US" sz="2000">
                <a:solidFill>
                  <a:schemeClr val="bg1"/>
                </a:solidFill>
                <a:latin typeface="Segoe UI" panose="020B0502040204020203" pitchFamily="34" charset="0"/>
                <a:cs typeface="Segoe UI" panose="020B0502040204020203" pitchFamily="34" charset="0"/>
              </a:rPr>
              <a:t>In LS Central SaaS, you can choose between two deployment options: </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Online POS</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Hybrid POS. </a:t>
            </a:r>
          </a:p>
          <a:p>
            <a:pPr marL="0" indent="0">
              <a:buNone/>
            </a:pPr>
            <a:r>
              <a:rPr lang="en-US" sz="2000">
                <a:solidFill>
                  <a:schemeClr val="bg1"/>
                </a:solidFill>
                <a:latin typeface="Segoe UI" panose="020B0502040204020203" pitchFamily="34" charset="0"/>
                <a:cs typeface="Segoe UI" panose="020B0502040204020203" pitchFamily="34" charset="0"/>
              </a:rPr>
              <a:t>You can also combine the two. </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To select the right deployment option for each customer, consider:</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The pros and cons of each option alongside specific customer factors (volume of transactions, stability and quality of internet connection, etc.)</a:t>
            </a:r>
          </a:p>
        </p:txBody>
      </p:sp>
      <p:pic>
        <p:nvPicPr>
          <p:cNvPr id="6" name="Picture Placeholder 5">
            <a:extLst>
              <a:ext uri="{FF2B5EF4-FFF2-40B4-BE49-F238E27FC236}">
                <a16:creationId xmlns:a16="http://schemas.microsoft.com/office/drawing/2014/main" id="{4D109591-D211-4D65-A472-919F44E49D06}"/>
              </a:ext>
            </a:extLst>
          </p:cNvPr>
          <p:cNvPicPr>
            <a:picLocks noGrp="1" noChangeAspect="1"/>
          </p:cNvPicPr>
          <p:nvPr>
            <p:ph type="pic" sz="quarter" idx="11"/>
          </p:nvPr>
        </p:nvPicPr>
        <p:blipFill rotWithShape="1">
          <a:blip r:embed="rId3"/>
          <a:srcRect l="2023" r="2023"/>
          <a:stretch/>
        </p:blipFill>
        <p:spPr>
          <a:prstGeom prst="rect">
            <a:avLst/>
          </a:prstGeom>
        </p:spPr>
      </p:pic>
    </p:spTree>
    <p:extLst>
      <p:ext uri="{BB962C8B-B14F-4D97-AF65-F5344CB8AC3E}">
        <p14:creationId xmlns:p14="http://schemas.microsoft.com/office/powerpoint/2010/main" val="86082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F574-5A1F-1FDB-2F0A-28DC7506FA45}"/>
              </a:ext>
            </a:extLst>
          </p:cNvPr>
          <p:cNvSpPr>
            <a:spLocks noGrp="1"/>
          </p:cNvSpPr>
          <p:nvPr>
            <p:ph type="title"/>
          </p:nvPr>
        </p:nvSpPr>
        <p:spPr/>
        <p:txBody>
          <a:bodyPr>
            <a:normAutofit fontScale="90000"/>
          </a:bodyPr>
          <a:lstStyle/>
          <a:p>
            <a:r>
              <a:rPr lang="en-US"/>
              <a:t>Online POS</a:t>
            </a:r>
            <a:br>
              <a:rPr lang="en-US"/>
            </a:br>
            <a:endParaRPr lang="en-DE"/>
          </a:p>
        </p:txBody>
      </p:sp>
      <p:sp>
        <p:nvSpPr>
          <p:cNvPr id="4" name="Text Placeholder 3">
            <a:extLst>
              <a:ext uri="{FF2B5EF4-FFF2-40B4-BE49-F238E27FC236}">
                <a16:creationId xmlns:a16="http://schemas.microsoft.com/office/drawing/2014/main" id="{9F3E1D6C-0FC1-47A5-BBE9-825CB364F280}"/>
              </a:ext>
            </a:extLst>
          </p:cNvPr>
          <p:cNvSpPr>
            <a:spLocks noGrp="1"/>
          </p:cNvSpPr>
          <p:nvPr>
            <p:ph type="body" sz="quarter" idx="4294967295"/>
          </p:nvPr>
        </p:nvSpPr>
        <p:spPr>
          <a:xfrm>
            <a:off x="340291" y="1402034"/>
            <a:ext cx="6193972" cy="5064125"/>
          </a:xfrm>
          <a:prstGeom prst="rect">
            <a:avLst/>
          </a:prstGeom>
        </p:spPr>
        <p:txBody>
          <a:bodyPr/>
          <a:lstStyle/>
          <a:p>
            <a:pPr marL="0" indent="0">
              <a:buNone/>
            </a:pPr>
            <a:r>
              <a:rPr lang="en-US" sz="2400">
                <a:solidFill>
                  <a:schemeClr val="bg1"/>
                </a:solidFill>
                <a:latin typeface="Segoe UI" panose="020B0502040204020203" pitchFamily="34" charset="0"/>
                <a:cs typeface="Segoe UI" panose="020B0502040204020203" pitchFamily="34" charset="0"/>
              </a:rPr>
              <a:t>POSs and back-office users run a modern web client and connect to the LS Central SaaS and are reliant on the internet works and they have access to the LS Central SaaS always</a:t>
            </a:r>
          </a:p>
          <a:p>
            <a:pPr marL="0" indent="0">
              <a:buNone/>
            </a:pPr>
            <a:r>
              <a:rPr lang="en-US" sz="2400">
                <a:solidFill>
                  <a:schemeClr val="bg1"/>
                </a:solidFill>
                <a:latin typeface="Segoe UI" panose="020B0502040204020203" pitchFamily="34" charset="0"/>
                <a:cs typeface="Segoe UI" panose="020B0502040204020203" pitchFamily="34" charset="0"/>
              </a:rPr>
              <a:t>Software installation: </a:t>
            </a:r>
            <a:r>
              <a:rPr lang="en-US" sz="240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Hardware station</a:t>
            </a:r>
            <a:br>
              <a:rPr lang="en-US" sz="2400">
                <a:solidFill>
                  <a:schemeClr val="bg1"/>
                </a:solidFill>
                <a:latin typeface="Segoe UI" panose="020B0502040204020203" pitchFamily="34" charset="0"/>
                <a:cs typeface="Segoe UI" panose="020B0502040204020203" pitchFamily="34" charset="0"/>
              </a:rPr>
            </a:br>
            <a:r>
              <a:rPr lang="en-US" sz="240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Install Hardware Station using Update Service</a:t>
            </a:r>
            <a:br>
              <a:rPr lang="en-US" sz="2400">
                <a:solidFill>
                  <a:schemeClr val="bg1"/>
                </a:solidFill>
                <a:latin typeface="Segoe UI" panose="020B0502040204020203" pitchFamily="34" charset="0"/>
                <a:cs typeface="Segoe UI" panose="020B0502040204020203" pitchFamily="34" charset="0"/>
              </a:rPr>
            </a:br>
            <a:endParaRPr lang="en-US" sz="2400">
              <a:solidFill>
                <a:schemeClr val="bg1"/>
              </a:solidFill>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9" name="Picture Placeholder 8">
            <a:extLst>
              <a:ext uri="{FF2B5EF4-FFF2-40B4-BE49-F238E27FC236}">
                <a16:creationId xmlns:a16="http://schemas.microsoft.com/office/drawing/2014/main" id="{7D695B0C-B77F-4461-9BD4-0A86FEC3FAB5}"/>
              </a:ext>
            </a:extLst>
          </p:cNvPr>
          <p:cNvPicPr>
            <a:picLocks noGrp="1" noChangeAspect="1"/>
          </p:cNvPicPr>
          <p:nvPr>
            <p:ph type="pic" sz="quarter" idx="4294967295"/>
          </p:nvPr>
        </p:nvPicPr>
        <p:blipFill>
          <a:blip r:embed="rId5"/>
          <a:srcRect l="7757" r="7757"/>
          <a:stretch>
            <a:fillRect/>
          </a:stretch>
        </p:blipFill>
        <p:spPr>
          <a:xfrm>
            <a:off x="7822060" y="1452107"/>
            <a:ext cx="3938865" cy="2623504"/>
          </a:xfrm>
          <a:prstGeom prst="rect">
            <a:avLst/>
          </a:prstGeom>
        </p:spPr>
      </p:pic>
      <p:pic>
        <p:nvPicPr>
          <p:cNvPr id="11" name="Picture 10">
            <a:extLst>
              <a:ext uri="{FF2B5EF4-FFF2-40B4-BE49-F238E27FC236}">
                <a16:creationId xmlns:a16="http://schemas.microsoft.com/office/drawing/2014/main" id="{6C5F78AB-F172-46D6-9A28-6E301F9CE159}"/>
              </a:ext>
            </a:extLst>
          </p:cNvPr>
          <p:cNvPicPr>
            <a:picLocks noChangeAspect="1"/>
          </p:cNvPicPr>
          <p:nvPr/>
        </p:nvPicPr>
        <p:blipFill>
          <a:blip r:embed="rId6"/>
          <a:stretch>
            <a:fillRect/>
          </a:stretch>
        </p:blipFill>
        <p:spPr>
          <a:xfrm>
            <a:off x="9186155" y="4450480"/>
            <a:ext cx="2574770" cy="2085564"/>
          </a:xfrm>
          <a:prstGeom prst="rect">
            <a:avLst/>
          </a:prstGeom>
        </p:spPr>
      </p:pic>
    </p:spTree>
    <p:extLst>
      <p:ext uri="{BB962C8B-B14F-4D97-AF65-F5344CB8AC3E}">
        <p14:creationId xmlns:p14="http://schemas.microsoft.com/office/powerpoint/2010/main" val="398879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92A4-4566-F8FE-E161-84AF8969CAB1}"/>
              </a:ext>
            </a:extLst>
          </p:cNvPr>
          <p:cNvSpPr>
            <a:spLocks noGrp="1"/>
          </p:cNvSpPr>
          <p:nvPr>
            <p:ph type="title"/>
          </p:nvPr>
        </p:nvSpPr>
        <p:spPr/>
        <p:txBody>
          <a:bodyPr>
            <a:normAutofit fontScale="90000"/>
          </a:bodyPr>
          <a:lstStyle/>
          <a:p>
            <a:r>
              <a:rPr lang="en-US">
                <a:solidFill>
                  <a:srgbClr val="FDD89E"/>
                </a:solidFill>
              </a:rPr>
              <a:t>Hybrid POS</a:t>
            </a:r>
            <a:br>
              <a:rPr lang="en-US">
                <a:solidFill>
                  <a:srgbClr val="FDD89E"/>
                </a:solidFill>
              </a:rPr>
            </a:br>
            <a:endParaRPr lang="en-DE"/>
          </a:p>
        </p:txBody>
      </p:sp>
      <p:pic>
        <p:nvPicPr>
          <p:cNvPr id="8" name="Picture Placeholder 7">
            <a:extLst>
              <a:ext uri="{FF2B5EF4-FFF2-40B4-BE49-F238E27FC236}">
                <a16:creationId xmlns:a16="http://schemas.microsoft.com/office/drawing/2014/main" id="{4615C6A0-41B2-4198-A931-9DB466D46461}"/>
              </a:ext>
            </a:extLst>
          </p:cNvPr>
          <p:cNvPicPr>
            <a:picLocks noGrp="1" noChangeAspect="1"/>
          </p:cNvPicPr>
          <p:nvPr>
            <p:ph type="pic" sz="quarter" idx="4294967295"/>
          </p:nvPr>
        </p:nvPicPr>
        <p:blipFill rotWithShape="1">
          <a:blip r:embed="rId3"/>
          <a:srcRect l="474" t="2238" b="2238"/>
          <a:stretch/>
        </p:blipFill>
        <p:spPr>
          <a:xfrm>
            <a:off x="6173868" y="1880735"/>
            <a:ext cx="6018131" cy="3251200"/>
          </a:xfrm>
          <a:prstGeom prst="rect">
            <a:avLst/>
          </a:prstGeom>
        </p:spPr>
      </p:pic>
      <p:sp>
        <p:nvSpPr>
          <p:cNvPr id="4" name="Text Placeholder 3">
            <a:extLst>
              <a:ext uri="{FF2B5EF4-FFF2-40B4-BE49-F238E27FC236}">
                <a16:creationId xmlns:a16="http://schemas.microsoft.com/office/drawing/2014/main" id="{82E6A966-1F8B-4DDF-B135-FE995DBD1C38}"/>
              </a:ext>
            </a:extLst>
          </p:cNvPr>
          <p:cNvSpPr>
            <a:spLocks noGrp="1"/>
          </p:cNvSpPr>
          <p:nvPr>
            <p:ph type="body" sz="quarter" idx="4294967295"/>
          </p:nvPr>
        </p:nvSpPr>
        <p:spPr>
          <a:xfrm>
            <a:off x="340291" y="1351175"/>
            <a:ext cx="4991100" cy="5064125"/>
          </a:xfrm>
          <a:prstGeom prst="rect">
            <a:avLst/>
          </a:prstGeom>
        </p:spPr>
        <p:txBody>
          <a:bodyPr lIns="91440" tIns="45720" rIns="91440" bIns="45720" anchor="t"/>
          <a:lstStyle/>
          <a:p>
            <a:pPr marL="0" indent="0">
              <a:buNone/>
            </a:pPr>
            <a:r>
              <a:rPr lang="en-US" sz="2000">
                <a:solidFill>
                  <a:schemeClr val="bg1"/>
                </a:solidFill>
                <a:latin typeface="Segoe UI"/>
                <a:cs typeface="Segoe UI"/>
              </a:rPr>
              <a:t>A hybrid setup gives customers the ability to take advantage of the benefits of cloud hosting and the resilience of an offline POS. </a:t>
            </a:r>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a:cs typeface="Segoe UI"/>
              </a:rPr>
              <a:t>LS Retail uses the </a:t>
            </a:r>
            <a:r>
              <a:rPr lang="en-US" sz="2000" u="sng">
                <a:solidFill>
                  <a:schemeClr val="bg1"/>
                </a:solidFill>
                <a:latin typeface="Segoe UI"/>
                <a:cs typeface="Segoe UI"/>
              </a:rPr>
              <a:t>Hybrid Cloud Component Server</a:t>
            </a:r>
            <a:r>
              <a:rPr lang="en-US" sz="2000">
                <a:solidFill>
                  <a:srgbClr val="0070C0"/>
                </a:solidFill>
                <a:latin typeface="Segoe UI"/>
                <a:cs typeface="Segoe UI"/>
              </a:rPr>
              <a:t> </a:t>
            </a:r>
            <a:r>
              <a:rPr lang="en-US" sz="2000">
                <a:solidFill>
                  <a:schemeClr val="bg1"/>
                </a:solidFill>
                <a:latin typeface="Segoe UI"/>
                <a:cs typeface="Segoe UI"/>
              </a:rPr>
              <a:t>to achieve offline device architecture.</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a:cs typeface="Segoe UI"/>
              </a:rPr>
              <a:t>There are two deployment options for setting up the Hybrid model:</a:t>
            </a:r>
          </a:p>
          <a:p>
            <a:pPr marL="800100" lvl="1" indent="-342900">
              <a:buFont typeface="Arial" panose="020B0604020202020204" pitchFamily="34" charset="0"/>
              <a:buChar char="•"/>
            </a:pPr>
            <a:r>
              <a:rPr lang="en-US" sz="2000">
                <a:solidFill>
                  <a:schemeClr val="bg1"/>
                </a:solidFill>
                <a:latin typeface="Segoe UI"/>
                <a:cs typeface="Segoe UI"/>
              </a:rPr>
              <a:t>Offline POS Database</a:t>
            </a:r>
          </a:p>
          <a:p>
            <a:pPr marL="800100" lvl="1" indent="-342900">
              <a:buFont typeface="Arial" panose="020B0604020202020204" pitchFamily="34" charset="0"/>
              <a:buChar char="•"/>
            </a:pPr>
            <a:r>
              <a:rPr lang="en-US" sz="2000">
                <a:solidFill>
                  <a:schemeClr val="bg1"/>
                </a:solidFill>
                <a:latin typeface="Segoe UI"/>
                <a:cs typeface="Segoe UI"/>
              </a:rPr>
              <a:t>Offline POS Server Database</a:t>
            </a:r>
          </a:p>
        </p:txBody>
      </p:sp>
    </p:spTree>
    <p:extLst>
      <p:ext uri="{BB962C8B-B14F-4D97-AF65-F5344CB8AC3E}">
        <p14:creationId xmlns:p14="http://schemas.microsoft.com/office/powerpoint/2010/main" val="42556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0185FC-1114-AC26-8769-B79FCE2BE49B}"/>
              </a:ext>
            </a:extLst>
          </p:cNvPr>
          <p:cNvSpPr>
            <a:spLocks noGrp="1"/>
          </p:cNvSpPr>
          <p:nvPr>
            <p:ph type="title"/>
          </p:nvPr>
        </p:nvSpPr>
        <p:spPr/>
        <p:txBody>
          <a:bodyPr>
            <a:normAutofit fontScale="90000"/>
          </a:bodyPr>
          <a:lstStyle/>
          <a:p>
            <a:r>
              <a:rPr lang="en-GB"/>
              <a:t>How often does LS Retail release new updates?</a:t>
            </a:r>
          </a:p>
        </p:txBody>
      </p:sp>
      <p:sp>
        <p:nvSpPr>
          <p:cNvPr id="4" name="Rectangle 3">
            <a:extLst>
              <a:ext uri="{FF2B5EF4-FFF2-40B4-BE49-F238E27FC236}">
                <a16:creationId xmlns:a16="http://schemas.microsoft.com/office/drawing/2014/main" id="{697C9507-9B5C-6DDB-18F5-0D6D482AD5F2}"/>
              </a:ext>
            </a:extLst>
          </p:cNvPr>
          <p:cNvSpPr/>
          <p:nvPr/>
        </p:nvSpPr>
        <p:spPr>
          <a:xfrm>
            <a:off x="1520168" y="2433739"/>
            <a:ext cx="8640000"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Segoe UI" panose="020B0502040204020203" pitchFamily="34" charset="0"/>
                <a:cs typeface="Segoe UI" panose="020B0502040204020203" pitchFamily="34" charset="0"/>
              </a:rPr>
              <a:t>LS Central Releases</a:t>
            </a:r>
          </a:p>
        </p:txBody>
      </p:sp>
      <p:sp>
        <p:nvSpPr>
          <p:cNvPr id="2" name="Rectangle 1">
            <a:extLst>
              <a:ext uri="{FF2B5EF4-FFF2-40B4-BE49-F238E27FC236}">
                <a16:creationId xmlns:a16="http://schemas.microsoft.com/office/drawing/2014/main" id="{D09B4A4C-928B-34BD-E535-B6ED4C109A24}"/>
              </a:ext>
            </a:extLst>
          </p:cNvPr>
          <p:cNvSpPr/>
          <p:nvPr/>
        </p:nvSpPr>
        <p:spPr>
          <a:xfrm>
            <a:off x="152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Jan.</a:t>
            </a:r>
          </a:p>
        </p:txBody>
      </p:sp>
      <p:sp>
        <p:nvSpPr>
          <p:cNvPr id="8" name="Rectangle 7">
            <a:extLst>
              <a:ext uri="{FF2B5EF4-FFF2-40B4-BE49-F238E27FC236}">
                <a16:creationId xmlns:a16="http://schemas.microsoft.com/office/drawing/2014/main" id="{9EB299EB-1938-F3CE-8482-9CCFA1F210AC}"/>
              </a:ext>
            </a:extLst>
          </p:cNvPr>
          <p:cNvSpPr/>
          <p:nvPr/>
        </p:nvSpPr>
        <p:spPr>
          <a:xfrm>
            <a:off x="224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Feb.</a:t>
            </a:r>
          </a:p>
        </p:txBody>
      </p:sp>
      <p:sp>
        <p:nvSpPr>
          <p:cNvPr id="9" name="Rectangle 8">
            <a:extLst>
              <a:ext uri="{FF2B5EF4-FFF2-40B4-BE49-F238E27FC236}">
                <a16:creationId xmlns:a16="http://schemas.microsoft.com/office/drawing/2014/main" id="{9C9EA3FD-8B53-D4A9-28E5-3FD863288114}"/>
              </a:ext>
            </a:extLst>
          </p:cNvPr>
          <p:cNvSpPr/>
          <p:nvPr/>
        </p:nvSpPr>
        <p:spPr>
          <a:xfrm>
            <a:off x="296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Mar.</a:t>
            </a:r>
          </a:p>
        </p:txBody>
      </p:sp>
      <p:sp>
        <p:nvSpPr>
          <p:cNvPr id="10" name="Rectangle 9">
            <a:extLst>
              <a:ext uri="{FF2B5EF4-FFF2-40B4-BE49-F238E27FC236}">
                <a16:creationId xmlns:a16="http://schemas.microsoft.com/office/drawing/2014/main" id="{EA93A23A-5883-FF66-270D-72B50BAFA693}"/>
              </a:ext>
            </a:extLst>
          </p:cNvPr>
          <p:cNvSpPr/>
          <p:nvPr/>
        </p:nvSpPr>
        <p:spPr>
          <a:xfrm>
            <a:off x="368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Apr.</a:t>
            </a:r>
          </a:p>
        </p:txBody>
      </p:sp>
      <p:sp>
        <p:nvSpPr>
          <p:cNvPr id="11" name="Rectangle 10">
            <a:extLst>
              <a:ext uri="{FF2B5EF4-FFF2-40B4-BE49-F238E27FC236}">
                <a16:creationId xmlns:a16="http://schemas.microsoft.com/office/drawing/2014/main" id="{E257AD59-6989-606F-411F-794D340A8D4F}"/>
              </a:ext>
            </a:extLst>
          </p:cNvPr>
          <p:cNvSpPr/>
          <p:nvPr/>
        </p:nvSpPr>
        <p:spPr>
          <a:xfrm>
            <a:off x="4400168" y="2886075"/>
            <a:ext cx="720000" cy="342900"/>
          </a:xfrm>
          <a:prstGeom prst="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May</a:t>
            </a:r>
          </a:p>
        </p:txBody>
      </p:sp>
      <p:sp>
        <p:nvSpPr>
          <p:cNvPr id="12" name="Rectangle 11">
            <a:extLst>
              <a:ext uri="{FF2B5EF4-FFF2-40B4-BE49-F238E27FC236}">
                <a16:creationId xmlns:a16="http://schemas.microsoft.com/office/drawing/2014/main" id="{695FE45C-3A21-EFB9-14F2-D0A4978662A3}"/>
              </a:ext>
            </a:extLst>
          </p:cNvPr>
          <p:cNvSpPr/>
          <p:nvPr/>
        </p:nvSpPr>
        <p:spPr>
          <a:xfrm>
            <a:off x="512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June</a:t>
            </a:r>
          </a:p>
        </p:txBody>
      </p:sp>
      <p:sp>
        <p:nvSpPr>
          <p:cNvPr id="13" name="Rectangle 12">
            <a:extLst>
              <a:ext uri="{FF2B5EF4-FFF2-40B4-BE49-F238E27FC236}">
                <a16:creationId xmlns:a16="http://schemas.microsoft.com/office/drawing/2014/main" id="{49C7791B-B258-B353-86B9-C6CBE4FCC08B}"/>
              </a:ext>
            </a:extLst>
          </p:cNvPr>
          <p:cNvSpPr/>
          <p:nvPr/>
        </p:nvSpPr>
        <p:spPr>
          <a:xfrm>
            <a:off x="584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July</a:t>
            </a:r>
          </a:p>
        </p:txBody>
      </p:sp>
      <p:sp>
        <p:nvSpPr>
          <p:cNvPr id="14" name="Rectangle 13">
            <a:extLst>
              <a:ext uri="{FF2B5EF4-FFF2-40B4-BE49-F238E27FC236}">
                <a16:creationId xmlns:a16="http://schemas.microsoft.com/office/drawing/2014/main" id="{99158AAD-A653-96EF-65AE-7D46C6C0310F}"/>
              </a:ext>
            </a:extLst>
          </p:cNvPr>
          <p:cNvSpPr/>
          <p:nvPr/>
        </p:nvSpPr>
        <p:spPr>
          <a:xfrm>
            <a:off x="656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Aug.</a:t>
            </a:r>
          </a:p>
        </p:txBody>
      </p:sp>
      <p:sp>
        <p:nvSpPr>
          <p:cNvPr id="15" name="Rectangle 14">
            <a:extLst>
              <a:ext uri="{FF2B5EF4-FFF2-40B4-BE49-F238E27FC236}">
                <a16:creationId xmlns:a16="http://schemas.microsoft.com/office/drawing/2014/main" id="{CE149D14-8063-B305-080C-C80EBA3DB84F}"/>
              </a:ext>
            </a:extLst>
          </p:cNvPr>
          <p:cNvSpPr/>
          <p:nvPr/>
        </p:nvSpPr>
        <p:spPr>
          <a:xfrm>
            <a:off x="728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Sept.</a:t>
            </a:r>
          </a:p>
        </p:txBody>
      </p:sp>
      <p:sp>
        <p:nvSpPr>
          <p:cNvPr id="16" name="Rectangle 15">
            <a:extLst>
              <a:ext uri="{FF2B5EF4-FFF2-40B4-BE49-F238E27FC236}">
                <a16:creationId xmlns:a16="http://schemas.microsoft.com/office/drawing/2014/main" id="{647BAE24-E25C-C6F4-A9FB-D8D3B13BC560}"/>
              </a:ext>
            </a:extLst>
          </p:cNvPr>
          <p:cNvSpPr/>
          <p:nvPr/>
        </p:nvSpPr>
        <p:spPr>
          <a:xfrm>
            <a:off x="800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Oct.</a:t>
            </a:r>
          </a:p>
        </p:txBody>
      </p:sp>
      <p:sp>
        <p:nvSpPr>
          <p:cNvPr id="17" name="Rectangle 16">
            <a:extLst>
              <a:ext uri="{FF2B5EF4-FFF2-40B4-BE49-F238E27FC236}">
                <a16:creationId xmlns:a16="http://schemas.microsoft.com/office/drawing/2014/main" id="{7A632AD5-58E4-074B-3A52-EE1079B08CD8}"/>
              </a:ext>
            </a:extLst>
          </p:cNvPr>
          <p:cNvSpPr/>
          <p:nvPr/>
        </p:nvSpPr>
        <p:spPr>
          <a:xfrm>
            <a:off x="8720168" y="2886075"/>
            <a:ext cx="720000" cy="342900"/>
          </a:xfrm>
          <a:prstGeom prst="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Nov.</a:t>
            </a:r>
          </a:p>
        </p:txBody>
      </p:sp>
      <p:sp>
        <p:nvSpPr>
          <p:cNvPr id="18" name="Rectangle 17">
            <a:extLst>
              <a:ext uri="{FF2B5EF4-FFF2-40B4-BE49-F238E27FC236}">
                <a16:creationId xmlns:a16="http://schemas.microsoft.com/office/drawing/2014/main" id="{D5C18740-35FE-CE90-AA5A-07702D32DC9E}"/>
              </a:ext>
            </a:extLst>
          </p:cNvPr>
          <p:cNvSpPr/>
          <p:nvPr/>
        </p:nvSpPr>
        <p:spPr>
          <a:xfrm>
            <a:off x="9440168" y="28860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Des.</a:t>
            </a:r>
          </a:p>
        </p:txBody>
      </p:sp>
      <p:cxnSp>
        <p:nvCxnSpPr>
          <p:cNvPr id="23" name="Straight Arrow Connector 22">
            <a:extLst>
              <a:ext uri="{FF2B5EF4-FFF2-40B4-BE49-F238E27FC236}">
                <a16:creationId xmlns:a16="http://schemas.microsoft.com/office/drawing/2014/main" id="{8C9795BC-55F9-583F-B0B9-36EE1D985D61}"/>
              </a:ext>
            </a:extLst>
          </p:cNvPr>
          <p:cNvCxnSpPr/>
          <p:nvPr/>
        </p:nvCxnSpPr>
        <p:spPr>
          <a:xfrm>
            <a:off x="1880168" y="3305175"/>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664CE94-E4B6-2CF7-8473-1DF0FB8EC5D6}"/>
              </a:ext>
            </a:extLst>
          </p:cNvPr>
          <p:cNvCxnSpPr/>
          <p:nvPr/>
        </p:nvCxnSpPr>
        <p:spPr>
          <a:xfrm>
            <a:off x="2603911" y="3305174"/>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BBDD30-68EE-F620-C6E9-0CA2B39738CF}"/>
              </a:ext>
            </a:extLst>
          </p:cNvPr>
          <p:cNvCxnSpPr/>
          <p:nvPr/>
        </p:nvCxnSpPr>
        <p:spPr>
          <a:xfrm>
            <a:off x="3323911" y="3305173"/>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E1687D-1F31-829B-4C37-4E442D54417C}"/>
              </a:ext>
            </a:extLst>
          </p:cNvPr>
          <p:cNvCxnSpPr/>
          <p:nvPr/>
        </p:nvCxnSpPr>
        <p:spPr>
          <a:xfrm>
            <a:off x="4022686" y="3305175"/>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5AEE96C-6C26-1A6C-090C-35B0C3584977}"/>
              </a:ext>
            </a:extLst>
          </p:cNvPr>
          <p:cNvCxnSpPr>
            <a:cxnSpLocks/>
          </p:cNvCxnSpPr>
          <p:nvPr/>
        </p:nvCxnSpPr>
        <p:spPr>
          <a:xfrm flipH="1">
            <a:off x="4760168" y="3305172"/>
            <a:ext cx="3743" cy="12954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2802366-1B17-4E89-12B4-8862AC4585F2}"/>
              </a:ext>
            </a:extLst>
          </p:cNvPr>
          <p:cNvCxnSpPr/>
          <p:nvPr/>
        </p:nvCxnSpPr>
        <p:spPr>
          <a:xfrm>
            <a:off x="5480168" y="33146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05C9A3A-1835-5DE9-CBEE-421B698D3C2D}"/>
              </a:ext>
            </a:extLst>
          </p:cNvPr>
          <p:cNvCxnSpPr/>
          <p:nvPr/>
        </p:nvCxnSpPr>
        <p:spPr>
          <a:xfrm>
            <a:off x="6200168" y="33146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F8067F1-15D3-53B6-C3FA-EF1C91A1E80D}"/>
              </a:ext>
            </a:extLst>
          </p:cNvPr>
          <p:cNvCxnSpPr/>
          <p:nvPr/>
        </p:nvCxnSpPr>
        <p:spPr>
          <a:xfrm>
            <a:off x="6920168" y="33146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C61413-99B1-659A-7182-77AEF5267787}"/>
              </a:ext>
            </a:extLst>
          </p:cNvPr>
          <p:cNvCxnSpPr/>
          <p:nvPr/>
        </p:nvCxnSpPr>
        <p:spPr>
          <a:xfrm>
            <a:off x="7640168" y="3305172"/>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2049035-35C6-CFE9-4D17-1408D4D61DFC}"/>
              </a:ext>
            </a:extLst>
          </p:cNvPr>
          <p:cNvCxnSpPr/>
          <p:nvPr/>
        </p:nvCxnSpPr>
        <p:spPr>
          <a:xfrm>
            <a:off x="8360168" y="3290885"/>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8DDA391-5041-6A46-27B0-365C0D9BEC43}"/>
              </a:ext>
            </a:extLst>
          </p:cNvPr>
          <p:cNvCxnSpPr/>
          <p:nvPr/>
        </p:nvCxnSpPr>
        <p:spPr>
          <a:xfrm>
            <a:off x="9832486" y="33146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31C43E-A963-48F1-5840-0F18BEF20B40}"/>
              </a:ext>
            </a:extLst>
          </p:cNvPr>
          <p:cNvCxnSpPr>
            <a:cxnSpLocks/>
          </p:cNvCxnSpPr>
          <p:nvPr/>
        </p:nvCxnSpPr>
        <p:spPr>
          <a:xfrm flipH="1">
            <a:off x="9112486" y="3281358"/>
            <a:ext cx="3743" cy="12954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8114DB4-A8A1-437C-41DB-EDB270EED3F2}"/>
              </a:ext>
            </a:extLst>
          </p:cNvPr>
          <p:cNvSpPr txBox="1"/>
          <p:nvPr/>
        </p:nvSpPr>
        <p:spPr>
          <a:xfrm>
            <a:off x="1694587" y="4002644"/>
            <a:ext cx="371161" cy="307777"/>
          </a:xfrm>
          <a:prstGeom prst="rect">
            <a:avLst/>
          </a:prstGeom>
          <a:noFill/>
        </p:spPr>
        <p:txBody>
          <a:bodyPr wrap="square">
            <a:spAutoFit/>
          </a:bodyPr>
          <a:lstStyle/>
          <a:p>
            <a:pPr algn="ctr"/>
            <a:r>
              <a:rPr lang="en-GB" sz="1400"/>
              <a:t>1*</a:t>
            </a:r>
          </a:p>
        </p:txBody>
      </p:sp>
      <p:sp>
        <p:nvSpPr>
          <p:cNvPr id="38" name="TextBox 37">
            <a:extLst>
              <a:ext uri="{FF2B5EF4-FFF2-40B4-BE49-F238E27FC236}">
                <a16:creationId xmlns:a16="http://schemas.microsoft.com/office/drawing/2014/main" id="{687A5EEB-54A2-B683-B69A-5BE413D5A0C7}"/>
              </a:ext>
            </a:extLst>
          </p:cNvPr>
          <p:cNvSpPr txBox="1"/>
          <p:nvPr/>
        </p:nvSpPr>
        <p:spPr>
          <a:xfrm>
            <a:off x="2387268" y="4025383"/>
            <a:ext cx="371161" cy="307777"/>
          </a:xfrm>
          <a:prstGeom prst="rect">
            <a:avLst/>
          </a:prstGeom>
          <a:noFill/>
        </p:spPr>
        <p:txBody>
          <a:bodyPr wrap="square">
            <a:spAutoFit/>
          </a:bodyPr>
          <a:lstStyle/>
          <a:p>
            <a:pPr algn="ctr"/>
            <a:r>
              <a:rPr lang="en-GB" sz="1400"/>
              <a:t>2*</a:t>
            </a:r>
          </a:p>
        </p:txBody>
      </p:sp>
      <p:sp>
        <p:nvSpPr>
          <p:cNvPr id="39" name="TextBox 38">
            <a:extLst>
              <a:ext uri="{FF2B5EF4-FFF2-40B4-BE49-F238E27FC236}">
                <a16:creationId xmlns:a16="http://schemas.microsoft.com/office/drawing/2014/main" id="{2F88129B-B231-8DC6-99C2-26F3252007F7}"/>
              </a:ext>
            </a:extLst>
          </p:cNvPr>
          <p:cNvSpPr txBox="1"/>
          <p:nvPr/>
        </p:nvSpPr>
        <p:spPr>
          <a:xfrm>
            <a:off x="3139585" y="4025383"/>
            <a:ext cx="371161" cy="307777"/>
          </a:xfrm>
          <a:prstGeom prst="rect">
            <a:avLst/>
          </a:prstGeom>
          <a:noFill/>
        </p:spPr>
        <p:txBody>
          <a:bodyPr wrap="square">
            <a:spAutoFit/>
          </a:bodyPr>
          <a:lstStyle/>
          <a:p>
            <a:pPr algn="ctr"/>
            <a:r>
              <a:rPr lang="en-GB" sz="1400"/>
              <a:t>3*</a:t>
            </a:r>
          </a:p>
        </p:txBody>
      </p:sp>
      <p:sp>
        <p:nvSpPr>
          <p:cNvPr id="40" name="TextBox 39">
            <a:extLst>
              <a:ext uri="{FF2B5EF4-FFF2-40B4-BE49-F238E27FC236}">
                <a16:creationId xmlns:a16="http://schemas.microsoft.com/office/drawing/2014/main" id="{481BE5A5-794C-86AF-7D7C-3255DD0F514D}"/>
              </a:ext>
            </a:extLst>
          </p:cNvPr>
          <p:cNvSpPr txBox="1"/>
          <p:nvPr/>
        </p:nvSpPr>
        <p:spPr>
          <a:xfrm>
            <a:off x="3837789" y="4025383"/>
            <a:ext cx="371161" cy="307777"/>
          </a:xfrm>
          <a:prstGeom prst="rect">
            <a:avLst/>
          </a:prstGeom>
          <a:noFill/>
        </p:spPr>
        <p:txBody>
          <a:bodyPr wrap="square">
            <a:spAutoFit/>
          </a:bodyPr>
          <a:lstStyle/>
          <a:p>
            <a:pPr algn="ctr"/>
            <a:r>
              <a:rPr lang="en-GB" sz="1400"/>
              <a:t>4*</a:t>
            </a:r>
          </a:p>
        </p:txBody>
      </p:sp>
      <p:sp>
        <p:nvSpPr>
          <p:cNvPr id="41" name="TextBox 40">
            <a:extLst>
              <a:ext uri="{FF2B5EF4-FFF2-40B4-BE49-F238E27FC236}">
                <a16:creationId xmlns:a16="http://schemas.microsoft.com/office/drawing/2014/main" id="{A43604F1-5B85-C698-3C53-E212AF0E8E1A}"/>
              </a:ext>
            </a:extLst>
          </p:cNvPr>
          <p:cNvSpPr txBox="1"/>
          <p:nvPr/>
        </p:nvSpPr>
        <p:spPr>
          <a:xfrm>
            <a:off x="4578330" y="4678916"/>
            <a:ext cx="534352" cy="307777"/>
          </a:xfrm>
          <a:prstGeom prst="rect">
            <a:avLst/>
          </a:prstGeom>
          <a:noFill/>
        </p:spPr>
        <p:txBody>
          <a:bodyPr wrap="square">
            <a:spAutoFit/>
          </a:bodyPr>
          <a:lstStyle/>
          <a:p>
            <a:pPr algn="ctr"/>
            <a:r>
              <a:rPr lang="en-GB" sz="1400"/>
              <a:t>5**</a:t>
            </a:r>
          </a:p>
        </p:txBody>
      </p:sp>
      <p:sp>
        <p:nvSpPr>
          <p:cNvPr id="42" name="TextBox 41">
            <a:extLst>
              <a:ext uri="{FF2B5EF4-FFF2-40B4-BE49-F238E27FC236}">
                <a16:creationId xmlns:a16="http://schemas.microsoft.com/office/drawing/2014/main" id="{FA66B16B-C30F-BFCA-65EC-ADF2EF10DBD4}"/>
              </a:ext>
            </a:extLst>
          </p:cNvPr>
          <p:cNvSpPr txBox="1"/>
          <p:nvPr/>
        </p:nvSpPr>
        <p:spPr>
          <a:xfrm>
            <a:off x="5285298" y="4002644"/>
            <a:ext cx="371161" cy="307777"/>
          </a:xfrm>
          <a:prstGeom prst="rect">
            <a:avLst/>
          </a:prstGeom>
          <a:noFill/>
        </p:spPr>
        <p:txBody>
          <a:bodyPr wrap="square">
            <a:spAutoFit/>
          </a:bodyPr>
          <a:lstStyle/>
          <a:p>
            <a:pPr algn="ctr"/>
            <a:r>
              <a:rPr lang="en-GB" sz="1400"/>
              <a:t>6*</a:t>
            </a:r>
          </a:p>
        </p:txBody>
      </p:sp>
      <p:sp>
        <p:nvSpPr>
          <p:cNvPr id="43" name="TextBox 42">
            <a:extLst>
              <a:ext uri="{FF2B5EF4-FFF2-40B4-BE49-F238E27FC236}">
                <a16:creationId xmlns:a16="http://schemas.microsoft.com/office/drawing/2014/main" id="{E1A77D6B-A6B1-9DDF-CFBC-B84BBBEED748}"/>
              </a:ext>
            </a:extLst>
          </p:cNvPr>
          <p:cNvSpPr txBox="1"/>
          <p:nvPr/>
        </p:nvSpPr>
        <p:spPr>
          <a:xfrm>
            <a:off x="6019584" y="4002644"/>
            <a:ext cx="371161" cy="307777"/>
          </a:xfrm>
          <a:prstGeom prst="rect">
            <a:avLst/>
          </a:prstGeom>
          <a:noFill/>
        </p:spPr>
        <p:txBody>
          <a:bodyPr wrap="square">
            <a:spAutoFit/>
          </a:bodyPr>
          <a:lstStyle/>
          <a:p>
            <a:pPr algn="ctr"/>
            <a:r>
              <a:rPr lang="en-GB" sz="1400"/>
              <a:t>7*</a:t>
            </a:r>
          </a:p>
        </p:txBody>
      </p:sp>
      <p:sp>
        <p:nvSpPr>
          <p:cNvPr id="44" name="TextBox 43">
            <a:extLst>
              <a:ext uri="{FF2B5EF4-FFF2-40B4-BE49-F238E27FC236}">
                <a16:creationId xmlns:a16="http://schemas.microsoft.com/office/drawing/2014/main" id="{CD5E10EA-D639-7852-29CC-430C26BCA8E6}"/>
              </a:ext>
            </a:extLst>
          </p:cNvPr>
          <p:cNvSpPr txBox="1"/>
          <p:nvPr/>
        </p:nvSpPr>
        <p:spPr>
          <a:xfrm>
            <a:off x="6752618" y="4002644"/>
            <a:ext cx="371161" cy="307777"/>
          </a:xfrm>
          <a:prstGeom prst="rect">
            <a:avLst/>
          </a:prstGeom>
          <a:noFill/>
        </p:spPr>
        <p:txBody>
          <a:bodyPr wrap="square">
            <a:spAutoFit/>
          </a:bodyPr>
          <a:lstStyle/>
          <a:p>
            <a:pPr algn="ctr"/>
            <a:r>
              <a:rPr lang="en-GB" sz="1400"/>
              <a:t>8*</a:t>
            </a:r>
          </a:p>
        </p:txBody>
      </p:sp>
      <p:sp>
        <p:nvSpPr>
          <p:cNvPr id="45" name="TextBox 44">
            <a:extLst>
              <a:ext uri="{FF2B5EF4-FFF2-40B4-BE49-F238E27FC236}">
                <a16:creationId xmlns:a16="http://schemas.microsoft.com/office/drawing/2014/main" id="{7C8D36CD-826D-2C67-D4C0-96B1CBC93CC1}"/>
              </a:ext>
            </a:extLst>
          </p:cNvPr>
          <p:cNvSpPr txBox="1"/>
          <p:nvPr/>
        </p:nvSpPr>
        <p:spPr>
          <a:xfrm>
            <a:off x="7490647" y="4019544"/>
            <a:ext cx="371161" cy="307777"/>
          </a:xfrm>
          <a:prstGeom prst="rect">
            <a:avLst/>
          </a:prstGeom>
          <a:noFill/>
        </p:spPr>
        <p:txBody>
          <a:bodyPr wrap="square">
            <a:spAutoFit/>
          </a:bodyPr>
          <a:lstStyle/>
          <a:p>
            <a:pPr algn="ctr"/>
            <a:r>
              <a:rPr lang="en-GB" sz="1400"/>
              <a:t>9*</a:t>
            </a:r>
          </a:p>
        </p:txBody>
      </p:sp>
      <p:sp>
        <p:nvSpPr>
          <p:cNvPr id="46" name="TextBox 45">
            <a:extLst>
              <a:ext uri="{FF2B5EF4-FFF2-40B4-BE49-F238E27FC236}">
                <a16:creationId xmlns:a16="http://schemas.microsoft.com/office/drawing/2014/main" id="{7E9DEA88-8F11-D61F-081B-72333DB21EE1}"/>
              </a:ext>
            </a:extLst>
          </p:cNvPr>
          <p:cNvSpPr txBox="1"/>
          <p:nvPr/>
        </p:nvSpPr>
        <p:spPr>
          <a:xfrm>
            <a:off x="8167796" y="4019538"/>
            <a:ext cx="464909" cy="307777"/>
          </a:xfrm>
          <a:prstGeom prst="rect">
            <a:avLst/>
          </a:prstGeom>
          <a:noFill/>
        </p:spPr>
        <p:txBody>
          <a:bodyPr wrap="square">
            <a:spAutoFit/>
          </a:bodyPr>
          <a:lstStyle/>
          <a:p>
            <a:pPr algn="ctr"/>
            <a:r>
              <a:rPr lang="en-GB" sz="1400"/>
              <a:t>10*</a:t>
            </a:r>
          </a:p>
        </p:txBody>
      </p:sp>
      <p:sp>
        <p:nvSpPr>
          <p:cNvPr id="48" name="TextBox 47">
            <a:extLst>
              <a:ext uri="{FF2B5EF4-FFF2-40B4-BE49-F238E27FC236}">
                <a16:creationId xmlns:a16="http://schemas.microsoft.com/office/drawing/2014/main" id="{86FEB0BA-FD32-B0CC-EA1A-02B415CEA57D}"/>
              </a:ext>
            </a:extLst>
          </p:cNvPr>
          <p:cNvSpPr txBox="1"/>
          <p:nvPr/>
        </p:nvSpPr>
        <p:spPr>
          <a:xfrm>
            <a:off x="8836755" y="4678916"/>
            <a:ext cx="603413" cy="307777"/>
          </a:xfrm>
          <a:prstGeom prst="rect">
            <a:avLst/>
          </a:prstGeom>
          <a:noFill/>
        </p:spPr>
        <p:txBody>
          <a:bodyPr wrap="square">
            <a:spAutoFit/>
          </a:bodyPr>
          <a:lstStyle/>
          <a:p>
            <a:pPr algn="ctr"/>
            <a:r>
              <a:rPr lang="en-GB" sz="1400"/>
              <a:t>11**</a:t>
            </a:r>
          </a:p>
        </p:txBody>
      </p:sp>
      <p:sp>
        <p:nvSpPr>
          <p:cNvPr id="49" name="TextBox 48">
            <a:extLst>
              <a:ext uri="{FF2B5EF4-FFF2-40B4-BE49-F238E27FC236}">
                <a16:creationId xmlns:a16="http://schemas.microsoft.com/office/drawing/2014/main" id="{5BFC3EC8-64D7-C96C-2D9E-C8EFC20A3527}"/>
              </a:ext>
            </a:extLst>
          </p:cNvPr>
          <p:cNvSpPr txBox="1"/>
          <p:nvPr/>
        </p:nvSpPr>
        <p:spPr>
          <a:xfrm>
            <a:off x="9592265" y="4038596"/>
            <a:ext cx="461859" cy="307777"/>
          </a:xfrm>
          <a:prstGeom prst="rect">
            <a:avLst/>
          </a:prstGeom>
          <a:noFill/>
        </p:spPr>
        <p:txBody>
          <a:bodyPr wrap="square">
            <a:spAutoFit/>
          </a:bodyPr>
          <a:lstStyle/>
          <a:p>
            <a:pPr algn="ctr"/>
            <a:r>
              <a:rPr lang="en-GB" sz="1400"/>
              <a:t>12*</a:t>
            </a:r>
          </a:p>
        </p:txBody>
      </p:sp>
      <p:sp>
        <p:nvSpPr>
          <p:cNvPr id="51" name="TextBox 50">
            <a:extLst>
              <a:ext uri="{FF2B5EF4-FFF2-40B4-BE49-F238E27FC236}">
                <a16:creationId xmlns:a16="http://schemas.microsoft.com/office/drawing/2014/main" id="{F5D2B886-123A-CFBF-46C5-733FD89B502E}"/>
              </a:ext>
            </a:extLst>
          </p:cNvPr>
          <p:cNvSpPr txBox="1"/>
          <p:nvPr/>
        </p:nvSpPr>
        <p:spPr>
          <a:xfrm>
            <a:off x="813143" y="5749156"/>
            <a:ext cx="7048665" cy="276999"/>
          </a:xfrm>
          <a:prstGeom prst="rect">
            <a:avLst/>
          </a:prstGeom>
          <a:noFill/>
        </p:spPr>
        <p:txBody>
          <a:bodyPr wrap="square">
            <a:spAutoFit/>
          </a:bodyPr>
          <a:lstStyle/>
          <a:p>
            <a:r>
              <a:rPr lang="en-GB" sz="1200" dirty="0">
                <a:latin typeface="Segoe UI" panose="020B0502040204020203" pitchFamily="34" charset="0"/>
                <a:cs typeface="Segoe UI" panose="020B0502040204020203" pitchFamily="34" charset="0"/>
              </a:rPr>
              <a:t>*LS Central release, including Microsoft Business Center monthly updates</a:t>
            </a:r>
          </a:p>
        </p:txBody>
      </p:sp>
      <p:sp>
        <p:nvSpPr>
          <p:cNvPr id="52" name="TextBox 51">
            <a:extLst>
              <a:ext uri="{FF2B5EF4-FFF2-40B4-BE49-F238E27FC236}">
                <a16:creationId xmlns:a16="http://schemas.microsoft.com/office/drawing/2014/main" id="{2C3E05F8-C83E-0368-5B22-BE938D8DF8EB}"/>
              </a:ext>
            </a:extLst>
          </p:cNvPr>
          <p:cNvSpPr txBox="1"/>
          <p:nvPr/>
        </p:nvSpPr>
        <p:spPr>
          <a:xfrm>
            <a:off x="813143" y="6058245"/>
            <a:ext cx="7907025" cy="276999"/>
          </a:xfrm>
          <a:prstGeom prst="rect">
            <a:avLst/>
          </a:prstGeom>
          <a:noFill/>
        </p:spPr>
        <p:txBody>
          <a:bodyPr wrap="square">
            <a:spAutoFit/>
          </a:bodyPr>
          <a:lstStyle/>
          <a:p>
            <a:r>
              <a:rPr lang="en-GB" sz="1200" dirty="0">
                <a:latin typeface="Segoe UI" panose="020B0502040204020203" pitchFamily="34" charset="0"/>
                <a:cs typeface="Segoe UI" panose="020B0502040204020203" pitchFamily="34" charset="0"/>
              </a:rPr>
              <a:t>**LS Central release including Microsoft Business Center major updates, usually in May and November each year</a:t>
            </a:r>
          </a:p>
        </p:txBody>
      </p:sp>
      <p:sp>
        <p:nvSpPr>
          <p:cNvPr id="54" name="TextBox 53">
            <a:extLst>
              <a:ext uri="{FF2B5EF4-FFF2-40B4-BE49-F238E27FC236}">
                <a16:creationId xmlns:a16="http://schemas.microsoft.com/office/drawing/2014/main" id="{4E4D4896-A4A8-7496-2660-58E5EAD063D6}"/>
              </a:ext>
            </a:extLst>
          </p:cNvPr>
          <p:cNvSpPr txBox="1"/>
          <p:nvPr/>
        </p:nvSpPr>
        <p:spPr>
          <a:xfrm>
            <a:off x="2599985" y="1220922"/>
            <a:ext cx="6698520" cy="1200329"/>
          </a:xfrm>
          <a:prstGeom prst="rect">
            <a:avLst/>
          </a:prstGeom>
          <a:noFill/>
        </p:spPr>
        <p:txBody>
          <a:bodyPr wrap="square" lIns="91440" tIns="45720" rIns="91440" bIns="45720" anchor="t">
            <a:spAutoFit/>
          </a:bodyPr>
          <a:lstStyle/>
          <a:p>
            <a:pPr algn="ctr"/>
            <a:r>
              <a:rPr lang="en-GB"/>
              <a:t>Hotfixes are released when needed</a:t>
            </a:r>
          </a:p>
          <a:p>
            <a:pPr algn="ctr"/>
            <a:r>
              <a:rPr lang="en-GB">
                <a:latin typeface="Calibri"/>
                <a:cs typeface="Calibri"/>
              </a:rPr>
              <a:t>New Events are released weekly</a:t>
            </a:r>
          </a:p>
          <a:p>
            <a:pPr algn="ctr"/>
            <a:endParaRPr lang="en-GB">
              <a:latin typeface="Segoe UI" panose="020B0502040204020203" pitchFamily="34" charset="0"/>
              <a:cs typeface="Segoe UI" panose="020B0502040204020203" pitchFamily="34" charset="0"/>
            </a:endParaRPr>
          </a:p>
          <a:p>
            <a:pPr algn="ctr"/>
            <a:endParaRPr lang="en-GB">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435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B8CF7A-5740-1A04-ED0F-B14E8844D614}"/>
              </a:ext>
            </a:extLst>
          </p:cNvPr>
          <p:cNvSpPr>
            <a:spLocks noGrp="1"/>
          </p:cNvSpPr>
          <p:nvPr>
            <p:ph type="title"/>
          </p:nvPr>
        </p:nvSpPr>
        <p:spPr/>
        <p:txBody>
          <a:bodyPr>
            <a:normAutofit fontScale="90000"/>
          </a:bodyPr>
          <a:lstStyle/>
          <a:p>
            <a:r>
              <a:rPr lang="en-GB"/>
              <a:t>How do I know when a new update is available?</a:t>
            </a:r>
          </a:p>
        </p:txBody>
      </p:sp>
      <p:sp>
        <p:nvSpPr>
          <p:cNvPr id="8" name="TextBox 7">
            <a:extLst>
              <a:ext uri="{FF2B5EF4-FFF2-40B4-BE49-F238E27FC236}">
                <a16:creationId xmlns:a16="http://schemas.microsoft.com/office/drawing/2014/main" id="{77E7079C-977B-8E99-2242-2E2F215237E1}"/>
              </a:ext>
            </a:extLst>
          </p:cNvPr>
          <p:cNvSpPr txBox="1"/>
          <p:nvPr/>
        </p:nvSpPr>
        <p:spPr>
          <a:xfrm>
            <a:off x="340291" y="6218037"/>
            <a:ext cx="10851046" cy="461665"/>
          </a:xfrm>
          <a:prstGeom prst="rect">
            <a:avLst/>
          </a:prstGeom>
          <a:noFill/>
        </p:spPr>
        <p:txBody>
          <a:bodyPr wrap="square">
            <a:spAutoFit/>
          </a:bodyPr>
          <a:lstStyle/>
          <a:p>
            <a:r>
              <a:rPr lang="en-GB" sz="1200" b="0" i="0" u="none" strike="noStrike">
                <a:solidFill>
                  <a:srgbClr val="313C40"/>
                </a:solidFill>
                <a:effectLst/>
                <a:latin typeface="Segoe UI" panose="020B0502040204020203" pitchFamily="34" charset="0"/>
              </a:rPr>
              <a:t>* If you are not receiving the email and want to be on the list, you can send an email to </a:t>
            </a:r>
            <a:r>
              <a:rPr lang="en-GB" sz="1200" b="0" i="0" u="sng" strike="noStrike">
                <a:solidFill>
                  <a:srgbClr val="0563C1"/>
                </a:solidFill>
                <a:effectLst/>
                <a:latin typeface="Segoe UI" panose="020B0502040204020203" pitchFamily="34" charset="0"/>
                <a:hlinkClick r:id="rId3"/>
              </a:rPr>
              <a:t>info@lsretail.com</a:t>
            </a:r>
            <a:r>
              <a:rPr lang="en-GB" sz="1200" b="0" i="0" u="none" strike="noStrike">
                <a:solidFill>
                  <a:srgbClr val="313C40"/>
                </a:solidFill>
                <a:effectLst/>
                <a:latin typeface="Segoe UI" panose="020B0502040204020203" pitchFamily="34" charset="0"/>
              </a:rPr>
              <a:t> and request to be added to the recipient list. </a:t>
            </a:r>
          </a:p>
          <a:p>
            <a:r>
              <a:rPr lang="en-GB" sz="1200">
                <a:solidFill>
                  <a:srgbClr val="313C40"/>
                </a:solidFill>
                <a:latin typeface="Segoe UI" panose="020B0502040204020203" pitchFamily="34" charset="0"/>
              </a:rPr>
              <a:t>**</a:t>
            </a:r>
            <a:r>
              <a:rPr lang="en-GB" sz="1200" b="0" i="0">
                <a:solidFill>
                  <a:srgbClr val="000000"/>
                </a:solidFill>
                <a:effectLst/>
                <a:latin typeface="Segoe UI" panose="020B0502040204020203" pitchFamily="34" charset="0"/>
              </a:rPr>
              <a:t>​ The localized update is available for upgrade in LS Central SaaS, typically 7 to 14 days later</a:t>
            </a:r>
          </a:p>
        </p:txBody>
      </p:sp>
      <p:sp>
        <p:nvSpPr>
          <p:cNvPr id="13" name="Rectangle 12">
            <a:extLst>
              <a:ext uri="{FF2B5EF4-FFF2-40B4-BE49-F238E27FC236}">
                <a16:creationId xmlns:a16="http://schemas.microsoft.com/office/drawing/2014/main" id="{93C6124B-F4F9-4B41-2752-27AD85E4479C}"/>
              </a:ext>
            </a:extLst>
          </p:cNvPr>
          <p:cNvSpPr/>
          <p:nvPr/>
        </p:nvSpPr>
        <p:spPr>
          <a:xfrm>
            <a:off x="914400" y="2976664"/>
            <a:ext cx="4562262"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Segoe UI" panose="020B0502040204020203" pitchFamily="34" charset="0"/>
                <a:cs typeface="Segoe UI" panose="020B0502040204020203" pitchFamily="34" charset="0"/>
              </a:rPr>
              <a:t>LS Central Release</a:t>
            </a:r>
          </a:p>
        </p:txBody>
      </p:sp>
      <p:cxnSp>
        <p:nvCxnSpPr>
          <p:cNvPr id="14" name="Straight Connector 13">
            <a:extLst>
              <a:ext uri="{FF2B5EF4-FFF2-40B4-BE49-F238E27FC236}">
                <a16:creationId xmlns:a16="http://schemas.microsoft.com/office/drawing/2014/main" id="{E1524E0A-17F2-A67B-6012-FF11146E062B}"/>
              </a:ext>
            </a:extLst>
          </p:cNvPr>
          <p:cNvCxnSpPr>
            <a:cxnSpLocks/>
          </p:cNvCxnSpPr>
          <p:nvPr/>
        </p:nvCxnSpPr>
        <p:spPr>
          <a:xfrm flipH="1">
            <a:off x="903051" y="241975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CFA6A28-73AC-EF99-72A9-B5F27D9B4897}"/>
              </a:ext>
            </a:extLst>
          </p:cNvPr>
          <p:cNvSpPr txBox="1"/>
          <p:nvPr/>
        </p:nvSpPr>
        <p:spPr>
          <a:xfrm>
            <a:off x="340291" y="1435802"/>
            <a:ext cx="2040375" cy="769441"/>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A new version of LS Central on-premises W1 version is available for download on the LS </a:t>
            </a:r>
            <a:r>
              <a:rPr lang="en-GB" sz="1100">
                <a:latin typeface="Segoe UI" panose="020B0502040204020203" pitchFamily="34" charset="0"/>
                <a:cs typeface="Segoe UI" panose="020B0502040204020203" pitchFamily="34" charset="0"/>
                <a:hlinkClick r:id="rId4"/>
              </a:rPr>
              <a:t>Retail Portal</a:t>
            </a:r>
            <a:endParaRPr lang="en-GB" sz="110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9BD5DE8A-20CF-7E99-A9F3-945C4571360D}"/>
              </a:ext>
            </a:extLst>
          </p:cNvPr>
          <p:cNvSpPr txBox="1"/>
          <p:nvPr/>
        </p:nvSpPr>
        <p:spPr>
          <a:xfrm>
            <a:off x="440177" y="4110999"/>
            <a:ext cx="1940489" cy="830997"/>
          </a:xfrm>
          <a:prstGeom prst="rect">
            <a:avLst/>
          </a:prstGeom>
          <a:noFill/>
        </p:spPr>
        <p:txBody>
          <a:bodyPr wrap="square">
            <a:spAutoFit/>
          </a:bodyPr>
          <a:lstStyle/>
          <a:p>
            <a:r>
              <a:rPr lang="en-GB" sz="1200">
                <a:latin typeface="Segoe UI" panose="020B0502040204020203" pitchFamily="34" charset="0"/>
                <a:cs typeface="Segoe UI" panose="020B0502040204020203" pitchFamily="34" charset="0"/>
              </a:rPr>
              <a:t>LS Retail sends out an announcement/email to all LS Central partners including release notes* </a:t>
            </a:r>
          </a:p>
        </p:txBody>
      </p:sp>
      <p:sp>
        <p:nvSpPr>
          <p:cNvPr id="19" name="Rectangle 18">
            <a:extLst>
              <a:ext uri="{FF2B5EF4-FFF2-40B4-BE49-F238E27FC236}">
                <a16:creationId xmlns:a16="http://schemas.microsoft.com/office/drawing/2014/main" id="{C281F4E3-2F14-6DED-AE85-0D209A1C03CD}"/>
              </a:ext>
            </a:extLst>
          </p:cNvPr>
          <p:cNvSpPr/>
          <p:nvPr/>
        </p:nvSpPr>
        <p:spPr>
          <a:xfrm>
            <a:off x="5488010" y="2976664"/>
            <a:ext cx="4562262"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Segoe UI" panose="020B0502040204020203" pitchFamily="34" charset="0"/>
                <a:cs typeface="Segoe UI" panose="020B0502040204020203" pitchFamily="34" charset="0"/>
              </a:rPr>
              <a:t>Upgrade window</a:t>
            </a:r>
          </a:p>
        </p:txBody>
      </p:sp>
      <p:cxnSp>
        <p:nvCxnSpPr>
          <p:cNvPr id="20" name="Straight Connector 19">
            <a:extLst>
              <a:ext uri="{FF2B5EF4-FFF2-40B4-BE49-F238E27FC236}">
                <a16:creationId xmlns:a16="http://schemas.microsoft.com/office/drawing/2014/main" id="{17667A89-C80D-E671-CCE9-0F443E10FE44}"/>
              </a:ext>
            </a:extLst>
          </p:cNvPr>
          <p:cNvCxnSpPr>
            <a:cxnSpLocks/>
          </p:cNvCxnSpPr>
          <p:nvPr/>
        </p:nvCxnSpPr>
        <p:spPr>
          <a:xfrm flipH="1">
            <a:off x="5476661" y="241975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7D81E20-2927-4C6B-A8E7-6C9846B1BA50}"/>
              </a:ext>
            </a:extLst>
          </p:cNvPr>
          <p:cNvSpPr txBox="1"/>
          <p:nvPr/>
        </p:nvSpPr>
        <p:spPr>
          <a:xfrm>
            <a:off x="4768985" y="1605079"/>
            <a:ext cx="1779340" cy="600164"/>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The new LS Central version is available in SaaS**</a:t>
            </a:r>
          </a:p>
        </p:txBody>
      </p:sp>
      <p:sp>
        <p:nvSpPr>
          <p:cNvPr id="23" name="TextBox 22">
            <a:extLst>
              <a:ext uri="{FF2B5EF4-FFF2-40B4-BE49-F238E27FC236}">
                <a16:creationId xmlns:a16="http://schemas.microsoft.com/office/drawing/2014/main" id="{7A3EB738-077C-3974-37A0-DAA8EC712FF7}"/>
              </a:ext>
            </a:extLst>
          </p:cNvPr>
          <p:cNvSpPr txBox="1"/>
          <p:nvPr/>
        </p:nvSpPr>
        <p:spPr>
          <a:xfrm>
            <a:off x="4517765" y="4107198"/>
            <a:ext cx="1940489" cy="1200329"/>
          </a:xfrm>
          <a:prstGeom prst="rect">
            <a:avLst/>
          </a:prstGeom>
          <a:noFill/>
        </p:spPr>
        <p:txBody>
          <a:bodyPr wrap="square">
            <a:spAutoFit/>
          </a:bodyPr>
          <a:lstStyle/>
          <a:p>
            <a:r>
              <a:rPr lang="en-GB" sz="1200" dirty="0">
                <a:latin typeface="Segoe UI" panose="020B0502040204020203" pitchFamily="34" charset="0"/>
                <a:cs typeface="Segoe UI" panose="020B0502040204020203" pitchFamily="34" charset="0"/>
              </a:rPr>
              <a:t>Notifications sent to all email addresses that are listed in the </a:t>
            </a:r>
            <a:r>
              <a:rPr lang="en-GB" sz="1200" b="1" dirty="0">
                <a:latin typeface="Segoe UI" panose="020B0502040204020203" pitchFamily="34" charset="0"/>
                <a:cs typeface="Segoe UI" panose="020B0502040204020203" pitchFamily="34" charset="0"/>
              </a:rPr>
              <a:t>Notification recipients </a:t>
            </a:r>
            <a:r>
              <a:rPr lang="en-GB" sz="1200" dirty="0">
                <a:latin typeface="Segoe UI" panose="020B0502040204020203" pitchFamily="34" charset="0"/>
                <a:cs typeface="Segoe UI" panose="020B0502040204020203" pitchFamily="34" charset="0"/>
              </a:rPr>
              <a:t>list of the Business Central Administration Center</a:t>
            </a:r>
          </a:p>
        </p:txBody>
      </p:sp>
    </p:spTree>
    <p:extLst>
      <p:ext uri="{BB962C8B-B14F-4D97-AF65-F5344CB8AC3E}">
        <p14:creationId xmlns:p14="http://schemas.microsoft.com/office/powerpoint/2010/main" val="2197426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88A5B7-636D-1421-FCFC-84CF6E243D41}"/>
              </a:ext>
            </a:extLst>
          </p:cNvPr>
          <p:cNvSpPr>
            <a:spLocks noGrp="1"/>
          </p:cNvSpPr>
          <p:nvPr>
            <p:ph type="title"/>
          </p:nvPr>
        </p:nvSpPr>
        <p:spPr/>
        <p:txBody>
          <a:bodyPr>
            <a:normAutofit fontScale="90000"/>
          </a:bodyPr>
          <a:lstStyle/>
          <a:p>
            <a:r>
              <a:rPr lang="en-GB"/>
              <a:t>Maintenance and upgrade timelines</a:t>
            </a:r>
          </a:p>
        </p:txBody>
      </p:sp>
      <p:sp>
        <p:nvSpPr>
          <p:cNvPr id="7" name="Rectangle 6">
            <a:extLst>
              <a:ext uri="{FF2B5EF4-FFF2-40B4-BE49-F238E27FC236}">
                <a16:creationId xmlns:a16="http://schemas.microsoft.com/office/drawing/2014/main" id="{5A999E7C-B0DC-93C7-0202-8CC804A2A63F}"/>
              </a:ext>
            </a:extLst>
          </p:cNvPr>
          <p:cNvSpPr/>
          <p:nvPr/>
        </p:nvSpPr>
        <p:spPr>
          <a:xfrm>
            <a:off x="727953" y="2976663"/>
            <a:ext cx="7154687"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Segoe UI" panose="020B0502040204020203" pitchFamily="34" charset="0"/>
                <a:cs typeface="Segoe UI" panose="020B0502040204020203" pitchFamily="34" charset="0"/>
              </a:rPr>
              <a:t>Within upgrade window</a:t>
            </a:r>
          </a:p>
        </p:txBody>
      </p:sp>
      <p:cxnSp>
        <p:nvCxnSpPr>
          <p:cNvPr id="10" name="Straight Connector 9">
            <a:extLst>
              <a:ext uri="{FF2B5EF4-FFF2-40B4-BE49-F238E27FC236}">
                <a16:creationId xmlns:a16="http://schemas.microsoft.com/office/drawing/2014/main" id="{3CC097FC-A7AA-E3E4-FA0B-692D3D50C96A}"/>
              </a:ext>
            </a:extLst>
          </p:cNvPr>
          <p:cNvCxnSpPr>
            <a:cxnSpLocks/>
          </p:cNvCxnSpPr>
          <p:nvPr/>
        </p:nvCxnSpPr>
        <p:spPr>
          <a:xfrm flipH="1">
            <a:off x="727953" y="2548646"/>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C32B80D-8C41-FDA8-F851-16137021C7FB}"/>
              </a:ext>
            </a:extLst>
          </p:cNvPr>
          <p:cNvSpPr txBox="1"/>
          <p:nvPr/>
        </p:nvSpPr>
        <p:spPr>
          <a:xfrm>
            <a:off x="121192" y="2025425"/>
            <a:ext cx="1213524" cy="523220"/>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Update is available</a:t>
            </a:r>
          </a:p>
        </p:txBody>
      </p:sp>
      <p:sp>
        <p:nvSpPr>
          <p:cNvPr id="13" name="TextBox 12">
            <a:extLst>
              <a:ext uri="{FF2B5EF4-FFF2-40B4-BE49-F238E27FC236}">
                <a16:creationId xmlns:a16="http://schemas.microsoft.com/office/drawing/2014/main" id="{D65AF161-6EF9-B8CF-EF4B-B66513BD91F3}"/>
              </a:ext>
            </a:extLst>
          </p:cNvPr>
          <p:cNvSpPr txBox="1"/>
          <p:nvPr/>
        </p:nvSpPr>
        <p:spPr>
          <a:xfrm>
            <a:off x="121192" y="4245731"/>
            <a:ext cx="1213524" cy="307777"/>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Day 1</a:t>
            </a:r>
          </a:p>
        </p:txBody>
      </p:sp>
      <p:cxnSp>
        <p:nvCxnSpPr>
          <p:cNvPr id="14" name="Straight Connector 13">
            <a:extLst>
              <a:ext uri="{FF2B5EF4-FFF2-40B4-BE49-F238E27FC236}">
                <a16:creationId xmlns:a16="http://schemas.microsoft.com/office/drawing/2014/main" id="{E8ED412E-E418-74EB-4BA2-D5465E79B7C8}"/>
              </a:ext>
            </a:extLst>
          </p:cNvPr>
          <p:cNvCxnSpPr>
            <a:cxnSpLocks/>
          </p:cNvCxnSpPr>
          <p:nvPr/>
        </p:nvCxnSpPr>
        <p:spPr>
          <a:xfrm flipH="1">
            <a:off x="7880839" y="2549432"/>
            <a:ext cx="1201" cy="1585393"/>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30F785-B3D6-0CB0-4A7B-13E9C7D2B42D}"/>
              </a:ext>
            </a:extLst>
          </p:cNvPr>
          <p:cNvSpPr txBox="1"/>
          <p:nvPr/>
        </p:nvSpPr>
        <p:spPr>
          <a:xfrm>
            <a:off x="7222974" y="1783420"/>
            <a:ext cx="1396322" cy="738664"/>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Last selectable Scheduled Update date</a:t>
            </a:r>
          </a:p>
        </p:txBody>
      </p:sp>
      <p:sp>
        <p:nvSpPr>
          <p:cNvPr id="16" name="TextBox 15">
            <a:extLst>
              <a:ext uri="{FF2B5EF4-FFF2-40B4-BE49-F238E27FC236}">
                <a16:creationId xmlns:a16="http://schemas.microsoft.com/office/drawing/2014/main" id="{8DE352E4-C274-9074-CA8C-BD5679C8DB00}"/>
              </a:ext>
            </a:extLst>
          </p:cNvPr>
          <p:cNvSpPr txBox="1"/>
          <p:nvPr/>
        </p:nvSpPr>
        <p:spPr>
          <a:xfrm>
            <a:off x="7314373" y="4245730"/>
            <a:ext cx="1213524" cy="307777"/>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Day 21</a:t>
            </a:r>
          </a:p>
        </p:txBody>
      </p:sp>
      <p:sp>
        <p:nvSpPr>
          <p:cNvPr id="18" name="TextBox 17">
            <a:extLst>
              <a:ext uri="{FF2B5EF4-FFF2-40B4-BE49-F238E27FC236}">
                <a16:creationId xmlns:a16="http://schemas.microsoft.com/office/drawing/2014/main" id="{39E046D3-BA9F-7E37-3D94-6E4F00A632F5}"/>
              </a:ext>
            </a:extLst>
          </p:cNvPr>
          <p:cNvSpPr txBox="1"/>
          <p:nvPr/>
        </p:nvSpPr>
        <p:spPr>
          <a:xfrm>
            <a:off x="305203" y="5630735"/>
            <a:ext cx="2059025" cy="738664"/>
          </a:xfrm>
          <a:prstGeom prst="rect">
            <a:avLst/>
          </a:prstGeom>
          <a:noFill/>
        </p:spPr>
        <p:txBody>
          <a:bodyPr wrap="square">
            <a:spAutoFit/>
          </a:bodyPr>
          <a:lstStyle/>
          <a:p>
            <a:r>
              <a:rPr lang="en-GB" sz="1400">
                <a:latin typeface="Segoe UI" panose="020B0502040204020203" pitchFamily="34" charset="0"/>
                <a:cs typeface="Segoe UI" panose="020B0502040204020203" pitchFamily="34" charset="0"/>
              </a:rPr>
              <a:t>The day when the version of LS Central SaaS becomes available</a:t>
            </a:r>
          </a:p>
        </p:txBody>
      </p:sp>
      <p:cxnSp>
        <p:nvCxnSpPr>
          <p:cNvPr id="20" name="Straight Arrow Connector 19">
            <a:extLst>
              <a:ext uri="{FF2B5EF4-FFF2-40B4-BE49-F238E27FC236}">
                <a16:creationId xmlns:a16="http://schemas.microsoft.com/office/drawing/2014/main" id="{F3733812-A5DF-A070-2846-75C349A030D7}"/>
              </a:ext>
            </a:extLst>
          </p:cNvPr>
          <p:cNvCxnSpPr>
            <a:cxnSpLocks/>
          </p:cNvCxnSpPr>
          <p:nvPr/>
        </p:nvCxnSpPr>
        <p:spPr>
          <a:xfrm flipH="1" flipV="1">
            <a:off x="804944" y="4698458"/>
            <a:ext cx="177550" cy="932277"/>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18A1B4-3F8C-C697-870F-3D0F6DA55534}"/>
              </a:ext>
            </a:extLst>
          </p:cNvPr>
          <p:cNvSpPr txBox="1"/>
          <p:nvPr/>
        </p:nvSpPr>
        <p:spPr>
          <a:xfrm>
            <a:off x="7148807" y="5630735"/>
            <a:ext cx="2059025" cy="738664"/>
          </a:xfrm>
          <a:prstGeom prst="rect">
            <a:avLst/>
          </a:prstGeom>
          <a:noFill/>
        </p:spPr>
        <p:txBody>
          <a:bodyPr wrap="square">
            <a:spAutoFit/>
          </a:bodyPr>
          <a:lstStyle/>
          <a:p>
            <a:r>
              <a:rPr lang="en-GB" sz="1400">
                <a:latin typeface="Segoe UI" panose="020B0502040204020203" pitchFamily="34" charset="0"/>
                <a:cs typeface="Segoe UI" panose="020B0502040204020203" pitchFamily="34" charset="0"/>
              </a:rPr>
              <a:t>The last day you can choose to extend your upgrade date to.</a:t>
            </a:r>
          </a:p>
        </p:txBody>
      </p:sp>
      <p:cxnSp>
        <p:nvCxnSpPr>
          <p:cNvPr id="25" name="Straight Arrow Connector 24">
            <a:extLst>
              <a:ext uri="{FF2B5EF4-FFF2-40B4-BE49-F238E27FC236}">
                <a16:creationId xmlns:a16="http://schemas.microsoft.com/office/drawing/2014/main" id="{B918CE7E-D842-0441-871B-071A222232BF}"/>
              </a:ext>
            </a:extLst>
          </p:cNvPr>
          <p:cNvCxnSpPr>
            <a:cxnSpLocks/>
          </p:cNvCxnSpPr>
          <p:nvPr/>
        </p:nvCxnSpPr>
        <p:spPr>
          <a:xfrm flipV="1">
            <a:off x="7684851" y="4664412"/>
            <a:ext cx="120807" cy="864405"/>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65BD20C-2913-995C-590A-6C390A794008}"/>
              </a:ext>
            </a:extLst>
          </p:cNvPr>
          <p:cNvSpPr txBox="1"/>
          <p:nvPr/>
        </p:nvSpPr>
        <p:spPr>
          <a:xfrm>
            <a:off x="3237294" y="3577066"/>
            <a:ext cx="2059025" cy="307777"/>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Test window</a:t>
            </a:r>
          </a:p>
        </p:txBody>
      </p:sp>
      <p:cxnSp>
        <p:nvCxnSpPr>
          <p:cNvPr id="37" name="Straight Arrow Connector 36">
            <a:extLst>
              <a:ext uri="{FF2B5EF4-FFF2-40B4-BE49-F238E27FC236}">
                <a16:creationId xmlns:a16="http://schemas.microsoft.com/office/drawing/2014/main" id="{172D37B8-BBE2-26A2-895F-EE56DE1AAB13}"/>
              </a:ext>
            </a:extLst>
          </p:cNvPr>
          <p:cNvCxnSpPr>
            <a:cxnSpLocks/>
          </p:cNvCxnSpPr>
          <p:nvPr/>
        </p:nvCxnSpPr>
        <p:spPr>
          <a:xfrm>
            <a:off x="4873561" y="3736998"/>
            <a:ext cx="2932097" cy="0"/>
          </a:xfrm>
          <a:prstGeom prst="straightConnector1">
            <a:avLst/>
          </a:prstGeom>
          <a:ln>
            <a:solidFill>
              <a:srgbClr val="94326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EEA9CF9-FA3E-96FE-6410-40271B476757}"/>
              </a:ext>
            </a:extLst>
          </p:cNvPr>
          <p:cNvCxnSpPr>
            <a:cxnSpLocks/>
          </p:cNvCxnSpPr>
          <p:nvPr/>
        </p:nvCxnSpPr>
        <p:spPr>
          <a:xfrm flipH="1" flipV="1">
            <a:off x="804944" y="3730954"/>
            <a:ext cx="2930477" cy="6044"/>
          </a:xfrm>
          <a:prstGeom prst="straightConnector1">
            <a:avLst/>
          </a:prstGeom>
          <a:ln>
            <a:solidFill>
              <a:srgbClr val="94326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B8965B2-BB9F-5CE8-3C18-9CA73D3491B6}"/>
              </a:ext>
            </a:extLst>
          </p:cNvPr>
          <p:cNvCxnSpPr>
            <a:cxnSpLocks/>
          </p:cNvCxnSpPr>
          <p:nvPr/>
        </p:nvCxnSpPr>
        <p:spPr>
          <a:xfrm flipV="1">
            <a:off x="9328826" y="3730954"/>
            <a:ext cx="2675938" cy="6044"/>
          </a:xfrm>
          <a:prstGeom prst="straightConnector1">
            <a:avLst/>
          </a:prstGeom>
          <a:ln>
            <a:solidFill>
              <a:srgbClr val="94326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D4E9E75-2312-FB4B-27AB-81C86E8865EA}"/>
              </a:ext>
            </a:extLst>
          </p:cNvPr>
          <p:cNvSpPr txBox="1"/>
          <p:nvPr/>
        </p:nvSpPr>
        <p:spPr>
          <a:xfrm>
            <a:off x="7957221" y="3583683"/>
            <a:ext cx="1600188" cy="307777"/>
          </a:xfrm>
          <a:prstGeom prst="rect">
            <a:avLst/>
          </a:prstGeom>
          <a:noFill/>
        </p:spPr>
        <p:txBody>
          <a:bodyPr wrap="square">
            <a:spAutoFit/>
          </a:bodyPr>
          <a:lstStyle/>
          <a:p>
            <a:r>
              <a:rPr lang="en-GB" sz="1400">
                <a:latin typeface="Segoe UI" panose="020B0502040204020203" pitchFamily="34" charset="0"/>
                <a:cs typeface="Segoe UI" panose="020B0502040204020203" pitchFamily="34" charset="0"/>
              </a:rPr>
              <a:t>Upgrade starts*</a:t>
            </a:r>
          </a:p>
        </p:txBody>
      </p:sp>
      <p:sp>
        <p:nvSpPr>
          <p:cNvPr id="58" name="TextBox 57">
            <a:extLst>
              <a:ext uri="{FF2B5EF4-FFF2-40B4-BE49-F238E27FC236}">
                <a16:creationId xmlns:a16="http://schemas.microsoft.com/office/drawing/2014/main" id="{92AC8451-BBA3-0281-87E8-FDFCDAF22E29}"/>
              </a:ext>
            </a:extLst>
          </p:cNvPr>
          <p:cNvSpPr txBox="1"/>
          <p:nvPr/>
        </p:nvSpPr>
        <p:spPr>
          <a:xfrm>
            <a:off x="9440799" y="4193414"/>
            <a:ext cx="2227740" cy="600164"/>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 If Scheduled Update date has not been set earlier within the upgrade window</a:t>
            </a:r>
          </a:p>
        </p:txBody>
      </p:sp>
      <p:sp>
        <p:nvSpPr>
          <p:cNvPr id="59" name="Arrow: Right 58">
            <a:extLst>
              <a:ext uri="{FF2B5EF4-FFF2-40B4-BE49-F238E27FC236}">
                <a16:creationId xmlns:a16="http://schemas.microsoft.com/office/drawing/2014/main" id="{762B1BFE-8895-22CE-8A7E-1A2516704781}"/>
              </a:ext>
            </a:extLst>
          </p:cNvPr>
          <p:cNvSpPr/>
          <p:nvPr/>
        </p:nvSpPr>
        <p:spPr>
          <a:xfrm>
            <a:off x="7880839" y="2754434"/>
            <a:ext cx="3625592"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Outside upgrade window</a:t>
            </a:r>
          </a:p>
        </p:txBody>
      </p:sp>
      <p:cxnSp>
        <p:nvCxnSpPr>
          <p:cNvPr id="2" name="Straight Connector 1">
            <a:extLst>
              <a:ext uri="{FF2B5EF4-FFF2-40B4-BE49-F238E27FC236}">
                <a16:creationId xmlns:a16="http://schemas.microsoft.com/office/drawing/2014/main" id="{51805743-8571-21DB-AD44-634EB95F4612}"/>
              </a:ext>
            </a:extLst>
          </p:cNvPr>
          <p:cNvCxnSpPr>
            <a:cxnSpLocks/>
          </p:cNvCxnSpPr>
          <p:nvPr/>
        </p:nvCxnSpPr>
        <p:spPr>
          <a:xfrm flipH="1">
            <a:off x="5692498" y="2606373"/>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6EB98FF-0AAA-38B1-775C-552E9DE1AB1B}"/>
              </a:ext>
            </a:extLst>
          </p:cNvPr>
          <p:cNvSpPr txBox="1"/>
          <p:nvPr/>
        </p:nvSpPr>
        <p:spPr>
          <a:xfrm>
            <a:off x="5174673" y="425103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rPr>
              <a:t>Day 14</a:t>
            </a:r>
            <a:endParaRPr lang="en-US" sz="1400">
              <a:latin typeface="Segoe UI"/>
              <a:cs typeface="Segoe UI"/>
            </a:endParaRPr>
          </a:p>
        </p:txBody>
      </p:sp>
      <p:sp>
        <p:nvSpPr>
          <p:cNvPr id="4" name="TextBox 3">
            <a:extLst>
              <a:ext uri="{FF2B5EF4-FFF2-40B4-BE49-F238E27FC236}">
                <a16:creationId xmlns:a16="http://schemas.microsoft.com/office/drawing/2014/main" id="{A92D0D75-3E86-8BE2-D454-96CBA97472EB}"/>
              </a:ext>
            </a:extLst>
          </p:cNvPr>
          <p:cNvSpPr txBox="1"/>
          <p:nvPr/>
        </p:nvSpPr>
        <p:spPr>
          <a:xfrm>
            <a:off x="4194697" y="5630735"/>
            <a:ext cx="2461590" cy="523220"/>
          </a:xfrm>
          <a:prstGeom prst="rect">
            <a:avLst/>
          </a:prstGeom>
          <a:noFill/>
        </p:spPr>
        <p:txBody>
          <a:bodyPr wrap="square" lIns="91440" tIns="45720" rIns="91440" bIns="45720" anchor="t">
            <a:spAutoFit/>
          </a:bodyPr>
          <a:lstStyle/>
          <a:p>
            <a:r>
              <a:rPr lang="en-GB" sz="1400">
                <a:latin typeface="Segoe UI"/>
                <a:cs typeface="Segoe UI"/>
              </a:rPr>
              <a:t>The day when the update is automatically scheduled</a:t>
            </a:r>
            <a:endParaRPr lang="en-GB" sz="1400">
              <a:latin typeface="Segoe UI" panose="020B0502040204020203" pitchFamily="34" charset="0"/>
              <a:cs typeface="Segoe UI" panose="020B0502040204020203" pitchFamily="34" charset="0"/>
            </a:endParaRPr>
          </a:p>
        </p:txBody>
      </p:sp>
      <p:cxnSp>
        <p:nvCxnSpPr>
          <p:cNvPr id="6" name="Straight Arrow Connector 5">
            <a:extLst>
              <a:ext uri="{FF2B5EF4-FFF2-40B4-BE49-F238E27FC236}">
                <a16:creationId xmlns:a16="http://schemas.microsoft.com/office/drawing/2014/main" id="{FEB9336A-C745-3BA8-C3FB-26B3A5816746}"/>
              </a:ext>
            </a:extLst>
          </p:cNvPr>
          <p:cNvCxnSpPr>
            <a:cxnSpLocks/>
          </p:cNvCxnSpPr>
          <p:nvPr/>
        </p:nvCxnSpPr>
        <p:spPr>
          <a:xfrm flipV="1">
            <a:off x="5398851" y="4664412"/>
            <a:ext cx="120807" cy="864405"/>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567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B8CF7A-5740-1A04-ED0F-B14E8844D614}"/>
              </a:ext>
            </a:extLst>
          </p:cNvPr>
          <p:cNvSpPr>
            <a:spLocks noGrp="1"/>
          </p:cNvSpPr>
          <p:nvPr>
            <p:ph type="title"/>
          </p:nvPr>
        </p:nvSpPr>
        <p:spPr>
          <a:xfrm>
            <a:off x="340291" y="488601"/>
            <a:ext cx="11727884" cy="588637"/>
          </a:xfrm>
        </p:spPr>
        <p:txBody>
          <a:bodyPr>
            <a:normAutofit fontScale="90000"/>
          </a:bodyPr>
          <a:lstStyle/>
          <a:p>
            <a:r>
              <a:rPr lang="en-GB"/>
              <a:t>What do I need to do when a new update is released?</a:t>
            </a:r>
          </a:p>
        </p:txBody>
      </p:sp>
      <p:sp>
        <p:nvSpPr>
          <p:cNvPr id="13" name="Rectangle 12">
            <a:extLst>
              <a:ext uri="{FF2B5EF4-FFF2-40B4-BE49-F238E27FC236}">
                <a16:creationId xmlns:a16="http://schemas.microsoft.com/office/drawing/2014/main" id="{93C6124B-F4F9-4B41-2752-27AD85E4479C}"/>
              </a:ext>
            </a:extLst>
          </p:cNvPr>
          <p:cNvSpPr/>
          <p:nvPr/>
        </p:nvSpPr>
        <p:spPr>
          <a:xfrm>
            <a:off x="914400" y="2976664"/>
            <a:ext cx="2771774"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Segoe UI" panose="020B0502040204020203" pitchFamily="34" charset="0"/>
                <a:cs typeface="Segoe UI" panose="020B0502040204020203" pitchFamily="34" charset="0"/>
              </a:rPr>
              <a:t>LS Central Release</a:t>
            </a:r>
          </a:p>
        </p:txBody>
      </p:sp>
      <p:cxnSp>
        <p:nvCxnSpPr>
          <p:cNvPr id="14" name="Straight Connector 13">
            <a:extLst>
              <a:ext uri="{FF2B5EF4-FFF2-40B4-BE49-F238E27FC236}">
                <a16:creationId xmlns:a16="http://schemas.microsoft.com/office/drawing/2014/main" id="{E1524E0A-17F2-A67B-6012-FF11146E062B}"/>
              </a:ext>
            </a:extLst>
          </p:cNvPr>
          <p:cNvCxnSpPr>
            <a:cxnSpLocks/>
          </p:cNvCxnSpPr>
          <p:nvPr/>
        </p:nvCxnSpPr>
        <p:spPr>
          <a:xfrm flipH="1">
            <a:off x="903051" y="241975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CFA6A28-73AC-EF99-72A9-B5F27D9B4897}"/>
              </a:ext>
            </a:extLst>
          </p:cNvPr>
          <p:cNvSpPr txBox="1"/>
          <p:nvPr/>
        </p:nvSpPr>
        <p:spPr>
          <a:xfrm>
            <a:off x="340291" y="1435802"/>
            <a:ext cx="2040375" cy="769441"/>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A new version of LS Central on-premises W1 version is available for download on the LS </a:t>
            </a:r>
            <a:r>
              <a:rPr lang="en-GB" sz="1100">
                <a:latin typeface="Segoe UI" panose="020B0502040204020203" pitchFamily="34" charset="0"/>
                <a:cs typeface="Segoe UI" panose="020B0502040204020203" pitchFamily="34" charset="0"/>
                <a:hlinkClick r:id="rId3"/>
              </a:rPr>
              <a:t>Retail Portal</a:t>
            </a:r>
            <a:endParaRPr lang="en-GB" sz="1100">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C281F4E3-2F14-6DED-AE85-0D209A1C03CD}"/>
              </a:ext>
            </a:extLst>
          </p:cNvPr>
          <p:cNvSpPr/>
          <p:nvPr/>
        </p:nvSpPr>
        <p:spPr>
          <a:xfrm>
            <a:off x="3689821" y="2976664"/>
            <a:ext cx="4562262"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Segoe UI" panose="020B0502040204020203" pitchFamily="34" charset="0"/>
                <a:cs typeface="Segoe UI" panose="020B0502040204020203" pitchFamily="34" charset="0"/>
              </a:rPr>
              <a:t>Upgrade window</a:t>
            </a:r>
          </a:p>
        </p:txBody>
      </p:sp>
      <p:cxnSp>
        <p:nvCxnSpPr>
          <p:cNvPr id="20" name="Straight Connector 19">
            <a:extLst>
              <a:ext uri="{FF2B5EF4-FFF2-40B4-BE49-F238E27FC236}">
                <a16:creationId xmlns:a16="http://schemas.microsoft.com/office/drawing/2014/main" id="{17667A89-C80D-E671-CCE9-0F443E10FE44}"/>
              </a:ext>
            </a:extLst>
          </p:cNvPr>
          <p:cNvCxnSpPr>
            <a:cxnSpLocks/>
          </p:cNvCxnSpPr>
          <p:nvPr/>
        </p:nvCxnSpPr>
        <p:spPr>
          <a:xfrm flipH="1">
            <a:off x="3686174" y="2470440"/>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7D81E20-2927-4C6B-A8E7-6C9846B1BA50}"/>
              </a:ext>
            </a:extLst>
          </p:cNvPr>
          <p:cNvSpPr txBox="1"/>
          <p:nvPr/>
        </p:nvSpPr>
        <p:spPr>
          <a:xfrm>
            <a:off x="2903920" y="1615017"/>
            <a:ext cx="1779340" cy="600164"/>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The new LS Central version is available in SaaS</a:t>
            </a:r>
          </a:p>
        </p:txBody>
      </p:sp>
      <p:sp>
        <p:nvSpPr>
          <p:cNvPr id="12" name="TextBox 11">
            <a:extLst>
              <a:ext uri="{FF2B5EF4-FFF2-40B4-BE49-F238E27FC236}">
                <a16:creationId xmlns:a16="http://schemas.microsoft.com/office/drawing/2014/main" id="{E58B04CF-BAE7-2B09-35AA-A348AD77F317}"/>
              </a:ext>
            </a:extLst>
          </p:cNvPr>
          <p:cNvSpPr txBox="1"/>
          <p:nvPr/>
        </p:nvSpPr>
        <p:spPr>
          <a:xfrm>
            <a:off x="3090760" y="4046532"/>
            <a:ext cx="1213524" cy="307777"/>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Day 1</a:t>
            </a:r>
          </a:p>
        </p:txBody>
      </p:sp>
      <p:sp>
        <p:nvSpPr>
          <p:cNvPr id="15" name="TextBox 14">
            <a:extLst>
              <a:ext uri="{FF2B5EF4-FFF2-40B4-BE49-F238E27FC236}">
                <a16:creationId xmlns:a16="http://schemas.microsoft.com/office/drawing/2014/main" id="{78215353-369D-7F02-742F-2844B230A846}"/>
              </a:ext>
            </a:extLst>
          </p:cNvPr>
          <p:cNvSpPr txBox="1"/>
          <p:nvPr/>
        </p:nvSpPr>
        <p:spPr>
          <a:xfrm>
            <a:off x="7664371" y="4036594"/>
            <a:ext cx="1213524" cy="307777"/>
          </a:xfrm>
          <a:prstGeom prst="rect">
            <a:avLst/>
          </a:prstGeom>
          <a:noFill/>
        </p:spPr>
        <p:txBody>
          <a:bodyPr wrap="square">
            <a:spAutoFit/>
          </a:bodyPr>
          <a:lstStyle/>
          <a:p>
            <a:pPr algn="ctr"/>
            <a:r>
              <a:rPr lang="en-GB" sz="1400">
                <a:latin typeface="Segoe UI" panose="020B0502040204020203" pitchFamily="34" charset="0"/>
                <a:cs typeface="Segoe UI" panose="020B0502040204020203" pitchFamily="34" charset="0"/>
              </a:rPr>
              <a:t>Day 21</a:t>
            </a:r>
          </a:p>
        </p:txBody>
      </p:sp>
      <p:cxnSp>
        <p:nvCxnSpPr>
          <p:cNvPr id="17" name="Straight Connector 16">
            <a:extLst>
              <a:ext uri="{FF2B5EF4-FFF2-40B4-BE49-F238E27FC236}">
                <a16:creationId xmlns:a16="http://schemas.microsoft.com/office/drawing/2014/main" id="{3FD75662-DE67-AE26-26B1-A72177395BEF}"/>
              </a:ext>
            </a:extLst>
          </p:cNvPr>
          <p:cNvCxnSpPr>
            <a:cxnSpLocks/>
          </p:cNvCxnSpPr>
          <p:nvPr/>
        </p:nvCxnSpPr>
        <p:spPr>
          <a:xfrm flipH="1">
            <a:off x="8261607" y="241975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2" name="Arrow: Right 1">
            <a:extLst>
              <a:ext uri="{FF2B5EF4-FFF2-40B4-BE49-F238E27FC236}">
                <a16:creationId xmlns:a16="http://schemas.microsoft.com/office/drawing/2014/main" id="{4C630C93-927B-D32B-9D86-902087DFBC62}"/>
              </a:ext>
            </a:extLst>
          </p:cNvPr>
          <p:cNvSpPr/>
          <p:nvPr/>
        </p:nvSpPr>
        <p:spPr>
          <a:xfrm>
            <a:off x="8271133" y="2752725"/>
            <a:ext cx="3625592"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Outside upgrade window</a:t>
            </a:r>
          </a:p>
        </p:txBody>
      </p:sp>
      <p:sp>
        <p:nvSpPr>
          <p:cNvPr id="24" name="TextBox 23">
            <a:extLst>
              <a:ext uri="{FF2B5EF4-FFF2-40B4-BE49-F238E27FC236}">
                <a16:creationId xmlns:a16="http://schemas.microsoft.com/office/drawing/2014/main" id="{C15E7B0A-8086-A3C6-CC16-D088AD8D3C54}"/>
              </a:ext>
            </a:extLst>
          </p:cNvPr>
          <p:cNvSpPr txBox="1"/>
          <p:nvPr/>
        </p:nvSpPr>
        <p:spPr>
          <a:xfrm>
            <a:off x="1071895" y="4603914"/>
            <a:ext cx="2290429"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Get familiar with the new release</a:t>
            </a:r>
          </a:p>
        </p:txBody>
      </p:sp>
      <p:cxnSp>
        <p:nvCxnSpPr>
          <p:cNvPr id="4" name="Straight Arrow Connector 3">
            <a:extLst>
              <a:ext uri="{FF2B5EF4-FFF2-40B4-BE49-F238E27FC236}">
                <a16:creationId xmlns:a16="http://schemas.microsoft.com/office/drawing/2014/main" id="{35050AC6-FBC6-1974-AD6D-BAC823568BE5}"/>
              </a:ext>
            </a:extLst>
          </p:cNvPr>
          <p:cNvCxnSpPr>
            <a:stCxn id="24" idx="3"/>
          </p:cNvCxnSpPr>
          <p:nvPr/>
        </p:nvCxnSpPr>
        <p:spPr>
          <a:xfrm>
            <a:off x="3362324" y="4734719"/>
            <a:ext cx="941960" cy="0"/>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275383-841B-DE8C-BF0C-F88A61998E14}"/>
              </a:ext>
            </a:extLst>
          </p:cNvPr>
          <p:cNvSpPr txBox="1"/>
          <p:nvPr/>
        </p:nvSpPr>
        <p:spPr>
          <a:xfrm>
            <a:off x="4479781" y="4480803"/>
            <a:ext cx="3020441" cy="938719"/>
          </a:xfrm>
          <a:prstGeom prst="rect">
            <a:avLst/>
          </a:prstGeom>
          <a:noFill/>
        </p:spPr>
        <p:txBody>
          <a:bodyPr wrap="square">
            <a:spAutoFit/>
          </a:bodyPr>
          <a:lstStyle/>
          <a:p>
            <a:pPr marL="228600" indent="-228600">
              <a:buAutoNum type="arabicPeriod"/>
            </a:pPr>
            <a:r>
              <a:rPr lang="en-GB" sz="1100" dirty="0">
                <a:latin typeface="Segoe UI" panose="020B0502040204020203" pitchFamily="34" charset="0"/>
                <a:cs typeface="Segoe UI" panose="020B0502040204020203" pitchFamily="34" charset="0"/>
              </a:rPr>
              <a:t>Test your addons on the new release </a:t>
            </a:r>
          </a:p>
          <a:p>
            <a:pPr marL="228600" indent="-228600">
              <a:buAutoNum type="arabicPeriod"/>
            </a:pPr>
            <a:r>
              <a:rPr lang="en-GB" sz="1100" dirty="0">
                <a:latin typeface="Segoe UI" panose="020B0502040204020203" pitchFamily="34" charset="0"/>
                <a:cs typeface="Segoe UI" panose="020B0502040204020203" pitchFamily="34" charset="0"/>
              </a:rPr>
              <a:t>Set Scheduled Update date and define update time window in the Business Central Admin Center</a:t>
            </a:r>
          </a:p>
          <a:p>
            <a:pPr marL="228600" indent="-228600">
              <a:buAutoNum type="arabicPeriod"/>
            </a:pPr>
            <a:r>
              <a:rPr lang="en-GB" sz="1100" dirty="0">
                <a:latin typeface="Segoe UI" panose="020B0502040204020203" pitchFamily="34" charset="0"/>
                <a:cs typeface="Segoe UI" panose="020B0502040204020203" pitchFamily="34" charset="0"/>
              </a:rPr>
              <a:t>Notify customers</a:t>
            </a:r>
          </a:p>
        </p:txBody>
      </p:sp>
    </p:spTree>
    <p:extLst>
      <p:ext uri="{BB962C8B-B14F-4D97-AF65-F5344CB8AC3E}">
        <p14:creationId xmlns:p14="http://schemas.microsoft.com/office/powerpoint/2010/main" val="1835150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9CF0BD-EA60-6C2B-9F7F-B9756C7FC84A}"/>
              </a:ext>
            </a:extLst>
          </p:cNvPr>
          <p:cNvSpPr>
            <a:spLocks noGrp="1"/>
          </p:cNvSpPr>
          <p:nvPr>
            <p:ph type="title"/>
          </p:nvPr>
        </p:nvSpPr>
        <p:spPr>
          <a:xfrm>
            <a:off x="340290" y="488601"/>
            <a:ext cx="11680259" cy="588637"/>
          </a:xfrm>
        </p:spPr>
        <p:txBody>
          <a:bodyPr>
            <a:normAutofit fontScale="90000"/>
          </a:bodyPr>
          <a:lstStyle/>
          <a:p>
            <a:r>
              <a:rPr lang="en-GB"/>
              <a:t>What if the update fails?</a:t>
            </a:r>
          </a:p>
        </p:txBody>
      </p:sp>
      <p:sp>
        <p:nvSpPr>
          <p:cNvPr id="7" name="Arrow: Right 6">
            <a:extLst>
              <a:ext uri="{FF2B5EF4-FFF2-40B4-BE49-F238E27FC236}">
                <a16:creationId xmlns:a16="http://schemas.microsoft.com/office/drawing/2014/main" id="{8C08D6BC-1FF7-BF67-789E-E9A643A139F9}"/>
              </a:ext>
            </a:extLst>
          </p:cNvPr>
          <p:cNvSpPr/>
          <p:nvPr/>
        </p:nvSpPr>
        <p:spPr>
          <a:xfrm>
            <a:off x="4161207" y="2564035"/>
            <a:ext cx="4476750"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cxnSp>
        <p:nvCxnSpPr>
          <p:cNvPr id="8" name="Straight Connector 7">
            <a:extLst>
              <a:ext uri="{FF2B5EF4-FFF2-40B4-BE49-F238E27FC236}">
                <a16:creationId xmlns:a16="http://schemas.microsoft.com/office/drawing/2014/main" id="{24989765-2D6F-F1B9-FB18-66B9D6C91A56}"/>
              </a:ext>
            </a:extLst>
          </p:cNvPr>
          <p:cNvCxnSpPr>
            <a:cxnSpLocks/>
          </p:cNvCxnSpPr>
          <p:nvPr/>
        </p:nvCxnSpPr>
        <p:spPr>
          <a:xfrm flipH="1">
            <a:off x="4161207" y="231134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2FE7B9-74DB-BD8C-64AC-4C45C3EB2307}"/>
              </a:ext>
            </a:extLst>
          </p:cNvPr>
          <p:cNvCxnSpPr>
            <a:cxnSpLocks/>
          </p:cNvCxnSpPr>
          <p:nvPr/>
        </p:nvCxnSpPr>
        <p:spPr>
          <a:xfrm flipH="1">
            <a:off x="5501057" y="231134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097948-5A3E-6F4C-F0FD-B60684D22DEC}"/>
              </a:ext>
            </a:extLst>
          </p:cNvPr>
          <p:cNvSpPr txBox="1"/>
          <p:nvPr/>
        </p:nvSpPr>
        <p:spPr>
          <a:xfrm>
            <a:off x="5055253" y="4067582"/>
            <a:ext cx="1290354"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Update fails</a:t>
            </a:r>
          </a:p>
        </p:txBody>
      </p:sp>
      <p:sp>
        <p:nvSpPr>
          <p:cNvPr id="12" name="Rectangle 11">
            <a:extLst>
              <a:ext uri="{FF2B5EF4-FFF2-40B4-BE49-F238E27FC236}">
                <a16:creationId xmlns:a16="http://schemas.microsoft.com/office/drawing/2014/main" id="{8FFA2B48-6F8C-CF87-FFB7-CF0CB19FED7A}"/>
              </a:ext>
            </a:extLst>
          </p:cNvPr>
          <p:cNvSpPr/>
          <p:nvPr/>
        </p:nvSpPr>
        <p:spPr>
          <a:xfrm>
            <a:off x="4161208" y="2789619"/>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t>1W</a:t>
            </a:r>
          </a:p>
        </p:txBody>
      </p:sp>
      <p:cxnSp>
        <p:nvCxnSpPr>
          <p:cNvPr id="13" name="Straight Connector 12">
            <a:extLst>
              <a:ext uri="{FF2B5EF4-FFF2-40B4-BE49-F238E27FC236}">
                <a16:creationId xmlns:a16="http://schemas.microsoft.com/office/drawing/2014/main" id="{037DDD9D-EEAD-41BF-72CB-B20C170FA8DD}"/>
              </a:ext>
            </a:extLst>
          </p:cNvPr>
          <p:cNvCxnSpPr>
            <a:cxnSpLocks/>
          </p:cNvCxnSpPr>
          <p:nvPr/>
        </p:nvCxnSpPr>
        <p:spPr>
          <a:xfrm flipH="1">
            <a:off x="6850432" y="230944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13AD5CB-8024-3AEC-B5B1-012934C1935D}"/>
              </a:ext>
            </a:extLst>
          </p:cNvPr>
          <p:cNvSpPr/>
          <p:nvPr/>
        </p:nvSpPr>
        <p:spPr>
          <a:xfrm>
            <a:off x="5510583" y="2789619"/>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t>2W</a:t>
            </a:r>
          </a:p>
        </p:txBody>
      </p:sp>
      <p:sp>
        <p:nvSpPr>
          <p:cNvPr id="15" name="TextBox 14">
            <a:extLst>
              <a:ext uri="{FF2B5EF4-FFF2-40B4-BE49-F238E27FC236}">
                <a16:creationId xmlns:a16="http://schemas.microsoft.com/office/drawing/2014/main" id="{AFF09C4B-D6A7-AC38-C8FD-5047B113B14F}"/>
              </a:ext>
            </a:extLst>
          </p:cNvPr>
          <p:cNvSpPr txBox="1"/>
          <p:nvPr/>
        </p:nvSpPr>
        <p:spPr>
          <a:xfrm>
            <a:off x="3670953" y="4043795"/>
            <a:ext cx="1290354" cy="769441"/>
          </a:xfrm>
          <a:prstGeom prst="rect">
            <a:avLst/>
          </a:prstGeom>
          <a:noFill/>
        </p:spPr>
        <p:txBody>
          <a:bodyPr wrap="square">
            <a:spAutoFit/>
          </a:bodyPr>
          <a:lstStyle/>
          <a:p>
            <a:r>
              <a:rPr lang="en-GB" sz="1100">
                <a:highlight>
                  <a:srgbClr val="FFFF00"/>
                </a:highlight>
                <a:latin typeface="Segoe UI" panose="020B0502040204020203" pitchFamily="34" charset="0"/>
                <a:cs typeface="Segoe UI" panose="020B0502040204020203" pitchFamily="34" charset="0"/>
              </a:rPr>
              <a:t>Update fails</a:t>
            </a:r>
          </a:p>
          <a:p>
            <a:r>
              <a:rPr lang="en-GB" sz="1100">
                <a:highlight>
                  <a:srgbClr val="FFFF00"/>
                </a:highlight>
                <a:latin typeface="Segoe UI" panose="020B0502040204020203" pitchFamily="34" charset="0"/>
                <a:cs typeface="Segoe UI" panose="020B0502040204020203" pitchFamily="34" charset="0"/>
              </a:rPr>
              <a:t>New update date scheduled +7 days</a:t>
            </a:r>
          </a:p>
        </p:txBody>
      </p:sp>
      <p:sp>
        <p:nvSpPr>
          <p:cNvPr id="16" name="TextBox 15">
            <a:extLst>
              <a:ext uri="{FF2B5EF4-FFF2-40B4-BE49-F238E27FC236}">
                <a16:creationId xmlns:a16="http://schemas.microsoft.com/office/drawing/2014/main" id="{5CA40C30-BED7-D885-1F5A-93968E3982DF}"/>
              </a:ext>
            </a:extLst>
          </p:cNvPr>
          <p:cNvSpPr txBox="1"/>
          <p:nvPr/>
        </p:nvSpPr>
        <p:spPr>
          <a:xfrm>
            <a:off x="6345607" y="4064458"/>
            <a:ext cx="1290354"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Update fails</a:t>
            </a:r>
          </a:p>
        </p:txBody>
      </p:sp>
      <p:sp>
        <p:nvSpPr>
          <p:cNvPr id="17" name="Rectangle 16">
            <a:extLst>
              <a:ext uri="{FF2B5EF4-FFF2-40B4-BE49-F238E27FC236}">
                <a16:creationId xmlns:a16="http://schemas.microsoft.com/office/drawing/2014/main" id="{B4EBCA79-7565-28A6-A59D-F28B7CAB626A}"/>
              </a:ext>
            </a:extLst>
          </p:cNvPr>
          <p:cNvSpPr/>
          <p:nvPr/>
        </p:nvSpPr>
        <p:spPr>
          <a:xfrm>
            <a:off x="6859958" y="2789619"/>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t>3W</a:t>
            </a:r>
          </a:p>
        </p:txBody>
      </p:sp>
      <p:cxnSp>
        <p:nvCxnSpPr>
          <p:cNvPr id="18" name="Straight Connector 17">
            <a:extLst>
              <a:ext uri="{FF2B5EF4-FFF2-40B4-BE49-F238E27FC236}">
                <a16:creationId xmlns:a16="http://schemas.microsoft.com/office/drawing/2014/main" id="{DDA9BFC9-92C9-08EC-3024-8DC010C7E146}"/>
              </a:ext>
            </a:extLst>
          </p:cNvPr>
          <p:cNvCxnSpPr>
            <a:cxnSpLocks/>
          </p:cNvCxnSpPr>
          <p:nvPr/>
        </p:nvCxnSpPr>
        <p:spPr>
          <a:xfrm flipH="1">
            <a:off x="8199808" y="230944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6990A6C-03E4-D86C-EEF9-4EEC8225039E}"/>
              </a:ext>
            </a:extLst>
          </p:cNvPr>
          <p:cNvSpPr txBox="1"/>
          <p:nvPr/>
        </p:nvSpPr>
        <p:spPr>
          <a:xfrm>
            <a:off x="7729907" y="4067924"/>
            <a:ext cx="1290354"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Update fails</a:t>
            </a:r>
          </a:p>
        </p:txBody>
      </p:sp>
      <p:cxnSp>
        <p:nvCxnSpPr>
          <p:cNvPr id="24" name="Straight Arrow Connector 23">
            <a:extLst>
              <a:ext uri="{FF2B5EF4-FFF2-40B4-BE49-F238E27FC236}">
                <a16:creationId xmlns:a16="http://schemas.microsoft.com/office/drawing/2014/main" id="{FDC8F166-5A3B-288E-B5DF-223575FADD76}"/>
              </a:ext>
            </a:extLst>
          </p:cNvPr>
          <p:cNvCxnSpPr>
            <a:cxnSpLocks/>
            <a:endCxn id="15" idx="2"/>
          </p:cNvCxnSpPr>
          <p:nvPr/>
        </p:nvCxnSpPr>
        <p:spPr>
          <a:xfrm flipH="1" flipV="1">
            <a:off x="4454675" y="4643959"/>
            <a:ext cx="172564" cy="702868"/>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687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miling for the camera&#10;&#10;Description automatically generated with medium confidence">
            <a:extLst>
              <a:ext uri="{FF2B5EF4-FFF2-40B4-BE49-F238E27FC236}">
                <a16:creationId xmlns:a16="http://schemas.microsoft.com/office/drawing/2014/main" id="{96637C81-BB12-A257-BF4E-49F79915D728}"/>
              </a:ext>
            </a:extLst>
          </p:cNvPr>
          <p:cNvPicPr>
            <a:picLocks noGrp="1" noChangeAspect="1"/>
          </p:cNvPicPr>
          <p:nvPr>
            <p:ph type="pic" sz="quarter" idx="10"/>
          </p:nvPr>
        </p:nvPicPr>
        <p:blipFill>
          <a:blip r:embed="rId2"/>
          <a:srcRect l="17012" r="17012"/>
          <a:stretch>
            <a:fillRect/>
          </a:stretch>
        </p:blipFill>
        <p:spPr/>
      </p:pic>
      <p:sp>
        <p:nvSpPr>
          <p:cNvPr id="3" name="Text Placeholder 2">
            <a:extLst>
              <a:ext uri="{FF2B5EF4-FFF2-40B4-BE49-F238E27FC236}">
                <a16:creationId xmlns:a16="http://schemas.microsoft.com/office/drawing/2014/main" id="{D75D2355-4989-D251-AD07-F97012109452}"/>
              </a:ext>
            </a:extLst>
          </p:cNvPr>
          <p:cNvSpPr>
            <a:spLocks noGrp="1"/>
          </p:cNvSpPr>
          <p:nvPr>
            <p:ph type="body" sz="quarter" idx="11"/>
          </p:nvPr>
        </p:nvSpPr>
        <p:spPr/>
        <p:txBody>
          <a:bodyPr lIns="91440" tIns="45720" rIns="91440" bIns="45720" anchor="t"/>
          <a:lstStyle/>
          <a:p>
            <a:r>
              <a:rPr lang="en-IS">
                <a:latin typeface="Segoe UI"/>
                <a:cs typeface="Segoe UI"/>
              </a:rPr>
              <a:t>Adalbjorg Karlsdottir</a:t>
            </a:r>
            <a:endParaRPr lang="en-IS"/>
          </a:p>
        </p:txBody>
      </p:sp>
      <p:sp>
        <p:nvSpPr>
          <p:cNvPr id="4" name="Text Placeholder 3">
            <a:extLst>
              <a:ext uri="{FF2B5EF4-FFF2-40B4-BE49-F238E27FC236}">
                <a16:creationId xmlns:a16="http://schemas.microsoft.com/office/drawing/2014/main" id="{A2766439-B047-FCF5-9FA6-76C2CAA2D053}"/>
              </a:ext>
            </a:extLst>
          </p:cNvPr>
          <p:cNvSpPr>
            <a:spLocks noGrp="1"/>
          </p:cNvSpPr>
          <p:nvPr>
            <p:ph type="body" sz="quarter" idx="12"/>
          </p:nvPr>
        </p:nvSpPr>
        <p:spPr/>
        <p:txBody>
          <a:bodyPr lIns="91440" tIns="45720" rIns="91440" bIns="45720" anchor="t"/>
          <a:lstStyle/>
          <a:p>
            <a:r>
              <a:rPr lang="en-IS">
                <a:latin typeface="Segoe UI"/>
                <a:cs typeface="Segoe UI"/>
              </a:rPr>
              <a:t>Onboarding Lead</a:t>
            </a:r>
            <a:endParaRPr lang="en-IS"/>
          </a:p>
        </p:txBody>
      </p:sp>
      <p:sp>
        <p:nvSpPr>
          <p:cNvPr id="5" name="Text Placeholder 4">
            <a:extLst>
              <a:ext uri="{FF2B5EF4-FFF2-40B4-BE49-F238E27FC236}">
                <a16:creationId xmlns:a16="http://schemas.microsoft.com/office/drawing/2014/main" id="{E32AC1C3-F344-817C-3C0C-2EAF4125D2CC}"/>
              </a:ext>
            </a:extLst>
          </p:cNvPr>
          <p:cNvSpPr>
            <a:spLocks noGrp="1"/>
          </p:cNvSpPr>
          <p:nvPr>
            <p:ph type="body" sz="quarter" idx="13"/>
          </p:nvPr>
        </p:nvSpPr>
        <p:spPr/>
        <p:txBody>
          <a:bodyPr lIns="91440" tIns="45720" rIns="91440" bIns="45720" anchor="t"/>
          <a:lstStyle/>
          <a:p>
            <a:r>
              <a:rPr lang="en-IS">
                <a:latin typeface="Segoe UI"/>
                <a:cs typeface="Segoe UI"/>
              </a:rPr>
              <a:t>Adalbjorg@lsretail.com</a:t>
            </a:r>
            <a:endParaRPr lang="en-IS"/>
          </a:p>
        </p:txBody>
      </p:sp>
      <p:sp>
        <p:nvSpPr>
          <p:cNvPr id="6" name="Text Placeholder 5">
            <a:extLst>
              <a:ext uri="{FF2B5EF4-FFF2-40B4-BE49-F238E27FC236}">
                <a16:creationId xmlns:a16="http://schemas.microsoft.com/office/drawing/2014/main" id="{1720AC61-1E73-D54D-F68E-D6B89D8374CD}"/>
              </a:ext>
            </a:extLst>
          </p:cNvPr>
          <p:cNvSpPr>
            <a:spLocks noGrp="1"/>
          </p:cNvSpPr>
          <p:nvPr>
            <p:ph type="body" sz="quarter" idx="14"/>
          </p:nvPr>
        </p:nvSpPr>
        <p:spPr/>
        <p:txBody>
          <a:bodyPr lIns="91440" tIns="45720" rIns="91440" bIns="45720" anchor="t" anchorCtr="0"/>
          <a:lstStyle/>
          <a:p>
            <a:r>
              <a:rPr lang="en-IS">
                <a:latin typeface="Segoe UI"/>
                <a:cs typeface="Segoe UI"/>
              </a:rPr>
              <a:t>Your Journey to SaaS – What do you need to know?</a:t>
            </a:r>
            <a:endParaRPr lang="en-US"/>
          </a:p>
        </p:txBody>
      </p:sp>
    </p:spTree>
    <p:extLst>
      <p:ext uri="{BB962C8B-B14F-4D97-AF65-F5344CB8AC3E}">
        <p14:creationId xmlns:p14="http://schemas.microsoft.com/office/powerpoint/2010/main" val="347482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9CF0BD-EA60-6C2B-9F7F-B9756C7FC84A}"/>
              </a:ext>
            </a:extLst>
          </p:cNvPr>
          <p:cNvSpPr>
            <a:spLocks noGrp="1"/>
          </p:cNvSpPr>
          <p:nvPr>
            <p:ph type="title"/>
          </p:nvPr>
        </p:nvSpPr>
        <p:spPr>
          <a:xfrm>
            <a:off x="340290" y="488601"/>
            <a:ext cx="11680259" cy="588637"/>
          </a:xfrm>
        </p:spPr>
        <p:txBody>
          <a:bodyPr>
            <a:normAutofit fontScale="90000"/>
          </a:bodyPr>
          <a:lstStyle/>
          <a:p>
            <a:r>
              <a:rPr lang="en-GB"/>
              <a:t>What if the update fails?</a:t>
            </a:r>
          </a:p>
        </p:txBody>
      </p:sp>
      <p:sp>
        <p:nvSpPr>
          <p:cNvPr id="7" name="Arrow: Right 6">
            <a:extLst>
              <a:ext uri="{FF2B5EF4-FFF2-40B4-BE49-F238E27FC236}">
                <a16:creationId xmlns:a16="http://schemas.microsoft.com/office/drawing/2014/main" id="{8C08D6BC-1FF7-BF67-789E-E9A643A139F9}"/>
              </a:ext>
            </a:extLst>
          </p:cNvPr>
          <p:cNvSpPr/>
          <p:nvPr/>
        </p:nvSpPr>
        <p:spPr>
          <a:xfrm>
            <a:off x="4161207" y="2564035"/>
            <a:ext cx="4476750"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cxnSp>
        <p:nvCxnSpPr>
          <p:cNvPr id="8" name="Straight Connector 7">
            <a:extLst>
              <a:ext uri="{FF2B5EF4-FFF2-40B4-BE49-F238E27FC236}">
                <a16:creationId xmlns:a16="http://schemas.microsoft.com/office/drawing/2014/main" id="{24989765-2D6F-F1B9-FB18-66B9D6C91A56}"/>
              </a:ext>
            </a:extLst>
          </p:cNvPr>
          <p:cNvCxnSpPr>
            <a:cxnSpLocks/>
          </p:cNvCxnSpPr>
          <p:nvPr/>
        </p:nvCxnSpPr>
        <p:spPr>
          <a:xfrm flipH="1">
            <a:off x="4161207" y="231134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2FE7B9-74DB-BD8C-64AC-4C45C3EB2307}"/>
              </a:ext>
            </a:extLst>
          </p:cNvPr>
          <p:cNvCxnSpPr>
            <a:cxnSpLocks/>
          </p:cNvCxnSpPr>
          <p:nvPr/>
        </p:nvCxnSpPr>
        <p:spPr>
          <a:xfrm flipH="1">
            <a:off x="5501057" y="231134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097948-5A3E-6F4C-F0FD-B60684D22DEC}"/>
              </a:ext>
            </a:extLst>
          </p:cNvPr>
          <p:cNvSpPr txBox="1"/>
          <p:nvPr/>
        </p:nvSpPr>
        <p:spPr>
          <a:xfrm>
            <a:off x="5055253" y="4067582"/>
            <a:ext cx="1290354"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Update fails</a:t>
            </a:r>
          </a:p>
        </p:txBody>
      </p:sp>
      <p:sp>
        <p:nvSpPr>
          <p:cNvPr id="12" name="Rectangle 11">
            <a:extLst>
              <a:ext uri="{FF2B5EF4-FFF2-40B4-BE49-F238E27FC236}">
                <a16:creationId xmlns:a16="http://schemas.microsoft.com/office/drawing/2014/main" id="{8FFA2B48-6F8C-CF87-FFB7-CF0CB19FED7A}"/>
              </a:ext>
            </a:extLst>
          </p:cNvPr>
          <p:cNvSpPr/>
          <p:nvPr/>
        </p:nvSpPr>
        <p:spPr>
          <a:xfrm>
            <a:off x="4161208" y="2789619"/>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t>1W</a:t>
            </a:r>
          </a:p>
        </p:txBody>
      </p:sp>
      <p:cxnSp>
        <p:nvCxnSpPr>
          <p:cNvPr id="13" name="Straight Connector 12">
            <a:extLst>
              <a:ext uri="{FF2B5EF4-FFF2-40B4-BE49-F238E27FC236}">
                <a16:creationId xmlns:a16="http://schemas.microsoft.com/office/drawing/2014/main" id="{037DDD9D-EEAD-41BF-72CB-B20C170FA8DD}"/>
              </a:ext>
            </a:extLst>
          </p:cNvPr>
          <p:cNvCxnSpPr>
            <a:cxnSpLocks/>
          </p:cNvCxnSpPr>
          <p:nvPr/>
        </p:nvCxnSpPr>
        <p:spPr>
          <a:xfrm flipH="1">
            <a:off x="6850432" y="230944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13AD5CB-8024-3AEC-B5B1-012934C1935D}"/>
              </a:ext>
            </a:extLst>
          </p:cNvPr>
          <p:cNvSpPr/>
          <p:nvPr/>
        </p:nvSpPr>
        <p:spPr>
          <a:xfrm>
            <a:off x="5510583" y="2789619"/>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t>2W</a:t>
            </a:r>
          </a:p>
        </p:txBody>
      </p:sp>
      <p:sp>
        <p:nvSpPr>
          <p:cNvPr id="15" name="TextBox 14">
            <a:extLst>
              <a:ext uri="{FF2B5EF4-FFF2-40B4-BE49-F238E27FC236}">
                <a16:creationId xmlns:a16="http://schemas.microsoft.com/office/drawing/2014/main" id="{AFF09C4B-D6A7-AC38-C8FD-5047B113B14F}"/>
              </a:ext>
            </a:extLst>
          </p:cNvPr>
          <p:cNvSpPr txBox="1"/>
          <p:nvPr/>
        </p:nvSpPr>
        <p:spPr>
          <a:xfrm>
            <a:off x="3670953" y="4043795"/>
            <a:ext cx="1290354" cy="769441"/>
          </a:xfrm>
          <a:prstGeom prst="rect">
            <a:avLst/>
          </a:prstGeom>
          <a:noFill/>
        </p:spPr>
        <p:txBody>
          <a:bodyPr wrap="square">
            <a:spAutoFit/>
          </a:bodyPr>
          <a:lstStyle/>
          <a:p>
            <a:r>
              <a:rPr lang="en-GB" sz="1100">
                <a:highlight>
                  <a:srgbClr val="FFFF00"/>
                </a:highlight>
                <a:latin typeface="Segoe UI" panose="020B0502040204020203" pitchFamily="34" charset="0"/>
                <a:cs typeface="Segoe UI" panose="020B0502040204020203" pitchFamily="34" charset="0"/>
              </a:rPr>
              <a:t>Update fails</a:t>
            </a:r>
          </a:p>
          <a:p>
            <a:r>
              <a:rPr lang="en-GB" sz="1100">
                <a:highlight>
                  <a:srgbClr val="FFFF00"/>
                </a:highlight>
                <a:latin typeface="Segoe UI" panose="020B0502040204020203" pitchFamily="34" charset="0"/>
                <a:cs typeface="Segoe UI" panose="020B0502040204020203" pitchFamily="34" charset="0"/>
              </a:rPr>
              <a:t>New update date scheduled +7 days</a:t>
            </a:r>
          </a:p>
        </p:txBody>
      </p:sp>
      <p:sp>
        <p:nvSpPr>
          <p:cNvPr id="16" name="TextBox 15">
            <a:extLst>
              <a:ext uri="{FF2B5EF4-FFF2-40B4-BE49-F238E27FC236}">
                <a16:creationId xmlns:a16="http://schemas.microsoft.com/office/drawing/2014/main" id="{5CA40C30-BED7-D885-1F5A-93968E3982DF}"/>
              </a:ext>
            </a:extLst>
          </p:cNvPr>
          <p:cNvSpPr txBox="1"/>
          <p:nvPr/>
        </p:nvSpPr>
        <p:spPr>
          <a:xfrm>
            <a:off x="6345607" y="4064458"/>
            <a:ext cx="1290354"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Update fails</a:t>
            </a:r>
          </a:p>
        </p:txBody>
      </p:sp>
      <p:sp>
        <p:nvSpPr>
          <p:cNvPr id="17" name="Rectangle 16">
            <a:extLst>
              <a:ext uri="{FF2B5EF4-FFF2-40B4-BE49-F238E27FC236}">
                <a16:creationId xmlns:a16="http://schemas.microsoft.com/office/drawing/2014/main" id="{B4EBCA79-7565-28A6-A59D-F28B7CAB626A}"/>
              </a:ext>
            </a:extLst>
          </p:cNvPr>
          <p:cNvSpPr/>
          <p:nvPr/>
        </p:nvSpPr>
        <p:spPr>
          <a:xfrm>
            <a:off x="6859958" y="2789619"/>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t>3W</a:t>
            </a:r>
          </a:p>
        </p:txBody>
      </p:sp>
      <p:cxnSp>
        <p:nvCxnSpPr>
          <p:cNvPr id="18" name="Straight Connector 17">
            <a:extLst>
              <a:ext uri="{FF2B5EF4-FFF2-40B4-BE49-F238E27FC236}">
                <a16:creationId xmlns:a16="http://schemas.microsoft.com/office/drawing/2014/main" id="{DDA9BFC9-92C9-08EC-3024-8DC010C7E146}"/>
              </a:ext>
            </a:extLst>
          </p:cNvPr>
          <p:cNvCxnSpPr>
            <a:cxnSpLocks/>
          </p:cNvCxnSpPr>
          <p:nvPr/>
        </p:nvCxnSpPr>
        <p:spPr>
          <a:xfrm flipH="1">
            <a:off x="8199808" y="230944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6990A6C-03E4-D86C-EEF9-4EEC8225039E}"/>
              </a:ext>
            </a:extLst>
          </p:cNvPr>
          <p:cNvSpPr txBox="1"/>
          <p:nvPr/>
        </p:nvSpPr>
        <p:spPr>
          <a:xfrm>
            <a:off x="7729907" y="4067924"/>
            <a:ext cx="1290354" cy="261610"/>
          </a:xfrm>
          <a:prstGeom prst="rect">
            <a:avLst/>
          </a:prstGeom>
          <a:noFill/>
        </p:spPr>
        <p:txBody>
          <a:bodyPr wrap="square">
            <a:spAutoFit/>
          </a:bodyPr>
          <a:lstStyle/>
          <a:p>
            <a:r>
              <a:rPr lang="en-GB" sz="1100">
                <a:latin typeface="Segoe UI" panose="020B0502040204020203" pitchFamily="34" charset="0"/>
                <a:cs typeface="Segoe UI" panose="020B0502040204020203" pitchFamily="34" charset="0"/>
              </a:rPr>
              <a:t>Update fails</a:t>
            </a:r>
          </a:p>
        </p:txBody>
      </p:sp>
      <p:cxnSp>
        <p:nvCxnSpPr>
          <p:cNvPr id="24" name="Straight Arrow Connector 23">
            <a:extLst>
              <a:ext uri="{FF2B5EF4-FFF2-40B4-BE49-F238E27FC236}">
                <a16:creationId xmlns:a16="http://schemas.microsoft.com/office/drawing/2014/main" id="{FDC8F166-5A3B-288E-B5DF-223575FADD76}"/>
              </a:ext>
            </a:extLst>
          </p:cNvPr>
          <p:cNvCxnSpPr>
            <a:cxnSpLocks/>
            <a:endCxn id="15" idx="2"/>
          </p:cNvCxnSpPr>
          <p:nvPr/>
        </p:nvCxnSpPr>
        <p:spPr>
          <a:xfrm flipH="1" flipV="1">
            <a:off x="4454675" y="4643959"/>
            <a:ext cx="172564" cy="702868"/>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05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3" action="ppaction://hlinkfile"/>
            <a:extLst>
              <a:ext uri="{FF2B5EF4-FFF2-40B4-BE49-F238E27FC236}">
                <a16:creationId xmlns:a16="http://schemas.microsoft.com/office/drawing/2014/main" id="{92905AAE-43D5-416F-A801-49EC9ADA0A68}"/>
              </a:ext>
            </a:extLst>
          </p:cNvPr>
          <p:cNvPicPr>
            <a:picLocks noGrp="1" noChangeAspect="1"/>
          </p:cNvPicPr>
          <p:nvPr>
            <p:ph type="pic" sz="quarter" idx="11"/>
          </p:nvPr>
        </p:nvPicPr>
        <p:blipFill rotWithShape="1">
          <a:blip r:embed="rId4"/>
          <a:srcRect l="14468" r="14468"/>
          <a:stretch/>
        </p:blipFill>
        <p:spPr>
          <a:xfrm>
            <a:off x="415" y="0"/>
            <a:ext cx="4873570" cy="6858000"/>
          </a:xfrm>
          <a:prstGeom prst="rect">
            <a:avLst/>
          </a:prstGeom>
          <a:noFill/>
        </p:spPr>
      </p:pic>
      <p:sp>
        <p:nvSpPr>
          <p:cNvPr id="2" name="Title 1">
            <a:extLst>
              <a:ext uri="{FF2B5EF4-FFF2-40B4-BE49-F238E27FC236}">
                <a16:creationId xmlns:a16="http://schemas.microsoft.com/office/drawing/2014/main" id="{D4F04CE2-047C-C862-3435-DC495A3D996E}"/>
              </a:ext>
            </a:extLst>
          </p:cNvPr>
          <p:cNvSpPr>
            <a:spLocks noGrp="1"/>
          </p:cNvSpPr>
          <p:nvPr>
            <p:ph type="title"/>
          </p:nvPr>
        </p:nvSpPr>
        <p:spPr>
          <a:xfrm>
            <a:off x="5213445" y="488601"/>
            <a:ext cx="6638262" cy="588637"/>
          </a:xfrm>
        </p:spPr>
        <p:txBody>
          <a:bodyPr anchor="t">
            <a:normAutofit/>
          </a:bodyPr>
          <a:lstStyle/>
          <a:p>
            <a:r>
              <a:rPr lang="en-US">
                <a:latin typeface="Segoe UI"/>
                <a:cs typeface="Segoe UI"/>
              </a:rPr>
              <a:t>What is Telemetry in BC?</a:t>
            </a:r>
            <a:endParaRPr lang="en-US"/>
          </a:p>
        </p:txBody>
      </p:sp>
      <p:sp>
        <p:nvSpPr>
          <p:cNvPr id="4" name="Text Placeholder 3">
            <a:extLst>
              <a:ext uri="{FF2B5EF4-FFF2-40B4-BE49-F238E27FC236}">
                <a16:creationId xmlns:a16="http://schemas.microsoft.com/office/drawing/2014/main" id="{F5295210-1968-4F07-B5E4-1F6B1B76057D}"/>
              </a:ext>
            </a:extLst>
          </p:cNvPr>
          <p:cNvSpPr>
            <a:spLocks noGrp="1"/>
          </p:cNvSpPr>
          <p:nvPr>
            <p:ph type="body" sz="quarter" idx="10"/>
          </p:nvPr>
        </p:nvSpPr>
        <p:spPr>
          <a:xfrm>
            <a:off x="5213445" y="1352550"/>
            <a:ext cx="6638262" cy="5073650"/>
          </a:xfrm>
        </p:spPr>
        <p:txBody>
          <a:bodyPr lIns="91440" tIns="45720" rIns="91440" bIns="45720" anchor="t">
            <a:normAutofit/>
          </a:bodyPr>
          <a:lstStyle/>
          <a:p>
            <a:endParaRPr lang="en-US"/>
          </a:p>
          <a:p>
            <a:r>
              <a:rPr lang="en-US">
                <a:latin typeface="Segoe UI"/>
                <a:cs typeface="Segoe UI"/>
              </a:rPr>
              <a:t>It is an event that is sent from BC to Application Insights</a:t>
            </a:r>
          </a:p>
          <a:p>
            <a:endParaRPr lang="en-US"/>
          </a:p>
          <a:p>
            <a:pPr>
              <a:spcBef>
                <a:spcPts val="600"/>
              </a:spcBef>
            </a:pPr>
            <a:endParaRPr lang="en-US"/>
          </a:p>
        </p:txBody>
      </p:sp>
    </p:spTree>
    <p:extLst>
      <p:ext uri="{BB962C8B-B14F-4D97-AF65-F5344CB8AC3E}">
        <p14:creationId xmlns:p14="http://schemas.microsoft.com/office/powerpoint/2010/main" val="119527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DE40D-7F57-EED9-ABD9-E750D63E2FA8}"/>
              </a:ext>
            </a:extLst>
          </p:cNvPr>
          <p:cNvSpPr>
            <a:spLocks noGrp="1"/>
          </p:cNvSpPr>
          <p:nvPr>
            <p:ph type="title"/>
          </p:nvPr>
        </p:nvSpPr>
        <p:spPr/>
        <p:txBody>
          <a:bodyPr>
            <a:normAutofit fontScale="90000"/>
          </a:bodyPr>
          <a:lstStyle/>
          <a:p>
            <a:r>
              <a:rPr lang="en-US"/>
              <a:t>Why should you be using it?</a:t>
            </a:r>
          </a:p>
        </p:txBody>
      </p:sp>
      <p:sp>
        <p:nvSpPr>
          <p:cNvPr id="6" name="Text Placeholder 7">
            <a:extLst>
              <a:ext uri="{FF2B5EF4-FFF2-40B4-BE49-F238E27FC236}">
                <a16:creationId xmlns:a16="http://schemas.microsoft.com/office/drawing/2014/main" id="{98585791-35DA-551E-ED8F-DB11644A6AF8}"/>
              </a:ext>
            </a:extLst>
          </p:cNvPr>
          <p:cNvSpPr txBox="1">
            <a:spLocks/>
          </p:cNvSpPr>
          <p:nvPr/>
        </p:nvSpPr>
        <p:spPr>
          <a:xfrm>
            <a:off x="340291" y="1356408"/>
            <a:ext cx="5610877" cy="5429384"/>
          </a:xfrm>
          <a:prstGeom prst="rect">
            <a:avLst/>
          </a:prstGeom>
        </p:spPr>
        <p:txBody>
          <a:bodyPr lIns="91440" tIns="45720" rIns="91440" bIns="45720" anchor="t"/>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Char char="•"/>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Char char="•"/>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Char char="•"/>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Char char="•"/>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342900">
              <a:buFont typeface="Arial" panose="020B0604020202020204" pitchFamily="34" charset="0"/>
              <a:buChar char="•"/>
            </a:pPr>
            <a:r>
              <a:rPr lang="en-US" sz="1800">
                <a:latin typeface="Segoe UI"/>
                <a:cs typeface="Segoe UI"/>
              </a:rPr>
              <a:t>Tool to troubleshoot Business Central</a:t>
            </a:r>
          </a:p>
          <a:p>
            <a:pPr marL="114300" indent="-342900">
              <a:buFont typeface="Arial" panose="020B0604020202020204" pitchFamily="34" charset="0"/>
              <a:buChar char="•"/>
            </a:pPr>
            <a:r>
              <a:rPr lang="en-US" sz="1800">
                <a:latin typeface="Segoe UI"/>
                <a:cs typeface="Segoe UI"/>
              </a:rPr>
              <a:t>Events list will grow in the next few years</a:t>
            </a:r>
          </a:p>
          <a:p>
            <a:pPr marL="114300" indent="-342900">
              <a:buFont typeface="Arial" panose="020B0604020202020204" pitchFamily="34" charset="0"/>
              <a:buChar char="•"/>
            </a:pPr>
            <a:r>
              <a:rPr lang="en-US" sz="1800">
                <a:latin typeface="Segoe UI"/>
                <a:cs typeface="Segoe UI"/>
              </a:rPr>
              <a:t>Allows you to </a:t>
            </a:r>
            <a:r>
              <a:rPr lang="en-US" sz="1800" err="1">
                <a:latin typeface="Segoe UI"/>
                <a:cs typeface="Segoe UI"/>
              </a:rPr>
              <a:t>analyse</a:t>
            </a:r>
            <a:r>
              <a:rPr lang="en-US" sz="1800">
                <a:latin typeface="Segoe UI"/>
                <a:cs typeface="Segoe UI"/>
              </a:rPr>
              <a:t> other kind of things</a:t>
            </a:r>
          </a:p>
        </p:txBody>
      </p:sp>
      <p:pic>
        <p:nvPicPr>
          <p:cNvPr id="7" name="Picture 2">
            <a:extLst>
              <a:ext uri="{FF2B5EF4-FFF2-40B4-BE49-F238E27FC236}">
                <a16:creationId xmlns:a16="http://schemas.microsoft.com/office/drawing/2014/main" id="{00DD1993-97A3-5911-04E8-A9B344255F74}"/>
              </a:ext>
            </a:extLst>
          </p:cNvPr>
          <p:cNvPicPr>
            <a:picLocks noChangeAspect="1" noChangeArrowheads="1"/>
          </p:cNvPicPr>
          <p:nvPr/>
        </p:nvPicPr>
        <p:blipFill>
          <a:blip r:embed="rId3"/>
          <a:srcRect/>
          <a:stretch/>
        </p:blipFill>
        <p:spPr bwMode="auto">
          <a:xfrm>
            <a:off x="6471706" y="1356408"/>
            <a:ext cx="5720294" cy="429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80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CF953E1-079E-EF30-B385-D0A56471C649}"/>
              </a:ext>
            </a:extLst>
          </p:cNvPr>
          <p:cNvSpPr txBox="1">
            <a:spLocks/>
          </p:cNvSpPr>
          <p:nvPr/>
        </p:nvSpPr>
        <p:spPr>
          <a:xfrm>
            <a:off x="334467" y="1356416"/>
            <a:ext cx="5610877" cy="5429384"/>
          </a:xfrm>
          <a:prstGeom prst="rect">
            <a:avLst/>
          </a:prstGeom>
        </p:spPr>
        <p:txBody>
          <a:bodyPr lIns="91440" tIns="45720" rIns="91440" bIns="45720" anchor="t"/>
          <a:lstStyle>
            <a:lvl1pPr marL="0" indent="-228600" algn="l" defTabSz="914400" rtl="0" eaLnBrk="1" latinLnBrk="0" hangingPunct="1">
              <a:lnSpc>
                <a:spcPct val="10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200"/>
              </a:spcBef>
              <a:buFont typeface="Arial" panose="020B0604020202020204" pitchFamily="34" charset="0"/>
              <a:buChar char="•"/>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200"/>
              </a:spcBef>
              <a:buFont typeface="Arial" panose="020B0604020202020204" pitchFamily="34" charset="0"/>
              <a:buChar char="•"/>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Font typeface="Arial" panose="020B0604020202020204" pitchFamily="34" charset="0"/>
              <a:buChar char="•"/>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200"/>
              </a:spcBef>
              <a:buFont typeface="Arial" panose="020B0604020202020204" pitchFamily="34" charset="0"/>
              <a:buChar char="•"/>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342900">
              <a:buFont typeface="Arial" panose="020B0604020202020204" pitchFamily="34" charset="0"/>
              <a:buChar char="•"/>
            </a:pPr>
            <a:r>
              <a:rPr lang="en-US" sz="1800">
                <a:latin typeface="Segoe UI"/>
                <a:cs typeface="Segoe UI"/>
              </a:rPr>
              <a:t>Tool to troubleshoot Business Central</a:t>
            </a:r>
          </a:p>
          <a:p>
            <a:pPr marL="114300" indent="-342900">
              <a:buFont typeface="Arial" panose="020B0604020202020204" pitchFamily="34" charset="0"/>
              <a:buChar char="•"/>
            </a:pPr>
            <a:r>
              <a:rPr lang="en-US" sz="1800">
                <a:latin typeface="Segoe UI"/>
                <a:cs typeface="Segoe UI"/>
              </a:rPr>
              <a:t>Events list will grow in the next few years</a:t>
            </a:r>
          </a:p>
          <a:p>
            <a:pPr marL="114300" indent="-342900">
              <a:buFont typeface="Arial" panose="020B0604020202020204" pitchFamily="34" charset="0"/>
              <a:buChar char="•"/>
            </a:pPr>
            <a:r>
              <a:rPr lang="en-US" sz="1800">
                <a:latin typeface="Segoe UI"/>
                <a:cs typeface="Segoe UI"/>
              </a:rPr>
              <a:t>Allows you to analyse other kind of things</a:t>
            </a:r>
          </a:p>
        </p:txBody>
      </p:sp>
      <p:pic>
        <p:nvPicPr>
          <p:cNvPr id="12" name="Picture 2" descr="black and white wooden signage">
            <a:extLst>
              <a:ext uri="{FF2B5EF4-FFF2-40B4-BE49-F238E27FC236}">
                <a16:creationId xmlns:a16="http://schemas.microsoft.com/office/drawing/2014/main" id="{BA23D5A4-05E0-5DF1-5D6A-E6A2AB072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982" y="2398940"/>
            <a:ext cx="5769018" cy="32479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8587DFF-FF9E-C784-80CC-CA2AECC80CD5}"/>
              </a:ext>
            </a:extLst>
          </p:cNvPr>
          <p:cNvSpPr txBox="1"/>
          <p:nvPr/>
        </p:nvSpPr>
        <p:spPr>
          <a:xfrm>
            <a:off x="950152" y="3725100"/>
            <a:ext cx="4283242" cy="138499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Segoe UI"/>
                <a:cs typeface="Segoe UI"/>
              </a:rPr>
              <a:t>And, most of all, because you want to be part of the future!</a:t>
            </a:r>
            <a:endParaRPr kumimoji="0" lang="en-US" sz="2800" b="1" i="0" u="none" strike="noStrike" kern="0" cap="none" spc="0" normalizeH="0" baseline="0" noProof="0">
              <a:ln>
                <a:noFill/>
              </a:ln>
              <a:solidFill>
                <a:prstClr val="black"/>
              </a:solidFill>
              <a:effectLst/>
              <a:uLnTx/>
              <a:uFillTx/>
            </a:endParaRPr>
          </a:p>
        </p:txBody>
      </p:sp>
      <p:sp>
        <p:nvSpPr>
          <p:cNvPr id="2" name="Title 1">
            <a:extLst>
              <a:ext uri="{FF2B5EF4-FFF2-40B4-BE49-F238E27FC236}">
                <a16:creationId xmlns:a16="http://schemas.microsoft.com/office/drawing/2014/main" id="{BE7DE40D-7F57-EED9-ABD9-E750D63E2FA8}"/>
              </a:ext>
            </a:extLst>
          </p:cNvPr>
          <p:cNvSpPr>
            <a:spLocks noGrp="1"/>
          </p:cNvSpPr>
          <p:nvPr>
            <p:ph type="title"/>
          </p:nvPr>
        </p:nvSpPr>
        <p:spPr/>
        <p:txBody>
          <a:bodyPr>
            <a:normAutofit fontScale="90000"/>
          </a:bodyPr>
          <a:lstStyle/>
          <a:p>
            <a:r>
              <a:rPr lang="en-US"/>
              <a:t>Why should you be using it?</a:t>
            </a:r>
          </a:p>
        </p:txBody>
      </p:sp>
    </p:spTree>
    <p:extLst>
      <p:ext uri="{BB962C8B-B14F-4D97-AF65-F5344CB8AC3E}">
        <p14:creationId xmlns:p14="http://schemas.microsoft.com/office/powerpoint/2010/main" val="142468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DE40D-7F57-EED9-ABD9-E750D63E2FA8}"/>
              </a:ext>
            </a:extLst>
          </p:cNvPr>
          <p:cNvSpPr>
            <a:spLocks noGrp="1"/>
          </p:cNvSpPr>
          <p:nvPr>
            <p:ph type="title"/>
          </p:nvPr>
        </p:nvSpPr>
        <p:spPr/>
        <p:txBody>
          <a:bodyPr>
            <a:normAutofit fontScale="90000"/>
          </a:bodyPr>
          <a:lstStyle/>
          <a:p>
            <a:r>
              <a:rPr lang="en-US"/>
              <a:t>How to set it up?</a:t>
            </a:r>
          </a:p>
        </p:txBody>
      </p:sp>
      <p:pic>
        <p:nvPicPr>
          <p:cNvPr id="8" name="Picture 2" descr="aft-ms &#10;嶷』꽤기no ">
            <a:extLst>
              <a:ext uri="{FF2B5EF4-FFF2-40B4-BE49-F238E27FC236}">
                <a16:creationId xmlns:a16="http://schemas.microsoft.com/office/drawing/2014/main" id="{94721C30-15C9-2134-EF28-F4EF33444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91" y="1967333"/>
            <a:ext cx="6886575" cy="981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ome &gt; &#10;Application Insights &#10;C) 'o CSV q L xy &#10;assign tags Delete &#10;• • X +7 Add fitu ">
            <a:extLst>
              <a:ext uri="{FF2B5EF4-FFF2-40B4-BE49-F238E27FC236}">
                <a16:creationId xmlns:a16="http://schemas.microsoft.com/office/drawing/2014/main" id="{00AD9FBB-EFD5-E826-62C6-C4A0FD528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33" y="2457870"/>
            <a:ext cx="5029200" cy="117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B0CA1F-6013-FFF6-BAC9-871C6A278378}"/>
              </a:ext>
            </a:extLst>
          </p:cNvPr>
          <p:cNvPicPr>
            <a:picLocks noChangeAspect="1"/>
          </p:cNvPicPr>
          <p:nvPr/>
        </p:nvPicPr>
        <p:blipFill>
          <a:blip r:embed="rId5"/>
          <a:stretch>
            <a:fillRect/>
          </a:stretch>
        </p:blipFill>
        <p:spPr>
          <a:xfrm>
            <a:off x="1252921" y="2948408"/>
            <a:ext cx="4781796" cy="268618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A1AF349-3BE1-EBE5-494A-390DED12A226}"/>
              </a:ext>
            </a:extLst>
          </p:cNvPr>
          <p:cNvSpPr txBox="1"/>
          <p:nvPr/>
        </p:nvSpPr>
        <p:spPr>
          <a:xfrm>
            <a:off x="340291" y="1413335"/>
            <a:ext cx="1422056" cy="369332"/>
          </a:xfrm>
          <a:prstGeom prst="rect">
            <a:avLst/>
          </a:prstGeom>
          <a:noFill/>
        </p:spPr>
        <p:txBody>
          <a:bodyPr wrap="none" rtlCol="0">
            <a:spAutoFit/>
          </a:bodyPr>
          <a:lstStyle/>
          <a:p>
            <a:r>
              <a:rPr lang="en-US">
                <a:solidFill>
                  <a:srgbClr val="265888"/>
                </a:solidFill>
                <a:latin typeface="Segoe UI" panose="020B0502040204020203" pitchFamily="34" charset="0"/>
                <a:cs typeface="Segoe UI" panose="020B0502040204020203" pitchFamily="34" charset="0"/>
              </a:rPr>
              <a:t>Azure Portal</a:t>
            </a:r>
          </a:p>
        </p:txBody>
      </p:sp>
      <p:pic>
        <p:nvPicPr>
          <p:cNvPr id="15" name="Picture 14">
            <a:extLst>
              <a:ext uri="{FF2B5EF4-FFF2-40B4-BE49-F238E27FC236}">
                <a16:creationId xmlns:a16="http://schemas.microsoft.com/office/drawing/2014/main" id="{D2F70BE5-145B-7B0B-34C7-3126F09D3DD3}"/>
              </a:ext>
            </a:extLst>
          </p:cNvPr>
          <p:cNvPicPr>
            <a:picLocks noChangeAspect="1"/>
          </p:cNvPicPr>
          <p:nvPr/>
        </p:nvPicPr>
        <p:blipFill>
          <a:blip r:embed="rId6"/>
          <a:stretch>
            <a:fillRect/>
          </a:stretch>
        </p:blipFill>
        <p:spPr>
          <a:xfrm>
            <a:off x="2063678" y="4128949"/>
            <a:ext cx="9461986" cy="1746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0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671CA2-86B1-230F-390D-55E6E97697BB}"/>
              </a:ext>
            </a:extLst>
          </p:cNvPr>
          <p:cNvPicPr>
            <a:picLocks noChangeAspect="1"/>
          </p:cNvPicPr>
          <p:nvPr/>
        </p:nvPicPr>
        <p:blipFill>
          <a:blip r:embed="rId3"/>
          <a:stretch>
            <a:fillRect/>
          </a:stretch>
        </p:blipFill>
        <p:spPr>
          <a:xfrm>
            <a:off x="420190" y="2118764"/>
            <a:ext cx="7544188" cy="334662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7EECD67-ABBD-19CA-0542-E892A84F2EE3}"/>
              </a:ext>
            </a:extLst>
          </p:cNvPr>
          <p:cNvSpPr txBox="1"/>
          <p:nvPr/>
        </p:nvSpPr>
        <p:spPr>
          <a:xfrm>
            <a:off x="340291" y="1424240"/>
            <a:ext cx="23727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65888"/>
                </a:solidFill>
                <a:effectLst/>
                <a:uLnTx/>
                <a:uFillTx/>
              </a:rPr>
              <a:t>For </a:t>
            </a:r>
            <a:r>
              <a:rPr kumimoji="0" lang="en-US" sz="1800" b="0" i="0" u="none" strike="noStrike" kern="0" cap="none" spc="0" normalizeH="0" baseline="0" noProof="0">
                <a:ln>
                  <a:noFill/>
                </a:ln>
                <a:solidFill>
                  <a:srgbClr val="265888"/>
                </a:solidFill>
                <a:effectLst/>
                <a:uLnTx/>
                <a:uFillTx/>
                <a:latin typeface="Segoe UI" panose="020B0502040204020203" pitchFamily="34" charset="0"/>
                <a:cs typeface="Segoe UI" panose="020B0502040204020203" pitchFamily="34" charset="0"/>
              </a:rPr>
              <a:t>SaaS</a:t>
            </a:r>
            <a:r>
              <a:rPr kumimoji="0" lang="en-US" sz="1800" b="0" i="0" u="none" strike="noStrike" kern="0" cap="none" spc="0" normalizeH="0" baseline="0" noProof="0">
                <a:ln>
                  <a:noFill/>
                </a:ln>
                <a:solidFill>
                  <a:srgbClr val="265888"/>
                </a:solidFill>
                <a:effectLst/>
                <a:uLnTx/>
                <a:uFillTx/>
              </a:rPr>
              <a:t> environments</a:t>
            </a:r>
          </a:p>
        </p:txBody>
      </p:sp>
      <p:sp>
        <p:nvSpPr>
          <p:cNvPr id="16" name="TextBox 15">
            <a:extLst>
              <a:ext uri="{FF2B5EF4-FFF2-40B4-BE49-F238E27FC236}">
                <a16:creationId xmlns:a16="http://schemas.microsoft.com/office/drawing/2014/main" id="{981A2D7C-D339-6BF3-7391-930B74FB4186}"/>
              </a:ext>
            </a:extLst>
          </p:cNvPr>
          <p:cNvSpPr txBox="1"/>
          <p:nvPr/>
        </p:nvSpPr>
        <p:spPr>
          <a:xfrm>
            <a:off x="340291" y="1749432"/>
            <a:ext cx="3246786" cy="276999"/>
          </a:xfrm>
          <a:prstGeom prst="rect">
            <a:avLst/>
          </a:prstGeom>
          <a:noFill/>
        </p:spPr>
        <p:txBody>
          <a:bodyPr wrap="none" rtlCol="0">
            <a:spAutoFit/>
          </a:bodyPr>
          <a:lstStyle/>
          <a:p>
            <a:r>
              <a:rPr lang="en-US" sz="1200">
                <a:solidFill>
                  <a:srgbClr val="265888"/>
                </a:solidFill>
                <a:latin typeface="Segoe UI" panose="020B0502040204020203" pitchFamily="34" charset="0"/>
                <a:cs typeface="Segoe UI" panose="020B0502040204020203" pitchFamily="34" charset="0"/>
              </a:rPr>
              <a:t>Dynamics 365 Business Central Admin Center</a:t>
            </a:r>
          </a:p>
        </p:txBody>
      </p:sp>
      <p:sp>
        <p:nvSpPr>
          <p:cNvPr id="2" name="Title 1">
            <a:extLst>
              <a:ext uri="{FF2B5EF4-FFF2-40B4-BE49-F238E27FC236}">
                <a16:creationId xmlns:a16="http://schemas.microsoft.com/office/drawing/2014/main" id="{BE7DE40D-7F57-EED9-ABD9-E750D63E2FA8}"/>
              </a:ext>
            </a:extLst>
          </p:cNvPr>
          <p:cNvSpPr>
            <a:spLocks noGrp="1"/>
          </p:cNvSpPr>
          <p:nvPr>
            <p:ph type="title"/>
          </p:nvPr>
        </p:nvSpPr>
        <p:spPr/>
        <p:txBody>
          <a:bodyPr>
            <a:normAutofit fontScale="90000"/>
          </a:bodyPr>
          <a:lstStyle/>
          <a:p>
            <a:r>
              <a:rPr lang="en-US"/>
              <a:t>How to set it up?</a:t>
            </a:r>
          </a:p>
        </p:txBody>
      </p:sp>
    </p:spTree>
    <p:extLst>
      <p:ext uri="{BB962C8B-B14F-4D97-AF65-F5344CB8AC3E}">
        <p14:creationId xmlns:p14="http://schemas.microsoft.com/office/powerpoint/2010/main" val="214901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39A1-EDE7-4D56-952F-C273176D77C3}"/>
              </a:ext>
            </a:extLst>
          </p:cNvPr>
          <p:cNvSpPr>
            <a:spLocks noGrp="1"/>
          </p:cNvSpPr>
          <p:nvPr>
            <p:ph type="title"/>
          </p:nvPr>
        </p:nvSpPr>
        <p:spPr/>
        <p:txBody>
          <a:bodyPr>
            <a:normAutofit fontScale="90000"/>
          </a:bodyPr>
          <a:lstStyle/>
          <a:p>
            <a:r>
              <a:rPr lang="en-US"/>
              <a:t>Partners journey to SaaS</a:t>
            </a:r>
            <a:br>
              <a:rPr lang="en-US"/>
            </a:br>
            <a:endParaRPr lang="en-US"/>
          </a:p>
        </p:txBody>
      </p:sp>
      <p:grpSp>
        <p:nvGrpSpPr>
          <p:cNvPr id="16" name="Group 15">
            <a:extLst>
              <a:ext uri="{FF2B5EF4-FFF2-40B4-BE49-F238E27FC236}">
                <a16:creationId xmlns:a16="http://schemas.microsoft.com/office/drawing/2014/main" id="{67BAFA26-008F-1B0D-7B92-966224F856E0}"/>
              </a:ext>
            </a:extLst>
          </p:cNvPr>
          <p:cNvGrpSpPr/>
          <p:nvPr/>
        </p:nvGrpSpPr>
        <p:grpSpPr>
          <a:xfrm>
            <a:off x="1200983" y="2587588"/>
            <a:ext cx="9762894" cy="3171361"/>
            <a:chOff x="815302" y="2587588"/>
            <a:chExt cx="9762894" cy="3171361"/>
          </a:xfrm>
        </p:grpSpPr>
        <p:grpSp>
          <p:nvGrpSpPr>
            <p:cNvPr id="4" name="Group 3">
              <a:extLst>
                <a:ext uri="{FF2B5EF4-FFF2-40B4-BE49-F238E27FC236}">
                  <a16:creationId xmlns:a16="http://schemas.microsoft.com/office/drawing/2014/main" id="{35C85347-C7E1-5FC7-EDD9-B1E3E86475E7}"/>
                </a:ext>
              </a:extLst>
            </p:cNvPr>
            <p:cNvGrpSpPr/>
            <p:nvPr/>
          </p:nvGrpSpPr>
          <p:grpSpPr>
            <a:xfrm>
              <a:off x="815302" y="2587588"/>
              <a:ext cx="3008347" cy="3156541"/>
              <a:chOff x="848874" y="2302590"/>
              <a:chExt cx="3008347" cy="3156541"/>
            </a:xfrm>
          </p:grpSpPr>
          <p:pic>
            <p:nvPicPr>
              <p:cNvPr id="5" name="Picture 4" descr="Text, chat or text message, icon&#10;&#10;Description automatically generated">
                <a:extLst>
                  <a:ext uri="{FF2B5EF4-FFF2-40B4-BE49-F238E27FC236}">
                    <a16:creationId xmlns:a16="http://schemas.microsoft.com/office/drawing/2014/main" id="{5170EADD-8F47-ED0A-DECB-DA23BE1DE393}"/>
                  </a:ext>
                </a:extLst>
              </p:cNvPr>
              <p:cNvPicPr>
                <a:picLocks noChangeAspect="1"/>
              </p:cNvPicPr>
              <p:nvPr/>
            </p:nvPicPr>
            <p:blipFill>
              <a:blip r:embed="rId3"/>
              <a:stretch>
                <a:fillRect/>
              </a:stretch>
            </p:blipFill>
            <p:spPr>
              <a:xfrm>
                <a:off x="848874" y="2302590"/>
                <a:ext cx="3008347" cy="3156541"/>
              </a:xfrm>
              <a:prstGeom prst="rect">
                <a:avLst/>
              </a:prstGeom>
            </p:spPr>
          </p:pic>
          <p:sp>
            <p:nvSpPr>
              <p:cNvPr id="6" name="TextBox 5">
                <a:extLst>
                  <a:ext uri="{FF2B5EF4-FFF2-40B4-BE49-F238E27FC236}">
                    <a16:creationId xmlns:a16="http://schemas.microsoft.com/office/drawing/2014/main" id="{0A720654-47D0-281C-5396-1E1A017CBD22}"/>
                  </a:ext>
                </a:extLst>
              </p:cNvPr>
              <p:cNvSpPr txBox="1"/>
              <p:nvPr/>
            </p:nvSpPr>
            <p:spPr>
              <a:xfrm>
                <a:off x="2100404" y="3407783"/>
                <a:ext cx="1212923" cy="646331"/>
              </a:xfrm>
              <a:prstGeom prst="rect">
                <a:avLst/>
              </a:prstGeom>
              <a:noFill/>
            </p:spPr>
            <p:txBody>
              <a:bodyPr wrap="square" rtlCol="0">
                <a:spAutoFit/>
              </a:bodyPr>
              <a:lstStyle/>
              <a:p>
                <a:pPr>
                  <a:defRPr/>
                </a:pPr>
                <a:r>
                  <a:rPr lang="en-US" sz="3600" b="1">
                    <a:solidFill>
                      <a:srgbClr val="0A3C66"/>
                    </a:solidFill>
                    <a:latin typeface="Segoe UI" panose="020B0502040204020203" pitchFamily="34" charset="0"/>
                    <a:cs typeface="Segoe UI" panose="020B0502040204020203" pitchFamily="34" charset="0"/>
                  </a:rPr>
                  <a:t>CSP</a:t>
                </a:r>
              </a:p>
            </p:txBody>
          </p:sp>
        </p:grpSp>
        <p:grpSp>
          <p:nvGrpSpPr>
            <p:cNvPr id="7" name="Group 6">
              <a:extLst>
                <a:ext uri="{FF2B5EF4-FFF2-40B4-BE49-F238E27FC236}">
                  <a16:creationId xmlns:a16="http://schemas.microsoft.com/office/drawing/2014/main" id="{BCD1FD5D-1E5E-6EDA-54EC-14A075E893D5}"/>
                </a:ext>
              </a:extLst>
            </p:cNvPr>
            <p:cNvGrpSpPr/>
            <p:nvPr/>
          </p:nvGrpSpPr>
          <p:grpSpPr>
            <a:xfrm>
              <a:off x="4254767" y="2594998"/>
              <a:ext cx="3011082" cy="3163951"/>
              <a:chOff x="4022525" y="2256838"/>
              <a:chExt cx="3011082" cy="3163951"/>
            </a:xfrm>
          </p:grpSpPr>
          <p:pic>
            <p:nvPicPr>
              <p:cNvPr id="8" name="Picture 7" descr="Text, application, chat or text message, icon&#10;&#10;Description automatically generated">
                <a:extLst>
                  <a:ext uri="{FF2B5EF4-FFF2-40B4-BE49-F238E27FC236}">
                    <a16:creationId xmlns:a16="http://schemas.microsoft.com/office/drawing/2014/main" id="{FB62DE50-9EB4-7198-A393-8B356CD0ACE5}"/>
                  </a:ext>
                </a:extLst>
              </p:cNvPr>
              <p:cNvPicPr>
                <a:picLocks noChangeAspect="1"/>
              </p:cNvPicPr>
              <p:nvPr/>
            </p:nvPicPr>
            <p:blipFill>
              <a:blip r:embed="rId4"/>
              <a:stretch>
                <a:fillRect/>
              </a:stretch>
            </p:blipFill>
            <p:spPr>
              <a:xfrm>
                <a:off x="4022525" y="2256838"/>
                <a:ext cx="3008347" cy="3163951"/>
              </a:xfrm>
              <a:prstGeom prst="rect">
                <a:avLst/>
              </a:prstGeom>
            </p:spPr>
          </p:pic>
          <p:sp>
            <p:nvSpPr>
              <p:cNvPr id="9" name="TextBox 8">
                <a:extLst>
                  <a:ext uri="{FF2B5EF4-FFF2-40B4-BE49-F238E27FC236}">
                    <a16:creationId xmlns:a16="http://schemas.microsoft.com/office/drawing/2014/main" id="{B4B0D21F-5992-1B2A-D7D9-AE10896994D6}"/>
                  </a:ext>
                </a:extLst>
              </p:cNvPr>
              <p:cNvSpPr txBox="1"/>
              <p:nvPr/>
            </p:nvSpPr>
            <p:spPr>
              <a:xfrm>
                <a:off x="4730010" y="3359937"/>
                <a:ext cx="2303597" cy="923330"/>
              </a:xfrm>
              <a:prstGeom prst="rect">
                <a:avLst/>
              </a:prstGeom>
              <a:noFill/>
            </p:spPr>
            <p:txBody>
              <a:bodyPr wrap="square" lIns="91440" tIns="45720" rIns="91440" bIns="45720" rtlCol="0" anchor="t">
                <a:spAutoFit/>
              </a:bodyPr>
              <a:lstStyle/>
              <a:p>
                <a:pPr>
                  <a:defRPr/>
                </a:pPr>
                <a:r>
                  <a:rPr lang="en-US" sz="3600" b="1">
                    <a:solidFill>
                      <a:srgbClr val="0A3C66"/>
                    </a:solidFill>
                    <a:latin typeface="Segoe UI"/>
                    <a:cs typeface="Segoe UI"/>
                  </a:rPr>
                  <a:t>Overview</a:t>
                </a:r>
              </a:p>
              <a:p>
                <a:pPr>
                  <a:defRPr/>
                </a:pPr>
                <a:endParaRPr lang="en-US" b="1">
                  <a:solidFill>
                    <a:srgbClr val="FF0000"/>
                  </a:solidFill>
                  <a:latin typeface="Segoe UI" panose="020B0502040204020203" pitchFamily="34" charset="0"/>
                  <a:cs typeface="Segoe UI" panose="020B0502040204020203" pitchFamily="34" charset="0"/>
                </a:endParaRPr>
              </a:p>
            </p:txBody>
          </p:sp>
        </p:grpSp>
        <p:grpSp>
          <p:nvGrpSpPr>
            <p:cNvPr id="10" name="Group 9">
              <a:extLst>
                <a:ext uri="{FF2B5EF4-FFF2-40B4-BE49-F238E27FC236}">
                  <a16:creationId xmlns:a16="http://schemas.microsoft.com/office/drawing/2014/main" id="{8064ABA3-F2FB-25F0-41C6-F8A2434383B3}"/>
                </a:ext>
              </a:extLst>
            </p:cNvPr>
            <p:cNvGrpSpPr/>
            <p:nvPr/>
          </p:nvGrpSpPr>
          <p:grpSpPr>
            <a:xfrm>
              <a:off x="7576912" y="2609818"/>
              <a:ext cx="3001284" cy="3149131"/>
              <a:chOff x="7610484" y="2324820"/>
              <a:chExt cx="3001284" cy="3149131"/>
            </a:xfrm>
          </p:grpSpPr>
          <p:pic>
            <p:nvPicPr>
              <p:cNvPr id="11" name="Picture 10" descr="Text, chat or text message, icon&#10;&#10;Description automatically generated">
                <a:extLst>
                  <a:ext uri="{FF2B5EF4-FFF2-40B4-BE49-F238E27FC236}">
                    <a16:creationId xmlns:a16="http://schemas.microsoft.com/office/drawing/2014/main" id="{7E265578-2C10-6D75-E6FB-31D09F4A5DCD}"/>
                  </a:ext>
                </a:extLst>
              </p:cNvPr>
              <p:cNvPicPr>
                <a:picLocks noChangeAspect="1"/>
              </p:cNvPicPr>
              <p:nvPr/>
            </p:nvPicPr>
            <p:blipFill>
              <a:blip r:embed="rId5"/>
              <a:stretch>
                <a:fillRect/>
              </a:stretch>
            </p:blipFill>
            <p:spPr>
              <a:xfrm>
                <a:off x="7610484" y="2324820"/>
                <a:ext cx="3001284" cy="3149131"/>
              </a:xfrm>
              <a:prstGeom prst="rect">
                <a:avLst/>
              </a:prstGeom>
            </p:spPr>
          </p:pic>
          <p:sp>
            <p:nvSpPr>
              <p:cNvPr id="12" name="TextBox 11">
                <a:extLst>
                  <a:ext uri="{FF2B5EF4-FFF2-40B4-BE49-F238E27FC236}">
                    <a16:creationId xmlns:a16="http://schemas.microsoft.com/office/drawing/2014/main" id="{23E07FEE-9B5A-8B61-9C23-0573AE6A544A}"/>
                  </a:ext>
                </a:extLst>
              </p:cNvPr>
              <p:cNvSpPr txBox="1"/>
              <p:nvPr/>
            </p:nvSpPr>
            <p:spPr>
              <a:xfrm>
                <a:off x="8614926" y="3413099"/>
                <a:ext cx="1955456" cy="646331"/>
              </a:xfrm>
              <a:prstGeom prst="rect">
                <a:avLst/>
              </a:prstGeom>
              <a:noFill/>
            </p:spPr>
            <p:txBody>
              <a:bodyPr wrap="square" rtlCol="0">
                <a:spAutoFit/>
              </a:bodyPr>
              <a:lstStyle/>
              <a:p>
                <a:pPr>
                  <a:defRPr/>
                </a:pPr>
                <a:r>
                  <a:rPr lang="en-US" sz="3600" b="1">
                    <a:solidFill>
                      <a:srgbClr val="0A3C66"/>
                    </a:solidFill>
                    <a:latin typeface="Segoe UI" panose="020B0502040204020203" pitchFamily="34" charset="0"/>
                    <a:cs typeface="Segoe UI" panose="020B0502040204020203" pitchFamily="34" charset="0"/>
                  </a:rPr>
                  <a:t>Training</a:t>
                </a:r>
              </a:p>
            </p:txBody>
          </p:sp>
        </p:grpSp>
      </p:grpSp>
      <p:grpSp>
        <p:nvGrpSpPr>
          <p:cNvPr id="13" name="Group 12">
            <a:extLst>
              <a:ext uri="{FF2B5EF4-FFF2-40B4-BE49-F238E27FC236}">
                <a16:creationId xmlns:a16="http://schemas.microsoft.com/office/drawing/2014/main" id="{25A674E8-7C30-F53E-25B0-2B49F19A2022}"/>
              </a:ext>
            </a:extLst>
          </p:cNvPr>
          <p:cNvGrpSpPr/>
          <p:nvPr/>
        </p:nvGrpSpPr>
        <p:grpSpPr>
          <a:xfrm>
            <a:off x="396656" y="1453034"/>
            <a:ext cx="3354070" cy="461665"/>
            <a:chOff x="979569" y="1371132"/>
            <a:chExt cx="3354070" cy="461665"/>
          </a:xfrm>
        </p:grpSpPr>
        <p:sp>
          <p:nvSpPr>
            <p:cNvPr id="14" name="Rectangle: Rounded Corners 13">
              <a:extLst>
                <a:ext uri="{FF2B5EF4-FFF2-40B4-BE49-F238E27FC236}">
                  <a16:creationId xmlns:a16="http://schemas.microsoft.com/office/drawing/2014/main" id="{9C3C9BC9-2BEE-30BA-2A8A-206B80BB5D52}"/>
                </a:ext>
              </a:extLst>
            </p:cNvPr>
            <p:cNvSpPr/>
            <p:nvPr/>
          </p:nvSpPr>
          <p:spPr>
            <a:xfrm>
              <a:off x="979569" y="1371132"/>
              <a:ext cx="3354070" cy="461665"/>
            </a:xfrm>
            <a:prstGeom prst="roundRect">
              <a:avLst/>
            </a:prstGeom>
            <a:gradFill flip="none" rotWithShape="1">
              <a:gsLst>
                <a:gs pos="0">
                  <a:srgbClr val="3A7889"/>
                </a:gs>
                <a:gs pos="100000">
                  <a:srgbClr val="244063"/>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56F2593-BBD1-7404-B0FE-E8CC28662C4B}"/>
                </a:ext>
              </a:extLst>
            </p:cNvPr>
            <p:cNvSpPr txBox="1"/>
            <p:nvPr/>
          </p:nvSpPr>
          <p:spPr>
            <a:xfrm>
              <a:off x="979569" y="1371132"/>
              <a:ext cx="3298136" cy="461665"/>
            </a:xfrm>
            <a:prstGeom prst="rect">
              <a:avLst/>
            </a:prstGeom>
            <a:noFill/>
            <a:ln>
              <a:noFill/>
            </a:ln>
          </p:spPr>
          <p:txBody>
            <a:bodyPr wrap="square" lIns="91440" tIns="45720" rIns="91440" bIns="45720" anchor="t">
              <a:spAutoFit/>
            </a:bodyPr>
            <a:lstStyle/>
            <a:p>
              <a:pPr marL="0" marR="0" lvl="0" indent="0" defTabSz="914400" eaLnBrk="1" fontAlgn="auto" latinLnBrk="0" hangingPunct="1">
                <a:lnSpc>
                  <a:spcPct val="100000"/>
                </a:lnSpc>
                <a:spcBef>
                  <a:spcPts val="140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egoe UI"/>
                  <a:cs typeface="Segoe UI"/>
                </a:rPr>
                <a:t>Phase 1 – CSP Partner</a:t>
              </a:r>
              <a:endParaRPr kumimoji="0" lang="en-US" sz="2400" b="1" i="0" u="none" strike="noStrike" kern="0" cap="none" spc="0" normalizeH="0" baseline="0" noProof="0">
                <a:ln>
                  <a:noFill/>
                </a:ln>
                <a:solidFill>
                  <a:srgbClr val="FFC000">
                    <a:lumMod val="60000"/>
                    <a:lumOff val="40000"/>
                  </a:srgbClr>
                </a:solidFill>
                <a:effectLst/>
                <a:uLnTx/>
                <a:uFillTx/>
                <a:latin typeface="Segoe UI"/>
                <a:cs typeface="Segoe UI"/>
              </a:endParaRPr>
            </a:p>
          </p:txBody>
        </p:sp>
      </p:grpSp>
      <p:sp>
        <p:nvSpPr>
          <p:cNvPr id="3" name="Rectangle 2">
            <a:extLst>
              <a:ext uri="{FF2B5EF4-FFF2-40B4-BE49-F238E27FC236}">
                <a16:creationId xmlns:a16="http://schemas.microsoft.com/office/drawing/2014/main" id="{AD6F663B-D251-727D-7CF7-9B64F7C15BEB}"/>
              </a:ext>
            </a:extLst>
          </p:cNvPr>
          <p:cNvSpPr/>
          <p:nvPr/>
        </p:nvSpPr>
        <p:spPr>
          <a:xfrm>
            <a:off x="5303241" y="2964809"/>
            <a:ext cx="2425815" cy="21112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Segoe UI"/>
                <a:cs typeface="Segoe UI"/>
              </a:rPr>
              <a:t>Over 100 onboarding sessions with partners</a:t>
            </a:r>
            <a:endParaRPr lang="en-US"/>
          </a:p>
        </p:txBody>
      </p:sp>
    </p:spTree>
    <p:extLst>
      <p:ext uri="{BB962C8B-B14F-4D97-AF65-F5344CB8AC3E}">
        <p14:creationId xmlns:p14="http://schemas.microsoft.com/office/powerpoint/2010/main" val="210683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A7FF49-61C1-1CD9-0693-C3919F83A5E6}"/>
              </a:ext>
            </a:extLst>
          </p:cNvPr>
          <p:cNvPicPr>
            <a:picLocks noChangeAspect="1"/>
          </p:cNvPicPr>
          <p:nvPr/>
        </p:nvPicPr>
        <p:blipFill rotWithShape="1">
          <a:blip r:embed="rId3"/>
          <a:srcRect t="2769" b="28513"/>
          <a:stretch/>
        </p:blipFill>
        <p:spPr>
          <a:xfrm>
            <a:off x="-60158" y="-1"/>
            <a:ext cx="12252158" cy="6858001"/>
          </a:xfrm>
          <a:prstGeom prst="rect">
            <a:avLst/>
          </a:prstGeom>
        </p:spPr>
      </p:pic>
      <p:sp>
        <p:nvSpPr>
          <p:cNvPr id="8" name="TextBox 7">
            <a:extLst>
              <a:ext uri="{FF2B5EF4-FFF2-40B4-BE49-F238E27FC236}">
                <a16:creationId xmlns:a16="http://schemas.microsoft.com/office/drawing/2014/main" id="{7650F28A-B623-8708-6419-F0EA5D2A747E}"/>
              </a:ext>
            </a:extLst>
          </p:cNvPr>
          <p:cNvSpPr txBox="1"/>
          <p:nvPr/>
        </p:nvSpPr>
        <p:spPr>
          <a:xfrm>
            <a:off x="287079" y="-80420"/>
            <a:ext cx="4359349" cy="1938992"/>
          </a:xfrm>
          <a:prstGeom prst="rect">
            <a:avLst/>
          </a:prstGeom>
          <a:noFill/>
        </p:spPr>
        <p:txBody>
          <a:bodyPr wrap="square" rtlCol="0">
            <a:spAutoFit/>
          </a:bodyPr>
          <a:lstStyle/>
          <a:p>
            <a:r>
              <a:rPr lang="en-US" sz="12000" b="1">
                <a:solidFill>
                  <a:schemeClr val="bg1"/>
                </a:solidFill>
                <a:latin typeface="Segoe UI" panose="020B0502040204020203" pitchFamily="34" charset="0"/>
                <a:cs typeface="Segoe UI" panose="020B0502040204020203" pitchFamily="34" charset="0"/>
              </a:rPr>
              <a:t>CAP</a:t>
            </a:r>
          </a:p>
        </p:txBody>
      </p:sp>
      <p:sp>
        <p:nvSpPr>
          <p:cNvPr id="9" name="TextBox 8">
            <a:extLst>
              <a:ext uri="{FF2B5EF4-FFF2-40B4-BE49-F238E27FC236}">
                <a16:creationId xmlns:a16="http://schemas.microsoft.com/office/drawing/2014/main" id="{21C23100-E63F-C471-607B-DC25215E6585}"/>
              </a:ext>
            </a:extLst>
          </p:cNvPr>
          <p:cNvSpPr txBox="1"/>
          <p:nvPr/>
        </p:nvSpPr>
        <p:spPr>
          <a:xfrm>
            <a:off x="382772" y="1701209"/>
            <a:ext cx="3072809" cy="369332"/>
          </a:xfrm>
          <a:prstGeom prst="rect">
            <a:avLst/>
          </a:prstGeom>
          <a:noFill/>
        </p:spPr>
        <p:txBody>
          <a:bodyPr wrap="square" rtlCol="0">
            <a:spAutoFit/>
          </a:bodyPr>
          <a:lstStyle/>
          <a:p>
            <a:r>
              <a:rPr lang="en-US">
                <a:solidFill>
                  <a:schemeClr val="bg1"/>
                </a:solidFill>
                <a:latin typeface="Segoe UI" panose="020B0502040204020203" pitchFamily="34" charset="0"/>
                <a:cs typeface="Segoe UI" panose="020B0502040204020203" pitchFamily="34" charset="0"/>
              </a:rPr>
              <a:t>Cloud Acceleration Program</a:t>
            </a:r>
          </a:p>
        </p:txBody>
      </p:sp>
    </p:spTree>
    <p:extLst>
      <p:ext uri="{BB962C8B-B14F-4D97-AF65-F5344CB8AC3E}">
        <p14:creationId xmlns:p14="http://schemas.microsoft.com/office/powerpoint/2010/main" val="183559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317FF8-41A3-AEDE-E0E1-FBD61AA6AC94}"/>
              </a:ext>
            </a:extLst>
          </p:cNvPr>
          <p:cNvGrpSpPr/>
          <p:nvPr/>
        </p:nvGrpSpPr>
        <p:grpSpPr>
          <a:xfrm>
            <a:off x="396656" y="1442239"/>
            <a:ext cx="6548283" cy="461665"/>
            <a:chOff x="979568" y="1371132"/>
            <a:chExt cx="6548283" cy="461665"/>
          </a:xfrm>
        </p:grpSpPr>
        <p:sp>
          <p:nvSpPr>
            <p:cNvPr id="32" name="Rectangle: Rounded Corners 31">
              <a:extLst>
                <a:ext uri="{FF2B5EF4-FFF2-40B4-BE49-F238E27FC236}">
                  <a16:creationId xmlns:a16="http://schemas.microsoft.com/office/drawing/2014/main" id="{E5A89640-0DB2-C798-7B94-7949DFB07056}"/>
                </a:ext>
              </a:extLst>
            </p:cNvPr>
            <p:cNvSpPr/>
            <p:nvPr/>
          </p:nvSpPr>
          <p:spPr>
            <a:xfrm>
              <a:off x="979568" y="1371132"/>
              <a:ext cx="6548283"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F73F890-ADD7-DBEB-DDCA-65B7D9834B9B}"/>
                </a:ext>
              </a:extLst>
            </p:cNvPr>
            <p:cNvSpPr txBox="1"/>
            <p:nvPr/>
          </p:nvSpPr>
          <p:spPr>
            <a:xfrm>
              <a:off x="979569" y="1371132"/>
              <a:ext cx="6548282"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Segoe UI"/>
                </a:rPr>
                <a:t>Phase 2 – Cloud Acceleration Program </a:t>
              </a:r>
              <a:r>
                <a:rPr kumimoji="0" lang="en-US" sz="2400" b="1" i="0" u="none" strike="noStrike" kern="1200" cap="none" spc="0" normalizeH="0" baseline="0" noProof="0">
                  <a:ln>
                    <a:noFill/>
                  </a:ln>
                  <a:solidFill>
                    <a:srgbClr val="FFC000">
                      <a:lumMod val="60000"/>
                      <a:lumOff val="40000"/>
                    </a:srgbClr>
                  </a:solidFill>
                  <a:effectLst/>
                  <a:uLnTx/>
                  <a:uFillTx/>
                  <a:latin typeface="Segoe UI"/>
                  <a:ea typeface="+mn-ea"/>
                  <a:cs typeface="Segoe UI"/>
                </a:rPr>
                <a:t>(CAP)</a:t>
              </a:r>
            </a:p>
          </p:txBody>
        </p:sp>
      </p:grpSp>
      <p:sp>
        <p:nvSpPr>
          <p:cNvPr id="2" name="Title 1">
            <a:extLst>
              <a:ext uri="{FF2B5EF4-FFF2-40B4-BE49-F238E27FC236}">
                <a16:creationId xmlns:a16="http://schemas.microsoft.com/office/drawing/2014/main" id="{48A939A1-EDE7-4D56-952F-C273176D77C3}"/>
              </a:ext>
            </a:extLst>
          </p:cNvPr>
          <p:cNvSpPr>
            <a:spLocks noGrp="1"/>
          </p:cNvSpPr>
          <p:nvPr>
            <p:ph type="title"/>
          </p:nvPr>
        </p:nvSpPr>
        <p:spPr/>
        <p:txBody>
          <a:bodyPr>
            <a:normAutofit fontScale="90000"/>
          </a:bodyPr>
          <a:lstStyle/>
          <a:p>
            <a:r>
              <a:rPr lang="en-US">
                <a:latin typeface="Segoe UI"/>
                <a:cs typeface="Segoe UI"/>
              </a:rPr>
              <a:t>Partners journey to SaaS</a:t>
            </a:r>
            <a:br>
              <a:rPr lang="en-US"/>
            </a:br>
            <a:endParaRPr lang="en-US"/>
          </a:p>
        </p:txBody>
      </p:sp>
      <p:grpSp>
        <p:nvGrpSpPr>
          <p:cNvPr id="3" name="Group 2">
            <a:extLst>
              <a:ext uri="{FF2B5EF4-FFF2-40B4-BE49-F238E27FC236}">
                <a16:creationId xmlns:a16="http://schemas.microsoft.com/office/drawing/2014/main" id="{A6B9F159-9757-4AE0-65ED-0BD971DA08BF}"/>
              </a:ext>
            </a:extLst>
          </p:cNvPr>
          <p:cNvGrpSpPr/>
          <p:nvPr/>
        </p:nvGrpSpPr>
        <p:grpSpPr>
          <a:xfrm>
            <a:off x="7367574" y="1578336"/>
            <a:ext cx="4383645" cy="1517082"/>
            <a:chOff x="7547622" y="1665863"/>
            <a:chExt cx="4383645" cy="1517082"/>
          </a:xfrm>
        </p:grpSpPr>
        <p:pic>
          <p:nvPicPr>
            <p:cNvPr id="17" name="Picture 16" descr="Text&#10;&#10;Description automatically generated">
              <a:extLst>
                <a:ext uri="{FF2B5EF4-FFF2-40B4-BE49-F238E27FC236}">
                  <a16:creationId xmlns:a16="http://schemas.microsoft.com/office/drawing/2014/main" id="{4322E068-AC0D-10DB-3409-6C76D70BD093}"/>
                </a:ext>
              </a:extLst>
            </p:cNvPr>
            <p:cNvPicPr>
              <a:picLocks noChangeAspect="1"/>
            </p:cNvPicPr>
            <p:nvPr/>
          </p:nvPicPr>
          <p:blipFill rotWithShape="1">
            <a:blip r:embed="rId3"/>
            <a:srcRect b="67026"/>
            <a:stretch/>
          </p:blipFill>
          <p:spPr>
            <a:xfrm>
              <a:off x="7547622" y="1665863"/>
              <a:ext cx="4383645" cy="1517082"/>
            </a:xfrm>
            <a:prstGeom prst="rect">
              <a:avLst/>
            </a:prstGeom>
          </p:spPr>
        </p:pic>
        <p:sp>
          <p:nvSpPr>
            <p:cNvPr id="18" name="TextBox 17">
              <a:extLst>
                <a:ext uri="{FF2B5EF4-FFF2-40B4-BE49-F238E27FC236}">
                  <a16:creationId xmlns:a16="http://schemas.microsoft.com/office/drawing/2014/main" id="{4537375A-9976-9877-D3A9-31B612DB17CA}"/>
                </a:ext>
              </a:extLst>
            </p:cNvPr>
            <p:cNvSpPr txBox="1"/>
            <p:nvPr/>
          </p:nvSpPr>
          <p:spPr>
            <a:xfrm>
              <a:off x="8446670" y="1903904"/>
              <a:ext cx="2107701" cy="878510"/>
            </a:xfrm>
            <a:prstGeom prst="rect">
              <a:avLst/>
            </a:prstGeom>
            <a:noFill/>
          </p:spPr>
          <p:txBody>
            <a:bodyPr wrap="square">
              <a:spAutoFit/>
            </a:bodyPr>
            <a:lstStyle/>
            <a:p>
              <a:pPr marL="0" marR="0" lvl="1" indent="0" algn="ctr" defTabSz="889000" rtl="0" eaLnBrk="1" fontAlgn="auto" latinLnBrk="0" hangingPunct="1">
                <a:lnSpc>
                  <a:spcPct val="150000"/>
                </a:lnSpc>
                <a:spcBef>
                  <a:spcPct val="0"/>
                </a:spcBef>
                <a:spcAft>
                  <a:spcPct val="15000"/>
                </a:spcAft>
                <a:buClrTx/>
                <a:buSzTx/>
                <a:buFontTx/>
                <a:buNone/>
                <a:tabLst/>
                <a:defRPr/>
              </a:pPr>
              <a:r>
                <a:rPr kumimoji="0" lang="en-US" sz="1800" b="1" i="0" u="none" strike="noStrike" kern="1200" cap="none" spc="0" normalizeH="0" baseline="0" noProof="0">
                  <a:ln>
                    <a:noFill/>
                  </a:ln>
                  <a:solidFill>
                    <a:srgbClr val="0A3C66"/>
                  </a:solidFill>
                  <a:effectLst/>
                  <a:uLnTx/>
                  <a:uFillTx/>
                  <a:latin typeface="Segoe UI"/>
                  <a:ea typeface="+mn-ea"/>
                  <a:cs typeface="Segoe UI"/>
                </a:rPr>
                <a:t>Onboarding with </a:t>
              </a:r>
              <a:br>
                <a:rPr kumimoji="0" lang="en-US" sz="1800" b="1" i="0" u="none" strike="noStrike" kern="1200" cap="none" spc="0" normalizeH="0" baseline="0" noProof="0">
                  <a:ln>
                    <a:noFill/>
                  </a:ln>
                  <a:solidFill>
                    <a:srgbClr val="0A3C66"/>
                  </a:solidFill>
                  <a:effectLst/>
                  <a:uLnTx/>
                  <a:uFillTx/>
                  <a:latin typeface="Segoe UI"/>
                  <a:ea typeface="+mn-ea"/>
                  <a:cs typeface="Segoe UI"/>
                </a:rPr>
              </a:br>
              <a:r>
                <a:rPr kumimoji="0" lang="en-US" sz="1800" b="1" i="0" u="none" strike="noStrike" kern="1200" cap="none" spc="0" normalizeH="0" baseline="0" noProof="0">
                  <a:ln>
                    <a:noFill/>
                  </a:ln>
                  <a:solidFill>
                    <a:srgbClr val="0A3C66"/>
                  </a:solidFill>
                  <a:effectLst/>
                  <a:uLnTx/>
                  <a:uFillTx/>
                  <a:latin typeface="Segoe UI"/>
                  <a:ea typeface="+mn-ea"/>
                  <a:cs typeface="Segoe UI"/>
                </a:rPr>
                <a:t>Buddy Support</a:t>
              </a:r>
              <a:endParaRPr kumimoji="0" lang="en-US" sz="1800" b="1" i="0" u="none" strike="noStrike" kern="1200" cap="none" spc="0" normalizeH="0" baseline="0" noProof="0">
                <a:ln>
                  <a:noFill/>
                </a:ln>
                <a:solidFill>
                  <a:srgbClr val="0A3C66"/>
                </a:solidFill>
                <a:effectLst/>
                <a:uLnTx/>
                <a:uFillTx/>
                <a:latin typeface="Calibri" panose="020F0502020204030204"/>
                <a:ea typeface="+mn-ea"/>
                <a:cs typeface="Calibri" panose="020F0502020204030204"/>
              </a:endParaRPr>
            </a:p>
          </p:txBody>
        </p:sp>
      </p:grpSp>
      <p:grpSp>
        <p:nvGrpSpPr>
          <p:cNvPr id="19" name="Group 18">
            <a:extLst>
              <a:ext uri="{FF2B5EF4-FFF2-40B4-BE49-F238E27FC236}">
                <a16:creationId xmlns:a16="http://schemas.microsoft.com/office/drawing/2014/main" id="{BB2E419B-0A93-F631-B024-FBF37531F65B}"/>
              </a:ext>
            </a:extLst>
          </p:cNvPr>
          <p:cNvGrpSpPr/>
          <p:nvPr/>
        </p:nvGrpSpPr>
        <p:grpSpPr>
          <a:xfrm>
            <a:off x="7367574" y="3310581"/>
            <a:ext cx="4383645" cy="1603852"/>
            <a:chOff x="7547622" y="3398108"/>
            <a:chExt cx="4383645" cy="1603852"/>
          </a:xfrm>
        </p:grpSpPr>
        <p:pic>
          <p:nvPicPr>
            <p:cNvPr id="20" name="Picture 19" descr="Text&#10;&#10;Description automatically generated">
              <a:extLst>
                <a:ext uri="{FF2B5EF4-FFF2-40B4-BE49-F238E27FC236}">
                  <a16:creationId xmlns:a16="http://schemas.microsoft.com/office/drawing/2014/main" id="{13E740C9-B265-96AF-BCFA-B4B04E93FFC0}"/>
                </a:ext>
              </a:extLst>
            </p:cNvPr>
            <p:cNvPicPr>
              <a:picLocks noChangeAspect="1"/>
            </p:cNvPicPr>
            <p:nvPr/>
          </p:nvPicPr>
          <p:blipFill rotWithShape="1">
            <a:blip r:embed="rId3"/>
            <a:srcRect t="34581" b="30561"/>
            <a:stretch/>
          </p:blipFill>
          <p:spPr>
            <a:xfrm>
              <a:off x="7547622" y="3398108"/>
              <a:ext cx="4383645" cy="1603852"/>
            </a:xfrm>
            <a:prstGeom prst="rect">
              <a:avLst/>
            </a:prstGeom>
          </p:spPr>
        </p:pic>
        <p:sp>
          <p:nvSpPr>
            <p:cNvPr id="21" name="TextBox 20">
              <a:extLst>
                <a:ext uri="{FF2B5EF4-FFF2-40B4-BE49-F238E27FC236}">
                  <a16:creationId xmlns:a16="http://schemas.microsoft.com/office/drawing/2014/main" id="{98E37B57-382B-E6D2-20C2-4F0D4D0CF934}"/>
                </a:ext>
              </a:extLst>
            </p:cNvPr>
            <p:cNvSpPr txBox="1"/>
            <p:nvPr/>
          </p:nvSpPr>
          <p:spPr>
            <a:xfrm>
              <a:off x="8446670" y="3977846"/>
              <a:ext cx="2479713" cy="369332"/>
            </a:xfrm>
            <a:prstGeom prst="rect">
              <a:avLst/>
            </a:prstGeom>
            <a:noFill/>
          </p:spPr>
          <p:txBody>
            <a:bodyPr wrap="square">
              <a:spAutoFit/>
            </a:bodyPr>
            <a:lstStyle/>
            <a:p>
              <a:pPr marL="0" marR="0" lvl="1" indent="0" algn="l" defTabSz="889000" rtl="0" eaLnBrk="1" fontAlgn="auto" latinLnBrk="0" hangingPunct="1">
                <a:lnSpc>
                  <a:spcPct val="90000"/>
                </a:lnSpc>
                <a:spcBef>
                  <a:spcPct val="0"/>
                </a:spcBef>
                <a:spcAft>
                  <a:spcPct val="15000"/>
                </a:spcAft>
                <a:buClrTx/>
                <a:buSzTx/>
                <a:buFontTx/>
                <a:buNone/>
                <a:tabLst/>
                <a:defRPr/>
              </a:pPr>
              <a:r>
                <a:rPr kumimoji="0" lang="en-US" sz="1800" b="1" i="0" u="none" strike="noStrike" kern="1200" cap="none" spc="0" normalizeH="0" baseline="0" noProof="0">
                  <a:ln>
                    <a:noFill/>
                  </a:ln>
                  <a:solidFill>
                    <a:srgbClr val="0A3C66"/>
                  </a:solidFill>
                  <a:effectLst/>
                  <a:uLnTx/>
                  <a:uFillTx/>
                  <a:latin typeface="Segoe UI"/>
                  <a:ea typeface="+mn-ea"/>
                  <a:cs typeface="Segoe UI"/>
                </a:rPr>
                <a:t>Guided Onboarding </a:t>
              </a:r>
              <a:r>
                <a:rPr kumimoji="0" lang="en-US" sz="2000" b="1" i="0" u="none" strike="noStrike" kern="1200" cap="none" spc="0" normalizeH="0" baseline="0" noProof="0">
                  <a:ln>
                    <a:noFill/>
                  </a:ln>
                  <a:solidFill>
                    <a:srgbClr val="0A3C66"/>
                  </a:solidFill>
                  <a:effectLst/>
                  <a:uLnTx/>
                  <a:uFillTx/>
                  <a:latin typeface="Segoe UI"/>
                  <a:ea typeface="+mn-ea"/>
                  <a:cs typeface="Segoe UI"/>
                </a:rPr>
                <a:t> </a:t>
              </a:r>
              <a:endParaRPr kumimoji="0" lang="en-US" sz="1800" b="0" i="0" u="none" strike="noStrike" kern="1200" cap="none" spc="0" normalizeH="0" baseline="0" noProof="0">
                <a:ln>
                  <a:noFill/>
                </a:ln>
                <a:solidFill>
                  <a:srgbClr val="0A3C66"/>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grpSp>
      <p:grpSp>
        <p:nvGrpSpPr>
          <p:cNvPr id="22" name="Group 21">
            <a:extLst>
              <a:ext uri="{FF2B5EF4-FFF2-40B4-BE49-F238E27FC236}">
                <a16:creationId xmlns:a16="http://schemas.microsoft.com/office/drawing/2014/main" id="{FD7C4444-973C-BA93-CCB1-642C63C34BDC}"/>
              </a:ext>
            </a:extLst>
          </p:cNvPr>
          <p:cNvGrpSpPr/>
          <p:nvPr/>
        </p:nvGrpSpPr>
        <p:grpSpPr>
          <a:xfrm>
            <a:off x="7367574" y="5056647"/>
            <a:ext cx="4383645" cy="1447367"/>
            <a:chOff x="7547622" y="5144174"/>
            <a:chExt cx="4383645" cy="1447367"/>
          </a:xfrm>
        </p:grpSpPr>
        <p:pic>
          <p:nvPicPr>
            <p:cNvPr id="23" name="Picture 22" descr="Text&#10;&#10;Description automatically generated">
              <a:extLst>
                <a:ext uri="{FF2B5EF4-FFF2-40B4-BE49-F238E27FC236}">
                  <a16:creationId xmlns:a16="http://schemas.microsoft.com/office/drawing/2014/main" id="{EEE3D6B9-C611-2A02-39F7-D939D872CE03}"/>
                </a:ext>
              </a:extLst>
            </p:cNvPr>
            <p:cNvPicPr>
              <a:picLocks noChangeAspect="1"/>
            </p:cNvPicPr>
            <p:nvPr/>
          </p:nvPicPr>
          <p:blipFill rotWithShape="1">
            <a:blip r:embed="rId3"/>
            <a:srcRect t="68542"/>
            <a:stretch/>
          </p:blipFill>
          <p:spPr>
            <a:xfrm>
              <a:off x="7547622" y="5144174"/>
              <a:ext cx="4383645" cy="1447367"/>
            </a:xfrm>
            <a:prstGeom prst="rect">
              <a:avLst/>
            </a:prstGeom>
          </p:spPr>
        </p:pic>
        <p:sp>
          <p:nvSpPr>
            <p:cNvPr id="24" name="TextBox 23">
              <a:extLst>
                <a:ext uri="{FF2B5EF4-FFF2-40B4-BE49-F238E27FC236}">
                  <a16:creationId xmlns:a16="http://schemas.microsoft.com/office/drawing/2014/main" id="{06C820F4-1AEC-FF4E-0B09-C0AC8157C492}"/>
                </a:ext>
              </a:extLst>
            </p:cNvPr>
            <p:cNvSpPr txBox="1"/>
            <p:nvPr/>
          </p:nvSpPr>
          <p:spPr>
            <a:xfrm>
              <a:off x="8446670" y="5440634"/>
              <a:ext cx="2107701" cy="878510"/>
            </a:xfrm>
            <a:prstGeom prst="rect">
              <a:avLst/>
            </a:prstGeom>
            <a:noFill/>
          </p:spPr>
          <p:txBody>
            <a:bodyPr wrap="square">
              <a:spAutoFit/>
            </a:bodyPr>
            <a:lstStyle/>
            <a:p>
              <a:pPr marL="0" marR="0" lvl="1" indent="0" algn="ctr" defTabSz="889000" rtl="0" eaLnBrk="1" fontAlgn="auto" latinLnBrk="0" hangingPunct="1">
                <a:lnSpc>
                  <a:spcPct val="150000"/>
                </a:lnSpc>
                <a:spcBef>
                  <a:spcPct val="0"/>
                </a:spcBef>
                <a:spcAft>
                  <a:spcPct val="15000"/>
                </a:spcAft>
                <a:buClrTx/>
                <a:buSzTx/>
                <a:buFontTx/>
                <a:buNone/>
                <a:tabLst/>
                <a:defRPr/>
              </a:pPr>
              <a:r>
                <a:rPr kumimoji="0" lang="en-US" sz="1800" b="1" i="0" u="none" strike="noStrike" kern="1200" cap="none" spc="0" normalizeH="0" baseline="0" noProof="0">
                  <a:ln>
                    <a:noFill/>
                  </a:ln>
                  <a:solidFill>
                    <a:srgbClr val="0A3C66"/>
                  </a:solidFill>
                  <a:effectLst/>
                  <a:uLnTx/>
                  <a:uFillTx/>
                  <a:latin typeface="Segoe UI"/>
                  <a:ea typeface="+mn-ea"/>
                  <a:cs typeface="Segoe UI"/>
                </a:rPr>
                <a:t>Onboarding with </a:t>
              </a:r>
              <a:br>
                <a:rPr kumimoji="0" lang="en-US" sz="1800" b="1" i="0" u="none" strike="noStrike" kern="1200" cap="none" spc="0" normalizeH="0" baseline="0" noProof="0">
                  <a:ln>
                    <a:noFill/>
                  </a:ln>
                  <a:solidFill>
                    <a:srgbClr val="0A3C66"/>
                  </a:solidFill>
                  <a:effectLst/>
                  <a:uLnTx/>
                  <a:uFillTx/>
                  <a:latin typeface="Segoe UI"/>
                  <a:ea typeface="+mn-ea"/>
                  <a:cs typeface="Segoe UI"/>
                </a:rPr>
              </a:br>
              <a:r>
                <a:rPr kumimoji="0" lang="en-US" sz="1800" b="1" i="0" u="none" strike="noStrike" kern="1200" cap="none" spc="0" normalizeH="0" baseline="0" noProof="0">
                  <a:ln>
                    <a:noFill/>
                  </a:ln>
                  <a:solidFill>
                    <a:srgbClr val="0A3C66"/>
                  </a:solidFill>
                  <a:effectLst/>
                  <a:uLnTx/>
                  <a:uFillTx/>
                  <a:latin typeface="Segoe UI"/>
                  <a:ea typeface="+mn-ea"/>
                  <a:cs typeface="Segoe UI"/>
                </a:rPr>
                <a:t>Consulting Team</a:t>
              </a:r>
              <a:endParaRPr kumimoji="0" lang="en-US" sz="1800" b="1" i="0" u="none" strike="noStrike" kern="1200" cap="none" spc="0" normalizeH="0" baseline="0" noProof="0">
                <a:ln>
                  <a:noFill/>
                </a:ln>
                <a:solidFill>
                  <a:srgbClr val="0A3C66"/>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79DCEB85-E106-1B4D-A1DF-EE47600E5346}"/>
              </a:ext>
            </a:extLst>
          </p:cNvPr>
          <p:cNvGrpSpPr/>
          <p:nvPr/>
        </p:nvGrpSpPr>
        <p:grpSpPr>
          <a:xfrm>
            <a:off x="167535" y="2795665"/>
            <a:ext cx="3075380" cy="3226877"/>
            <a:chOff x="452119" y="2029419"/>
            <a:chExt cx="3364571" cy="3530314"/>
          </a:xfrm>
        </p:grpSpPr>
        <p:pic>
          <p:nvPicPr>
            <p:cNvPr id="26" name="Picture 25" descr="Icon&#10;&#10;Description automatically generated">
              <a:extLst>
                <a:ext uri="{FF2B5EF4-FFF2-40B4-BE49-F238E27FC236}">
                  <a16:creationId xmlns:a16="http://schemas.microsoft.com/office/drawing/2014/main" id="{435024BB-3501-9445-1D23-9487B54B34FD}"/>
                </a:ext>
              </a:extLst>
            </p:cNvPr>
            <p:cNvPicPr>
              <a:picLocks noChangeAspect="1"/>
            </p:cNvPicPr>
            <p:nvPr/>
          </p:nvPicPr>
          <p:blipFill>
            <a:blip r:embed="rId4"/>
            <a:stretch>
              <a:fillRect/>
            </a:stretch>
          </p:blipFill>
          <p:spPr>
            <a:xfrm>
              <a:off x="452119" y="2029419"/>
              <a:ext cx="3364571" cy="3530314"/>
            </a:xfrm>
            <a:prstGeom prst="rect">
              <a:avLst/>
            </a:prstGeom>
          </p:spPr>
        </p:pic>
        <p:sp>
          <p:nvSpPr>
            <p:cNvPr id="27" name="TextBox 26">
              <a:extLst>
                <a:ext uri="{FF2B5EF4-FFF2-40B4-BE49-F238E27FC236}">
                  <a16:creationId xmlns:a16="http://schemas.microsoft.com/office/drawing/2014/main" id="{F974B5DC-8319-1D93-6D0C-121D804F074B}"/>
                </a:ext>
              </a:extLst>
            </p:cNvPr>
            <p:cNvSpPr txBox="1"/>
            <p:nvPr/>
          </p:nvSpPr>
          <p:spPr>
            <a:xfrm>
              <a:off x="1516511" y="3332910"/>
              <a:ext cx="2067893" cy="437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t>SaaS License</a:t>
              </a:r>
            </a:p>
          </p:txBody>
        </p:sp>
      </p:grpSp>
      <p:grpSp>
        <p:nvGrpSpPr>
          <p:cNvPr id="28" name="Group 27">
            <a:extLst>
              <a:ext uri="{FF2B5EF4-FFF2-40B4-BE49-F238E27FC236}">
                <a16:creationId xmlns:a16="http://schemas.microsoft.com/office/drawing/2014/main" id="{D7717034-FB17-EB75-B08F-408B5F48D6ED}"/>
              </a:ext>
            </a:extLst>
          </p:cNvPr>
          <p:cNvGrpSpPr/>
          <p:nvPr/>
        </p:nvGrpSpPr>
        <p:grpSpPr>
          <a:xfrm>
            <a:off x="3541593" y="2829569"/>
            <a:ext cx="3083365" cy="3226877"/>
            <a:chOff x="3825426" y="2063323"/>
            <a:chExt cx="3373307" cy="3530314"/>
          </a:xfrm>
        </p:grpSpPr>
        <p:pic>
          <p:nvPicPr>
            <p:cNvPr id="29" name="Picture 28" descr="Icon&#10;&#10;Description automatically generated">
              <a:extLst>
                <a:ext uri="{FF2B5EF4-FFF2-40B4-BE49-F238E27FC236}">
                  <a16:creationId xmlns:a16="http://schemas.microsoft.com/office/drawing/2014/main" id="{598D22CE-0F16-8D42-3B8E-9576A786607A}"/>
                </a:ext>
              </a:extLst>
            </p:cNvPr>
            <p:cNvPicPr>
              <a:picLocks noChangeAspect="1"/>
            </p:cNvPicPr>
            <p:nvPr/>
          </p:nvPicPr>
          <p:blipFill>
            <a:blip r:embed="rId4"/>
            <a:stretch>
              <a:fillRect/>
            </a:stretch>
          </p:blipFill>
          <p:spPr>
            <a:xfrm>
              <a:off x="3825426" y="2063323"/>
              <a:ext cx="3364571" cy="3530314"/>
            </a:xfrm>
            <a:prstGeom prst="rect">
              <a:avLst/>
            </a:prstGeom>
          </p:spPr>
        </p:pic>
        <p:sp>
          <p:nvSpPr>
            <p:cNvPr id="30" name="TextBox 29">
              <a:extLst>
                <a:ext uri="{FF2B5EF4-FFF2-40B4-BE49-F238E27FC236}">
                  <a16:creationId xmlns:a16="http://schemas.microsoft.com/office/drawing/2014/main" id="{951AF10E-A466-2875-4FFE-F083FD48BA48}"/>
                </a:ext>
              </a:extLst>
            </p:cNvPr>
            <p:cNvSpPr txBox="1"/>
            <p:nvPr/>
          </p:nvSpPr>
          <p:spPr>
            <a:xfrm>
              <a:off x="4589289" y="3209800"/>
              <a:ext cx="2609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t>SaaS Project</a:t>
              </a:r>
              <a:b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t>Evaluation Meeting</a:t>
              </a:r>
            </a:p>
          </p:txBody>
        </p:sp>
      </p:grpSp>
    </p:spTree>
    <p:extLst>
      <p:ext uri="{BB962C8B-B14F-4D97-AF65-F5344CB8AC3E}">
        <p14:creationId xmlns:p14="http://schemas.microsoft.com/office/powerpoint/2010/main" val="385282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20795D-F051-6800-48E5-FE908F333070}"/>
              </a:ext>
            </a:extLst>
          </p:cNvPr>
          <p:cNvSpPr>
            <a:spLocks noGrp="1"/>
          </p:cNvSpPr>
          <p:nvPr>
            <p:ph type="title"/>
          </p:nvPr>
        </p:nvSpPr>
        <p:spPr/>
        <p:txBody>
          <a:bodyPr>
            <a:normAutofit fontScale="90000"/>
          </a:bodyPr>
          <a:lstStyle/>
          <a:p>
            <a:r>
              <a:rPr lang="en-US">
                <a:solidFill>
                  <a:srgbClr val="2C0E42"/>
                </a:solidFill>
                <a:latin typeface="Segoe UI"/>
                <a:cs typeface="Segoe UI"/>
              </a:rPr>
              <a:t>Onboarding with Buddy Support</a:t>
            </a:r>
          </a:p>
        </p:txBody>
      </p:sp>
      <p:pic>
        <p:nvPicPr>
          <p:cNvPr id="7" name="Picture 6" descr="Icon&#10;&#10;Description automatically generated">
            <a:extLst>
              <a:ext uri="{FF2B5EF4-FFF2-40B4-BE49-F238E27FC236}">
                <a16:creationId xmlns:a16="http://schemas.microsoft.com/office/drawing/2014/main" id="{274C601F-E77F-E30C-4768-CC991CAA2F29}"/>
              </a:ext>
            </a:extLst>
          </p:cNvPr>
          <p:cNvPicPr>
            <a:picLocks noChangeAspect="1"/>
          </p:cNvPicPr>
          <p:nvPr/>
        </p:nvPicPr>
        <p:blipFill>
          <a:blip r:embed="rId3"/>
          <a:stretch>
            <a:fillRect/>
          </a:stretch>
        </p:blipFill>
        <p:spPr>
          <a:xfrm>
            <a:off x="6408217" y="1299057"/>
            <a:ext cx="4663942" cy="4377627"/>
          </a:xfrm>
          <a:prstGeom prst="rect">
            <a:avLst/>
          </a:prstGeom>
        </p:spPr>
      </p:pic>
      <p:sp>
        <p:nvSpPr>
          <p:cNvPr id="9" name="TextBox 8">
            <a:extLst>
              <a:ext uri="{FF2B5EF4-FFF2-40B4-BE49-F238E27FC236}">
                <a16:creationId xmlns:a16="http://schemas.microsoft.com/office/drawing/2014/main" id="{2D567452-A3BC-1D86-705A-F1BBF99A462D}"/>
              </a:ext>
            </a:extLst>
          </p:cNvPr>
          <p:cNvSpPr txBox="1"/>
          <p:nvPr/>
        </p:nvSpPr>
        <p:spPr>
          <a:xfrm>
            <a:off x="1119841" y="2640471"/>
            <a:ext cx="1045360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13C40"/>
                </a:solidFill>
                <a:latin typeface="Segoe UI Semibold" panose="020B0702040204020203" pitchFamily="34" charset="0"/>
                <a:ea typeface="Segoe UI Black"/>
                <a:cs typeface="Segoe UI Semibold" panose="020B0702040204020203" pitchFamily="34" charset="0"/>
              </a:rPr>
              <a:t>Ad hoc support </a:t>
            </a:r>
            <a:br>
              <a:rPr lang="en-US" sz="2400">
                <a:latin typeface="Segoe UI Semibold" panose="020B0702040204020203" pitchFamily="34" charset="0"/>
                <a:cs typeface="Segoe UI Semibold" panose="020B0702040204020203" pitchFamily="34" charset="0"/>
              </a:rPr>
            </a:br>
            <a:endParaRPr lang="en-US" sz="2400">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Teams sessions</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Support option for experienced partners</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28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248324A4-DF8B-63ED-CD09-62438EE1D337}"/>
              </a:ext>
            </a:extLst>
          </p:cNvPr>
          <p:cNvPicPr>
            <a:picLocks noChangeAspect="1"/>
          </p:cNvPicPr>
          <p:nvPr/>
        </p:nvPicPr>
        <p:blipFill>
          <a:blip r:embed="rId2"/>
          <a:stretch>
            <a:fillRect/>
          </a:stretch>
        </p:blipFill>
        <p:spPr>
          <a:xfrm>
            <a:off x="3174" y="0"/>
            <a:ext cx="12188825" cy="6858000"/>
          </a:xfrm>
          <a:prstGeom prst="rect">
            <a:avLst/>
          </a:prstGeom>
        </p:spPr>
      </p:pic>
    </p:spTree>
    <p:extLst>
      <p:ext uri="{BB962C8B-B14F-4D97-AF65-F5344CB8AC3E}">
        <p14:creationId xmlns:p14="http://schemas.microsoft.com/office/powerpoint/2010/main" val="39314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20795D-F051-6800-48E5-FE908F333070}"/>
              </a:ext>
            </a:extLst>
          </p:cNvPr>
          <p:cNvSpPr>
            <a:spLocks noGrp="1"/>
          </p:cNvSpPr>
          <p:nvPr>
            <p:ph type="title"/>
          </p:nvPr>
        </p:nvSpPr>
        <p:spPr/>
        <p:txBody>
          <a:bodyPr>
            <a:normAutofit fontScale="90000"/>
          </a:bodyPr>
          <a:lstStyle/>
          <a:p>
            <a:r>
              <a:rPr lang="en-US">
                <a:solidFill>
                  <a:srgbClr val="2C0E42"/>
                </a:solidFill>
                <a:latin typeface="Segoe UI"/>
                <a:cs typeface="Segoe UI"/>
              </a:rPr>
              <a:t>Onboarding with Buddy Support</a:t>
            </a:r>
          </a:p>
        </p:txBody>
      </p:sp>
      <p:pic>
        <p:nvPicPr>
          <p:cNvPr id="7" name="Picture 6" descr="Icon&#10;&#10;Description automatically generated">
            <a:extLst>
              <a:ext uri="{FF2B5EF4-FFF2-40B4-BE49-F238E27FC236}">
                <a16:creationId xmlns:a16="http://schemas.microsoft.com/office/drawing/2014/main" id="{274C601F-E77F-E30C-4768-CC991CAA2F29}"/>
              </a:ext>
            </a:extLst>
          </p:cNvPr>
          <p:cNvPicPr>
            <a:picLocks noChangeAspect="1"/>
          </p:cNvPicPr>
          <p:nvPr/>
        </p:nvPicPr>
        <p:blipFill>
          <a:blip r:embed="rId3"/>
          <a:stretch>
            <a:fillRect/>
          </a:stretch>
        </p:blipFill>
        <p:spPr>
          <a:xfrm>
            <a:off x="6408217" y="1299057"/>
            <a:ext cx="4663942" cy="4377627"/>
          </a:xfrm>
          <a:prstGeom prst="rect">
            <a:avLst/>
          </a:prstGeom>
        </p:spPr>
      </p:pic>
      <p:sp>
        <p:nvSpPr>
          <p:cNvPr id="9" name="TextBox 8">
            <a:extLst>
              <a:ext uri="{FF2B5EF4-FFF2-40B4-BE49-F238E27FC236}">
                <a16:creationId xmlns:a16="http://schemas.microsoft.com/office/drawing/2014/main" id="{2D567452-A3BC-1D86-705A-F1BBF99A462D}"/>
              </a:ext>
            </a:extLst>
          </p:cNvPr>
          <p:cNvSpPr txBox="1"/>
          <p:nvPr/>
        </p:nvSpPr>
        <p:spPr>
          <a:xfrm>
            <a:off x="1119841" y="2640471"/>
            <a:ext cx="1045360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13C40"/>
                </a:solidFill>
                <a:latin typeface="Segoe UI Semibold" panose="020B0702040204020203" pitchFamily="34" charset="0"/>
                <a:ea typeface="Segoe UI Black"/>
                <a:cs typeface="Segoe UI Semibold" panose="020B0702040204020203" pitchFamily="34" charset="0"/>
              </a:rPr>
              <a:t>Ad hoc support </a:t>
            </a:r>
            <a:br>
              <a:rPr lang="en-US" sz="2400">
                <a:latin typeface="Segoe UI Semibold" panose="020B0702040204020203" pitchFamily="34" charset="0"/>
                <a:cs typeface="Segoe UI Semibold" panose="020B0702040204020203" pitchFamily="34" charset="0"/>
              </a:rPr>
            </a:br>
            <a:endParaRPr lang="en-US" sz="2400">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Teams sessions</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Support option for experienced partners</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2949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7D2C-F0A0-E8BB-D0F9-61676A0188EF}"/>
              </a:ext>
            </a:extLst>
          </p:cNvPr>
          <p:cNvSpPr>
            <a:spLocks noGrp="1"/>
          </p:cNvSpPr>
          <p:nvPr>
            <p:ph type="title"/>
          </p:nvPr>
        </p:nvSpPr>
        <p:spPr/>
        <p:txBody>
          <a:bodyPr>
            <a:normAutofit fontScale="90000"/>
          </a:bodyPr>
          <a:lstStyle/>
          <a:p>
            <a:pPr marL="228600" marR="0" lvl="0" indent="-228600" defTabSz="914400" rtl="0" eaLnBrk="1" fontAlgn="auto" latinLnBrk="0" hangingPunct="1">
              <a:lnSpc>
                <a:spcPct val="90000"/>
              </a:lnSpc>
              <a:spcBef>
                <a:spcPts val="1000"/>
              </a:spcBef>
              <a:spcAft>
                <a:spcPts val="0"/>
              </a:spcAft>
              <a:tabLst/>
              <a:defRPr/>
            </a:pPr>
            <a:r>
              <a:rPr lang="en-US"/>
              <a:t>CAP – Guided Onboarding</a:t>
            </a:r>
          </a:p>
        </p:txBody>
      </p:sp>
      <p:grpSp>
        <p:nvGrpSpPr>
          <p:cNvPr id="31" name="Group 30">
            <a:extLst>
              <a:ext uri="{FF2B5EF4-FFF2-40B4-BE49-F238E27FC236}">
                <a16:creationId xmlns:a16="http://schemas.microsoft.com/office/drawing/2014/main" id="{8D294446-F0A9-F90C-FF93-BCC93F708BA2}"/>
              </a:ext>
            </a:extLst>
          </p:cNvPr>
          <p:cNvGrpSpPr/>
          <p:nvPr/>
        </p:nvGrpSpPr>
        <p:grpSpPr>
          <a:xfrm>
            <a:off x="660118" y="1372349"/>
            <a:ext cx="2419196" cy="2538368"/>
            <a:chOff x="497386" y="1103333"/>
            <a:chExt cx="2794086" cy="2931726"/>
          </a:xfrm>
        </p:grpSpPr>
        <p:pic>
          <p:nvPicPr>
            <p:cNvPr id="32" name="Picture 31" descr="Text, chat or text message, icon&#10;&#10;Description automatically generated">
              <a:extLst>
                <a:ext uri="{FF2B5EF4-FFF2-40B4-BE49-F238E27FC236}">
                  <a16:creationId xmlns:a16="http://schemas.microsoft.com/office/drawing/2014/main" id="{72937DDD-A389-19B5-313B-4A5702AD3569}"/>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33" name="TextBox 32">
              <a:extLst>
                <a:ext uri="{FF2B5EF4-FFF2-40B4-BE49-F238E27FC236}">
                  <a16:creationId xmlns:a16="http://schemas.microsoft.com/office/drawing/2014/main" id="{E83B569F-FB9E-769C-E507-4C2EFEC4C7A4}"/>
                </a:ext>
              </a:extLst>
            </p:cNvPr>
            <p:cNvSpPr txBox="1"/>
            <p:nvPr/>
          </p:nvSpPr>
          <p:spPr>
            <a:xfrm>
              <a:off x="1202528" y="2186046"/>
              <a:ext cx="1865411" cy="533207"/>
            </a:xfrm>
            <a:prstGeom prst="rect">
              <a:avLst/>
            </a:prstGeom>
            <a:noFill/>
          </p:spPr>
          <p:txBody>
            <a:bodyPr wrap="square" rtlCol="0">
              <a:spAutoFit/>
            </a:bodyPr>
            <a:lstStyle/>
            <a:p>
              <a:r>
                <a:rPr lang="en-US" sz="2400" b="1">
                  <a:solidFill>
                    <a:srgbClr val="0A3C66"/>
                  </a:solidFill>
                  <a:latin typeface="Segoe UI" panose="020B0502040204020203" pitchFamily="34" charset="0"/>
                  <a:cs typeface="Segoe UI" panose="020B0502040204020203" pitchFamily="34" charset="0"/>
                </a:rPr>
                <a:t>Migration</a:t>
              </a:r>
            </a:p>
          </p:txBody>
        </p:sp>
      </p:grpSp>
      <p:grpSp>
        <p:nvGrpSpPr>
          <p:cNvPr id="34" name="Group 33">
            <a:extLst>
              <a:ext uri="{FF2B5EF4-FFF2-40B4-BE49-F238E27FC236}">
                <a16:creationId xmlns:a16="http://schemas.microsoft.com/office/drawing/2014/main" id="{F62B0646-59F5-C44F-37C0-725D57B8B384}"/>
              </a:ext>
            </a:extLst>
          </p:cNvPr>
          <p:cNvGrpSpPr/>
          <p:nvPr/>
        </p:nvGrpSpPr>
        <p:grpSpPr>
          <a:xfrm>
            <a:off x="2476886" y="4179733"/>
            <a:ext cx="2603095" cy="2544327"/>
            <a:chOff x="2314154" y="3910717"/>
            <a:chExt cx="3006483" cy="2938608"/>
          </a:xfrm>
        </p:grpSpPr>
        <p:pic>
          <p:nvPicPr>
            <p:cNvPr id="35" name="Picture 34" descr="Text, application, chat or text message, icon&#10;&#10;Description automatically generated">
              <a:extLst>
                <a:ext uri="{FF2B5EF4-FFF2-40B4-BE49-F238E27FC236}">
                  <a16:creationId xmlns:a16="http://schemas.microsoft.com/office/drawing/2014/main" id="{5E16F2CE-40DD-BF26-608E-DE404BE556DF}"/>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36" name="TextBox 35">
              <a:extLst>
                <a:ext uri="{FF2B5EF4-FFF2-40B4-BE49-F238E27FC236}">
                  <a16:creationId xmlns:a16="http://schemas.microsoft.com/office/drawing/2014/main" id="{953CFAD1-857A-0D87-5C68-4344A3CE2292}"/>
                </a:ext>
              </a:extLst>
            </p:cNvPr>
            <p:cNvSpPr txBox="1"/>
            <p:nvPr/>
          </p:nvSpPr>
          <p:spPr>
            <a:xfrm>
              <a:off x="2941237" y="4803240"/>
              <a:ext cx="2379400" cy="954107"/>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Test environment</a:t>
              </a:r>
            </a:p>
          </p:txBody>
        </p:sp>
      </p:grpSp>
    </p:spTree>
    <p:extLst>
      <p:ext uri="{BB962C8B-B14F-4D97-AF65-F5344CB8AC3E}">
        <p14:creationId xmlns:p14="http://schemas.microsoft.com/office/powerpoint/2010/main" val="305460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7D2C-F0A0-E8BB-D0F9-61676A0188EF}"/>
              </a:ext>
            </a:extLst>
          </p:cNvPr>
          <p:cNvSpPr>
            <a:spLocks noGrp="1"/>
          </p:cNvSpPr>
          <p:nvPr>
            <p:ph type="title"/>
          </p:nvPr>
        </p:nvSpPr>
        <p:spPr/>
        <p:txBody>
          <a:bodyPr>
            <a:normAutofit fontScale="90000"/>
          </a:bodyPr>
          <a:lstStyle/>
          <a:p>
            <a:pPr marL="228600" marR="0" lvl="0" indent="-228600" defTabSz="914400" rtl="0" eaLnBrk="1" fontAlgn="auto" latinLnBrk="0" hangingPunct="1">
              <a:lnSpc>
                <a:spcPct val="90000"/>
              </a:lnSpc>
              <a:spcBef>
                <a:spcPts val="1000"/>
              </a:spcBef>
              <a:spcAft>
                <a:spcPts val="0"/>
              </a:spcAft>
              <a:tabLst/>
              <a:defRPr/>
            </a:pPr>
            <a:r>
              <a:rPr lang="en-US"/>
              <a:t>CAP – Guided Onboarding</a:t>
            </a:r>
          </a:p>
        </p:txBody>
      </p:sp>
      <p:grpSp>
        <p:nvGrpSpPr>
          <p:cNvPr id="31" name="Group 30">
            <a:extLst>
              <a:ext uri="{FF2B5EF4-FFF2-40B4-BE49-F238E27FC236}">
                <a16:creationId xmlns:a16="http://schemas.microsoft.com/office/drawing/2014/main" id="{8D294446-F0A9-F90C-FF93-BCC93F708BA2}"/>
              </a:ext>
            </a:extLst>
          </p:cNvPr>
          <p:cNvGrpSpPr/>
          <p:nvPr/>
        </p:nvGrpSpPr>
        <p:grpSpPr>
          <a:xfrm>
            <a:off x="660118" y="1372349"/>
            <a:ext cx="2419196" cy="2538368"/>
            <a:chOff x="497386" y="1103333"/>
            <a:chExt cx="2794086" cy="2931726"/>
          </a:xfrm>
        </p:grpSpPr>
        <p:pic>
          <p:nvPicPr>
            <p:cNvPr id="32" name="Picture 31" descr="Text, chat or text message, icon&#10;&#10;Description automatically generated">
              <a:extLst>
                <a:ext uri="{FF2B5EF4-FFF2-40B4-BE49-F238E27FC236}">
                  <a16:creationId xmlns:a16="http://schemas.microsoft.com/office/drawing/2014/main" id="{72937DDD-A389-19B5-313B-4A5702AD3569}"/>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33" name="TextBox 32">
              <a:extLst>
                <a:ext uri="{FF2B5EF4-FFF2-40B4-BE49-F238E27FC236}">
                  <a16:creationId xmlns:a16="http://schemas.microsoft.com/office/drawing/2014/main" id="{E83B569F-FB9E-769C-E507-4C2EFEC4C7A4}"/>
                </a:ext>
              </a:extLst>
            </p:cNvPr>
            <p:cNvSpPr txBox="1"/>
            <p:nvPr/>
          </p:nvSpPr>
          <p:spPr>
            <a:xfrm>
              <a:off x="1202528" y="2186046"/>
              <a:ext cx="1865411" cy="533207"/>
            </a:xfrm>
            <a:prstGeom prst="rect">
              <a:avLst/>
            </a:prstGeom>
            <a:noFill/>
          </p:spPr>
          <p:txBody>
            <a:bodyPr wrap="square" rtlCol="0">
              <a:spAutoFit/>
            </a:bodyPr>
            <a:lstStyle/>
            <a:p>
              <a:r>
                <a:rPr lang="en-US" sz="2400" b="1">
                  <a:solidFill>
                    <a:srgbClr val="0A3C66"/>
                  </a:solidFill>
                  <a:latin typeface="Segoe UI" panose="020B0502040204020203" pitchFamily="34" charset="0"/>
                  <a:cs typeface="Segoe UI" panose="020B0502040204020203" pitchFamily="34" charset="0"/>
                </a:rPr>
                <a:t>Migration</a:t>
              </a:r>
            </a:p>
          </p:txBody>
        </p:sp>
      </p:grpSp>
      <p:grpSp>
        <p:nvGrpSpPr>
          <p:cNvPr id="34" name="Group 33">
            <a:extLst>
              <a:ext uri="{FF2B5EF4-FFF2-40B4-BE49-F238E27FC236}">
                <a16:creationId xmlns:a16="http://schemas.microsoft.com/office/drawing/2014/main" id="{F62B0646-59F5-C44F-37C0-725D57B8B384}"/>
              </a:ext>
            </a:extLst>
          </p:cNvPr>
          <p:cNvGrpSpPr/>
          <p:nvPr/>
        </p:nvGrpSpPr>
        <p:grpSpPr>
          <a:xfrm>
            <a:off x="2476886" y="4179733"/>
            <a:ext cx="2603095" cy="2544327"/>
            <a:chOff x="2314154" y="3910717"/>
            <a:chExt cx="3006483" cy="2938608"/>
          </a:xfrm>
        </p:grpSpPr>
        <p:pic>
          <p:nvPicPr>
            <p:cNvPr id="35" name="Picture 34" descr="Text, application, chat or text message, icon&#10;&#10;Description automatically generated">
              <a:extLst>
                <a:ext uri="{FF2B5EF4-FFF2-40B4-BE49-F238E27FC236}">
                  <a16:creationId xmlns:a16="http://schemas.microsoft.com/office/drawing/2014/main" id="{5E16F2CE-40DD-BF26-608E-DE404BE556DF}"/>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36" name="TextBox 35">
              <a:extLst>
                <a:ext uri="{FF2B5EF4-FFF2-40B4-BE49-F238E27FC236}">
                  <a16:creationId xmlns:a16="http://schemas.microsoft.com/office/drawing/2014/main" id="{953CFAD1-857A-0D87-5C68-4344A3CE2292}"/>
                </a:ext>
              </a:extLst>
            </p:cNvPr>
            <p:cNvSpPr txBox="1"/>
            <p:nvPr/>
          </p:nvSpPr>
          <p:spPr>
            <a:xfrm>
              <a:off x="2941237" y="4803240"/>
              <a:ext cx="2379400" cy="954107"/>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Test environment</a:t>
              </a:r>
            </a:p>
          </p:txBody>
        </p:sp>
      </p:grpSp>
      <p:grpSp>
        <p:nvGrpSpPr>
          <p:cNvPr id="37" name="Group 36">
            <a:extLst>
              <a:ext uri="{FF2B5EF4-FFF2-40B4-BE49-F238E27FC236}">
                <a16:creationId xmlns:a16="http://schemas.microsoft.com/office/drawing/2014/main" id="{4AB102C1-24CF-ADBF-D5D6-9B27BA837FD4}"/>
              </a:ext>
            </a:extLst>
          </p:cNvPr>
          <p:cNvGrpSpPr/>
          <p:nvPr/>
        </p:nvGrpSpPr>
        <p:grpSpPr>
          <a:xfrm>
            <a:off x="4654602" y="1378700"/>
            <a:ext cx="2419196" cy="2538368"/>
            <a:chOff x="4491870" y="1109684"/>
            <a:chExt cx="2794086" cy="2931726"/>
          </a:xfrm>
        </p:grpSpPr>
        <p:pic>
          <p:nvPicPr>
            <p:cNvPr id="38" name="Picture 37" descr="Text, chat or text message, icon&#10;&#10;Description automatically generated">
              <a:extLst>
                <a:ext uri="{FF2B5EF4-FFF2-40B4-BE49-F238E27FC236}">
                  <a16:creationId xmlns:a16="http://schemas.microsoft.com/office/drawing/2014/main" id="{4BC7C4A8-C862-A3D8-B073-2ED73EFA9154}"/>
                </a:ext>
              </a:extLst>
            </p:cNvPr>
            <p:cNvPicPr>
              <a:picLocks noChangeAspect="1"/>
            </p:cNvPicPr>
            <p:nvPr/>
          </p:nvPicPr>
          <p:blipFill>
            <a:blip r:embed="rId5"/>
            <a:stretch>
              <a:fillRect/>
            </a:stretch>
          </p:blipFill>
          <p:spPr>
            <a:xfrm>
              <a:off x="4491870" y="1109684"/>
              <a:ext cx="2794086" cy="2931726"/>
            </a:xfrm>
            <a:prstGeom prst="rect">
              <a:avLst/>
            </a:prstGeom>
          </p:spPr>
        </p:pic>
        <p:sp>
          <p:nvSpPr>
            <p:cNvPr id="39" name="TextBox 38">
              <a:extLst>
                <a:ext uri="{FF2B5EF4-FFF2-40B4-BE49-F238E27FC236}">
                  <a16:creationId xmlns:a16="http://schemas.microsoft.com/office/drawing/2014/main" id="{85334CE5-5702-E6CE-3161-BED5F427892A}"/>
                </a:ext>
              </a:extLst>
            </p:cNvPr>
            <p:cNvSpPr txBox="1"/>
            <p:nvPr/>
          </p:nvSpPr>
          <p:spPr>
            <a:xfrm>
              <a:off x="5108240" y="1993176"/>
              <a:ext cx="2167003" cy="959772"/>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First Store/</a:t>
              </a:r>
              <a:br>
                <a:rPr lang="en-US" sz="2400" b="1">
                  <a:solidFill>
                    <a:srgbClr val="0A3C66"/>
                  </a:solidFill>
                  <a:latin typeface="Segoe UI" panose="020B0502040204020203" pitchFamily="34" charset="0"/>
                  <a:cs typeface="Segoe UI" panose="020B0502040204020203" pitchFamily="34" charset="0"/>
                </a:rPr>
              </a:br>
              <a:r>
                <a:rPr lang="en-US" sz="2400" b="1">
                  <a:solidFill>
                    <a:srgbClr val="0A3C66"/>
                  </a:solidFill>
                  <a:latin typeface="Segoe UI" panose="020B0502040204020203" pitchFamily="34" charset="0"/>
                  <a:cs typeface="Segoe UI" panose="020B0502040204020203" pitchFamily="34" charset="0"/>
                </a:rPr>
                <a:t>POS</a:t>
              </a:r>
            </a:p>
          </p:txBody>
        </p:sp>
      </p:grpSp>
      <p:grpSp>
        <p:nvGrpSpPr>
          <p:cNvPr id="40" name="Group 39">
            <a:extLst>
              <a:ext uri="{FF2B5EF4-FFF2-40B4-BE49-F238E27FC236}">
                <a16:creationId xmlns:a16="http://schemas.microsoft.com/office/drawing/2014/main" id="{47C45674-AA22-06F1-F90C-42B9856612B0}"/>
              </a:ext>
            </a:extLst>
          </p:cNvPr>
          <p:cNvGrpSpPr/>
          <p:nvPr/>
        </p:nvGrpSpPr>
        <p:grpSpPr>
          <a:xfrm>
            <a:off x="7034096" y="4179733"/>
            <a:ext cx="2419196" cy="2544327"/>
            <a:chOff x="6871364" y="3910717"/>
            <a:chExt cx="2794086" cy="2938608"/>
          </a:xfrm>
        </p:grpSpPr>
        <p:pic>
          <p:nvPicPr>
            <p:cNvPr id="41" name="Picture 40" descr="Text, chat or text message, icon&#10;&#10;Description automatically generated">
              <a:extLst>
                <a:ext uri="{FF2B5EF4-FFF2-40B4-BE49-F238E27FC236}">
                  <a16:creationId xmlns:a16="http://schemas.microsoft.com/office/drawing/2014/main" id="{427B4B42-EFA2-9FBB-3125-6323735DEF2A}"/>
                </a:ext>
              </a:extLst>
            </p:cNvPr>
            <p:cNvPicPr>
              <a:picLocks noChangeAspect="1"/>
            </p:cNvPicPr>
            <p:nvPr/>
          </p:nvPicPr>
          <p:blipFill>
            <a:blip r:embed="rId6"/>
            <a:stretch>
              <a:fillRect/>
            </a:stretch>
          </p:blipFill>
          <p:spPr>
            <a:xfrm>
              <a:off x="6871364" y="3910717"/>
              <a:ext cx="2794086" cy="2938608"/>
            </a:xfrm>
            <a:prstGeom prst="rect">
              <a:avLst/>
            </a:prstGeom>
          </p:spPr>
        </p:pic>
        <p:sp>
          <p:nvSpPr>
            <p:cNvPr id="42" name="TextBox 41">
              <a:extLst>
                <a:ext uri="{FF2B5EF4-FFF2-40B4-BE49-F238E27FC236}">
                  <a16:creationId xmlns:a16="http://schemas.microsoft.com/office/drawing/2014/main" id="{6D4134C3-08AB-01B8-8F6C-1A928112DD9B}"/>
                </a:ext>
              </a:extLst>
            </p:cNvPr>
            <p:cNvSpPr txBox="1"/>
            <p:nvPr/>
          </p:nvSpPr>
          <p:spPr>
            <a:xfrm>
              <a:off x="7477021" y="4728882"/>
              <a:ext cx="2167003" cy="1279696"/>
            </a:xfrm>
            <a:prstGeom prst="rect">
              <a:avLst/>
            </a:prstGeom>
            <a:noFill/>
          </p:spPr>
          <p:txBody>
            <a:bodyPr wrap="square" rtlCol="0">
              <a:spAutoFit/>
            </a:bodyPr>
            <a:lstStyle/>
            <a:p>
              <a:pPr algn="ctr"/>
              <a:r>
                <a:rPr lang="en-US" sz="2200" b="1">
                  <a:solidFill>
                    <a:srgbClr val="0A3C66"/>
                  </a:solidFill>
                  <a:latin typeface="Segoe UI" panose="020B0502040204020203" pitchFamily="34" charset="0"/>
                  <a:cs typeface="Segoe UI" panose="020B0502040204020203" pitchFamily="34" charset="0"/>
                </a:rPr>
                <a:t>First HO/POS</a:t>
              </a:r>
              <a:br>
                <a:rPr lang="en-US" sz="2200" b="1">
                  <a:solidFill>
                    <a:srgbClr val="0A3C66"/>
                  </a:solidFill>
                  <a:latin typeface="Segoe UI" panose="020B0502040204020203" pitchFamily="34" charset="0"/>
                  <a:cs typeface="Segoe UI" panose="020B0502040204020203" pitchFamily="34" charset="0"/>
                </a:rPr>
              </a:br>
              <a:r>
                <a:rPr lang="en-US" sz="2200" b="1">
                  <a:solidFill>
                    <a:srgbClr val="0A3C66"/>
                  </a:solidFill>
                  <a:latin typeface="Segoe UI" panose="020B0502040204020203" pitchFamily="34" charset="0"/>
                  <a:cs typeface="Segoe UI" panose="020B0502040204020203" pitchFamily="34" charset="0"/>
                </a:rPr>
                <a:t>Update</a:t>
              </a:r>
            </a:p>
          </p:txBody>
        </p:sp>
      </p:grpSp>
      <p:grpSp>
        <p:nvGrpSpPr>
          <p:cNvPr id="43" name="Group 42">
            <a:extLst>
              <a:ext uri="{FF2B5EF4-FFF2-40B4-BE49-F238E27FC236}">
                <a16:creationId xmlns:a16="http://schemas.microsoft.com/office/drawing/2014/main" id="{8B83BCC5-3F49-B172-10FC-4025BE322C4C}"/>
              </a:ext>
            </a:extLst>
          </p:cNvPr>
          <p:cNvGrpSpPr/>
          <p:nvPr/>
        </p:nvGrpSpPr>
        <p:grpSpPr>
          <a:xfrm>
            <a:off x="8431139" y="1378700"/>
            <a:ext cx="2419196" cy="2544327"/>
            <a:chOff x="8268407" y="1109684"/>
            <a:chExt cx="2794086" cy="2938608"/>
          </a:xfrm>
        </p:grpSpPr>
        <p:pic>
          <p:nvPicPr>
            <p:cNvPr id="44" name="Picture 43" descr="Text, application, chat or text message, icon&#10;&#10;Description automatically generated">
              <a:extLst>
                <a:ext uri="{FF2B5EF4-FFF2-40B4-BE49-F238E27FC236}">
                  <a16:creationId xmlns:a16="http://schemas.microsoft.com/office/drawing/2014/main" id="{347ACA4C-15C7-54A5-FEE5-BB4824596953}"/>
                </a:ext>
              </a:extLst>
            </p:cNvPr>
            <p:cNvPicPr>
              <a:picLocks noChangeAspect="1"/>
            </p:cNvPicPr>
            <p:nvPr/>
          </p:nvPicPr>
          <p:blipFill>
            <a:blip r:embed="rId7"/>
            <a:stretch>
              <a:fillRect/>
            </a:stretch>
          </p:blipFill>
          <p:spPr>
            <a:xfrm>
              <a:off x="8268407" y="1109684"/>
              <a:ext cx="2794086" cy="2938608"/>
            </a:xfrm>
            <a:prstGeom prst="rect">
              <a:avLst/>
            </a:prstGeom>
          </p:spPr>
        </p:pic>
        <p:sp>
          <p:nvSpPr>
            <p:cNvPr id="45" name="TextBox 44">
              <a:extLst>
                <a:ext uri="{FF2B5EF4-FFF2-40B4-BE49-F238E27FC236}">
                  <a16:creationId xmlns:a16="http://schemas.microsoft.com/office/drawing/2014/main" id="{59A35972-4355-0326-6D61-B609CD47F1E1}"/>
                </a:ext>
              </a:extLst>
            </p:cNvPr>
            <p:cNvSpPr txBox="1"/>
            <p:nvPr/>
          </p:nvSpPr>
          <p:spPr>
            <a:xfrm>
              <a:off x="8895490" y="2033147"/>
              <a:ext cx="2167003" cy="954107"/>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Q&amp;A Session</a:t>
              </a:r>
            </a:p>
          </p:txBody>
        </p:sp>
      </p:grpSp>
    </p:spTree>
    <p:extLst>
      <p:ext uri="{BB962C8B-B14F-4D97-AF65-F5344CB8AC3E}">
        <p14:creationId xmlns:p14="http://schemas.microsoft.com/office/powerpoint/2010/main" val="262879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7D2C-F0A0-E8BB-D0F9-61676A0188EF}"/>
              </a:ext>
            </a:extLst>
          </p:cNvPr>
          <p:cNvSpPr>
            <a:spLocks noGrp="1"/>
          </p:cNvSpPr>
          <p:nvPr>
            <p:ph type="title"/>
          </p:nvPr>
        </p:nvSpPr>
        <p:spPr/>
        <p:txBody>
          <a:bodyPr>
            <a:normAutofit fontScale="90000"/>
          </a:bodyPr>
          <a:lstStyle/>
          <a:p>
            <a:pPr marL="228600" marR="0" lvl="0" indent="-228600" defTabSz="914400" rtl="0" eaLnBrk="1" fontAlgn="auto" latinLnBrk="0" hangingPunct="1">
              <a:lnSpc>
                <a:spcPct val="90000"/>
              </a:lnSpc>
              <a:spcBef>
                <a:spcPts val="1000"/>
              </a:spcBef>
              <a:spcAft>
                <a:spcPts val="0"/>
              </a:spcAft>
              <a:tabLst/>
              <a:defRPr/>
            </a:pPr>
            <a:r>
              <a:rPr lang="en-US"/>
              <a:t>CAP – Guided Onboarding</a:t>
            </a:r>
          </a:p>
        </p:txBody>
      </p:sp>
      <p:grpSp>
        <p:nvGrpSpPr>
          <p:cNvPr id="31" name="Group 30">
            <a:extLst>
              <a:ext uri="{FF2B5EF4-FFF2-40B4-BE49-F238E27FC236}">
                <a16:creationId xmlns:a16="http://schemas.microsoft.com/office/drawing/2014/main" id="{8D294446-F0A9-F90C-FF93-BCC93F708BA2}"/>
              </a:ext>
            </a:extLst>
          </p:cNvPr>
          <p:cNvGrpSpPr/>
          <p:nvPr/>
        </p:nvGrpSpPr>
        <p:grpSpPr>
          <a:xfrm>
            <a:off x="660118" y="1372349"/>
            <a:ext cx="2419196" cy="2538368"/>
            <a:chOff x="497386" y="1103333"/>
            <a:chExt cx="2794086" cy="2931726"/>
          </a:xfrm>
        </p:grpSpPr>
        <p:pic>
          <p:nvPicPr>
            <p:cNvPr id="32" name="Picture 31" descr="Text, chat or text message, icon&#10;&#10;Description automatically generated">
              <a:extLst>
                <a:ext uri="{FF2B5EF4-FFF2-40B4-BE49-F238E27FC236}">
                  <a16:creationId xmlns:a16="http://schemas.microsoft.com/office/drawing/2014/main" id="{72937DDD-A389-19B5-313B-4A5702AD3569}"/>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33" name="TextBox 32">
              <a:extLst>
                <a:ext uri="{FF2B5EF4-FFF2-40B4-BE49-F238E27FC236}">
                  <a16:creationId xmlns:a16="http://schemas.microsoft.com/office/drawing/2014/main" id="{E83B569F-FB9E-769C-E507-4C2EFEC4C7A4}"/>
                </a:ext>
              </a:extLst>
            </p:cNvPr>
            <p:cNvSpPr txBox="1"/>
            <p:nvPr/>
          </p:nvSpPr>
          <p:spPr>
            <a:xfrm>
              <a:off x="1202528" y="2186046"/>
              <a:ext cx="1865411" cy="533207"/>
            </a:xfrm>
            <a:prstGeom prst="rect">
              <a:avLst/>
            </a:prstGeom>
            <a:noFill/>
          </p:spPr>
          <p:txBody>
            <a:bodyPr wrap="square" rtlCol="0">
              <a:spAutoFit/>
            </a:bodyPr>
            <a:lstStyle/>
            <a:p>
              <a:r>
                <a:rPr lang="en-US" sz="2400" b="1">
                  <a:solidFill>
                    <a:srgbClr val="0A3C66"/>
                  </a:solidFill>
                  <a:latin typeface="Segoe UI" panose="020B0502040204020203" pitchFamily="34" charset="0"/>
                  <a:cs typeface="Segoe UI" panose="020B0502040204020203" pitchFamily="34" charset="0"/>
                </a:rPr>
                <a:t>Migration</a:t>
              </a:r>
            </a:p>
          </p:txBody>
        </p:sp>
      </p:grpSp>
      <p:grpSp>
        <p:nvGrpSpPr>
          <p:cNvPr id="34" name="Group 33">
            <a:extLst>
              <a:ext uri="{FF2B5EF4-FFF2-40B4-BE49-F238E27FC236}">
                <a16:creationId xmlns:a16="http://schemas.microsoft.com/office/drawing/2014/main" id="{F62B0646-59F5-C44F-37C0-725D57B8B384}"/>
              </a:ext>
            </a:extLst>
          </p:cNvPr>
          <p:cNvGrpSpPr/>
          <p:nvPr/>
        </p:nvGrpSpPr>
        <p:grpSpPr>
          <a:xfrm>
            <a:off x="2476886" y="4179733"/>
            <a:ext cx="2603095" cy="2544327"/>
            <a:chOff x="2314154" y="3910717"/>
            <a:chExt cx="3006483" cy="2938608"/>
          </a:xfrm>
        </p:grpSpPr>
        <p:pic>
          <p:nvPicPr>
            <p:cNvPr id="35" name="Picture 34" descr="Text, application, chat or text message, icon&#10;&#10;Description automatically generated">
              <a:extLst>
                <a:ext uri="{FF2B5EF4-FFF2-40B4-BE49-F238E27FC236}">
                  <a16:creationId xmlns:a16="http://schemas.microsoft.com/office/drawing/2014/main" id="{5E16F2CE-40DD-BF26-608E-DE404BE556DF}"/>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36" name="TextBox 35">
              <a:extLst>
                <a:ext uri="{FF2B5EF4-FFF2-40B4-BE49-F238E27FC236}">
                  <a16:creationId xmlns:a16="http://schemas.microsoft.com/office/drawing/2014/main" id="{953CFAD1-857A-0D87-5C68-4344A3CE2292}"/>
                </a:ext>
              </a:extLst>
            </p:cNvPr>
            <p:cNvSpPr txBox="1"/>
            <p:nvPr/>
          </p:nvSpPr>
          <p:spPr>
            <a:xfrm>
              <a:off x="2941237" y="4803240"/>
              <a:ext cx="2379400" cy="954107"/>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Test environment</a:t>
              </a:r>
            </a:p>
          </p:txBody>
        </p:sp>
      </p:grpSp>
      <p:grpSp>
        <p:nvGrpSpPr>
          <p:cNvPr id="37" name="Group 36">
            <a:extLst>
              <a:ext uri="{FF2B5EF4-FFF2-40B4-BE49-F238E27FC236}">
                <a16:creationId xmlns:a16="http://schemas.microsoft.com/office/drawing/2014/main" id="{4AB102C1-24CF-ADBF-D5D6-9B27BA837FD4}"/>
              </a:ext>
            </a:extLst>
          </p:cNvPr>
          <p:cNvGrpSpPr/>
          <p:nvPr/>
        </p:nvGrpSpPr>
        <p:grpSpPr>
          <a:xfrm>
            <a:off x="4654602" y="1378700"/>
            <a:ext cx="2419196" cy="2538368"/>
            <a:chOff x="4491870" y="1109684"/>
            <a:chExt cx="2794086" cy="2931726"/>
          </a:xfrm>
        </p:grpSpPr>
        <p:pic>
          <p:nvPicPr>
            <p:cNvPr id="38" name="Picture 37" descr="Text, chat or text message, icon&#10;&#10;Description automatically generated">
              <a:extLst>
                <a:ext uri="{FF2B5EF4-FFF2-40B4-BE49-F238E27FC236}">
                  <a16:creationId xmlns:a16="http://schemas.microsoft.com/office/drawing/2014/main" id="{4BC7C4A8-C862-A3D8-B073-2ED73EFA9154}"/>
                </a:ext>
              </a:extLst>
            </p:cNvPr>
            <p:cNvPicPr>
              <a:picLocks noChangeAspect="1"/>
            </p:cNvPicPr>
            <p:nvPr/>
          </p:nvPicPr>
          <p:blipFill>
            <a:blip r:embed="rId5"/>
            <a:stretch>
              <a:fillRect/>
            </a:stretch>
          </p:blipFill>
          <p:spPr>
            <a:xfrm>
              <a:off x="4491870" y="1109684"/>
              <a:ext cx="2794086" cy="2931726"/>
            </a:xfrm>
            <a:prstGeom prst="rect">
              <a:avLst/>
            </a:prstGeom>
          </p:spPr>
        </p:pic>
        <p:sp>
          <p:nvSpPr>
            <p:cNvPr id="39" name="TextBox 38">
              <a:extLst>
                <a:ext uri="{FF2B5EF4-FFF2-40B4-BE49-F238E27FC236}">
                  <a16:creationId xmlns:a16="http://schemas.microsoft.com/office/drawing/2014/main" id="{85334CE5-5702-E6CE-3161-BED5F427892A}"/>
                </a:ext>
              </a:extLst>
            </p:cNvPr>
            <p:cNvSpPr txBox="1"/>
            <p:nvPr/>
          </p:nvSpPr>
          <p:spPr>
            <a:xfrm>
              <a:off x="5108240" y="1993176"/>
              <a:ext cx="2167003" cy="959772"/>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First Store/</a:t>
              </a:r>
              <a:br>
                <a:rPr lang="en-US" sz="2400" b="1">
                  <a:solidFill>
                    <a:srgbClr val="0A3C66"/>
                  </a:solidFill>
                  <a:latin typeface="Segoe UI" panose="020B0502040204020203" pitchFamily="34" charset="0"/>
                  <a:cs typeface="Segoe UI" panose="020B0502040204020203" pitchFamily="34" charset="0"/>
                </a:rPr>
              </a:br>
              <a:r>
                <a:rPr lang="en-US" sz="2400" b="1">
                  <a:solidFill>
                    <a:srgbClr val="0A3C66"/>
                  </a:solidFill>
                  <a:latin typeface="Segoe UI" panose="020B0502040204020203" pitchFamily="34" charset="0"/>
                  <a:cs typeface="Segoe UI" panose="020B0502040204020203" pitchFamily="34" charset="0"/>
                </a:rPr>
                <a:t>POS</a:t>
              </a:r>
            </a:p>
          </p:txBody>
        </p:sp>
      </p:grpSp>
      <p:grpSp>
        <p:nvGrpSpPr>
          <p:cNvPr id="40" name="Group 39">
            <a:extLst>
              <a:ext uri="{FF2B5EF4-FFF2-40B4-BE49-F238E27FC236}">
                <a16:creationId xmlns:a16="http://schemas.microsoft.com/office/drawing/2014/main" id="{47C45674-AA22-06F1-F90C-42B9856612B0}"/>
              </a:ext>
            </a:extLst>
          </p:cNvPr>
          <p:cNvGrpSpPr/>
          <p:nvPr/>
        </p:nvGrpSpPr>
        <p:grpSpPr>
          <a:xfrm>
            <a:off x="7034096" y="4179733"/>
            <a:ext cx="2419196" cy="2544327"/>
            <a:chOff x="6871364" y="3910717"/>
            <a:chExt cx="2794086" cy="2938608"/>
          </a:xfrm>
        </p:grpSpPr>
        <p:pic>
          <p:nvPicPr>
            <p:cNvPr id="41" name="Picture 40" descr="Text, chat or text message, icon&#10;&#10;Description automatically generated">
              <a:extLst>
                <a:ext uri="{FF2B5EF4-FFF2-40B4-BE49-F238E27FC236}">
                  <a16:creationId xmlns:a16="http://schemas.microsoft.com/office/drawing/2014/main" id="{427B4B42-EFA2-9FBB-3125-6323735DEF2A}"/>
                </a:ext>
              </a:extLst>
            </p:cNvPr>
            <p:cNvPicPr>
              <a:picLocks noChangeAspect="1"/>
            </p:cNvPicPr>
            <p:nvPr/>
          </p:nvPicPr>
          <p:blipFill>
            <a:blip r:embed="rId6"/>
            <a:stretch>
              <a:fillRect/>
            </a:stretch>
          </p:blipFill>
          <p:spPr>
            <a:xfrm>
              <a:off x="6871364" y="3910717"/>
              <a:ext cx="2794086" cy="2938608"/>
            </a:xfrm>
            <a:prstGeom prst="rect">
              <a:avLst/>
            </a:prstGeom>
          </p:spPr>
        </p:pic>
        <p:sp>
          <p:nvSpPr>
            <p:cNvPr id="42" name="TextBox 41">
              <a:extLst>
                <a:ext uri="{FF2B5EF4-FFF2-40B4-BE49-F238E27FC236}">
                  <a16:creationId xmlns:a16="http://schemas.microsoft.com/office/drawing/2014/main" id="{6D4134C3-08AB-01B8-8F6C-1A928112DD9B}"/>
                </a:ext>
              </a:extLst>
            </p:cNvPr>
            <p:cNvSpPr txBox="1"/>
            <p:nvPr/>
          </p:nvSpPr>
          <p:spPr>
            <a:xfrm>
              <a:off x="7477021" y="4728882"/>
              <a:ext cx="2167003" cy="1279696"/>
            </a:xfrm>
            <a:prstGeom prst="rect">
              <a:avLst/>
            </a:prstGeom>
            <a:noFill/>
          </p:spPr>
          <p:txBody>
            <a:bodyPr wrap="square" rtlCol="0">
              <a:spAutoFit/>
            </a:bodyPr>
            <a:lstStyle/>
            <a:p>
              <a:pPr algn="ctr"/>
              <a:r>
                <a:rPr lang="en-US" sz="2200" b="1">
                  <a:solidFill>
                    <a:srgbClr val="0A3C66"/>
                  </a:solidFill>
                  <a:latin typeface="Segoe UI" panose="020B0502040204020203" pitchFamily="34" charset="0"/>
                  <a:cs typeface="Segoe UI" panose="020B0502040204020203" pitchFamily="34" charset="0"/>
                </a:rPr>
                <a:t>First HO/POS</a:t>
              </a:r>
              <a:br>
                <a:rPr lang="en-US" sz="2200" b="1">
                  <a:solidFill>
                    <a:srgbClr val="0A3C66"/>
                  </a:solidFill>
                  <a:latin typeface="Segoe UI" panose="020B0502040204020203" pitchFamily="34" charset="0"/>
                  <a:cs typeface="Segoe UI" panose="020B0502040204020203" pitchFamily="34" charset="0"/>
                </a:rPr>
              </a:br>
              <a:r>
                <a:rPr lang="en-US" sz="2200" b="1">
                  <a:solidFill>
                    <a:srgbClr val="0A3C66"/>
                  </a:solidFill>
                  <a:latin typeface="Segoe UI" panose="020B0502040204020203" pitchFamily="34" charset="0"/>
                  <a:cs typeface="Segoe UI" panose="020B0502040204020203" pitchFamily="34" charset="0"/>
                </a:rPr>
                <a:t>Update</a:t>
              </a:r>
            </a:p>
          </p:txBody>
        </p:sp>
      </p:grpSp>
      <p:grpSp>
        <p:nvGrpSpPr>
          <p:cNvPr id="43" name="Group 42">
            <a:extLst>
              <a:ext uri="{FF2B5EF4-FFF2-40B4-BE49-F238E27FC236}">
                <a16:creationId xmlns:a16="http://schemas.microsoft.com/office/drawing/2014/main" id="{8B83BCC5-3F49-B172-10FC-4025BE322C4C}"/>
              </a:ext>
            </a:extLst>
          </p:cNvPr>
          <p:cNvGrpSpPr/>
          <p:nvPr/>
        </p:nvGrpSpPr>
        <p:grpSpPr>
          <a:xfrm>
            <a:off x="8431139" y="1378700"/>
            <a:ext cx="2419196" cy="2544327"/>
            <a:chOff x="8268407" y="1109684"/>
            <a:chExt cx="2794086" cy="2938608"/>
          </a:xfrm>
        </p:grpSpPr>
        <p:pic>
          <p:nvPicPr>
            <p:cNvPr id="44" name="Picture 43" descr="Text, application, chat or text message, icon&#10;&#10;Description automatically generated">
              <a:extLst>
                <a:ext uri="{FF2B5EF4-FFF2-40B4-BE49-F238E27FC236}">
                  <a16:creationId xmlns:a16="http://schemas.microsoft.com/office/drawing/2014/main" id="{347ACA4C-15C7-54A5-FEE5-BB4824596953}"/>
                </a:ext>
              </a:extLst>
            </p:cNvPr>
            <p:cNvPicPr>
              <a:picLocks noChangeAspect="1"/>
            </p:cNvPicPr>
            <p:nvPr/>
          </p:nvPicPr>
          <p:blipFill>
            <a:blip r:embed="rId7"/>
            <a:stretch>
              <a:fillRect/>
            </a:stretch>
          </p:blipFill>
          <p:spPr>
            <a:xfrm>
              <a:off x="8268407" y="1109684"/>
              <a:ext cx="2794086" cy="2938608"/>
            </a:xfrm>
            <a:prstGeom prst="rect">
              <a:avLst/>
            </a:prstGeom>
          </p:spPr>
        </p:pic>
        <p:sp>
          <p:nvSpPr>
            <p:cNvPr id="45" name="TextBox 44">
              <a:extLst>
                <a:ext uri="{FF2B5EF4-FFF2-40B4-BE49-F238E27FC236}">
                  <a16:creationId xmlns:a16="http://schemas.microsoft.com/office/drawing/2014/main" id="{59A35972-4355-0326-6D61-B609CD47F1E1}"/>
                </a:ext>
              </a:extLst>
            </p:cNvPr>
            <p:cNvSpPr txBox="1"/>
            <p:nvPr/>
          </p:nvSpPr>
          <p:spPr>
            <a:xfrm>
              <a:off x="8895490" y="2033147"/>
              <a:ext cx="2167003" cy="954107"/>
            </a:xfrm>
            <a:prstGeom prst="rect">
              <a:avLst/>
            </a:prstGeom>
            <a:noFill/>
          </p:spPr>
          <p:txBody>
            <a:bodyPr wrap="square" rtlCol="0">
              <a:spAutoFit/>
            </a:bodyPr>
            <a:lstStyle/>
            <a:p>
              <a:pPr algn="ctr"/>
              <a:r>
                <a:rPr lang="en-US" sz="2400" b="1">
                  <a:solidFill>
                    <a:srgbClr val="0A3C66"/>
                  </a:solidFill>
                  <a:latin typeface="Segoe UI" panose="020B0502040204020203" pitchFamily="34" charset="0"/>
                  <a:cs typeface="Segoe UI" panose="020B0502040204020203" pitchFamily="34" charset="0"/>
                </a:rPr>
                <a:t>Q&amp;A Session</a:t>
              </a:r>
            </a:p>
          </p:txBody>
        </p:sp>
      </p:grpSp>
    </p:spTree>
    <p:extLst>
      <p:ext uri="{BB962C8B-B14F-4D97-AF65-F5344CB8AC3E}">
        <p14:creationId xmlns:p14="http://schemas.microsoft.com/office/powerpoint/2010/main" val="1805682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D69A-8A5B-B058-D480-0358CB1751EE}"/>
              </a:ext>
            </a:extLst>
          </p:cNvPr>
          <p:cNvSpPr>
            <a:spLocks noGrp="1"/>
          </p:cNvSpPr>
          <p:nvPr>
            <p:ph type="title"/>
          </p:nvPr>
        </p:nvSpPr>
        <p:spPr/>
        <p:txBody>
          <a:bodyPr>
            <a:normAutofit fontScale="90000"/>
          </a:bodyPr>
          <a:lstStyle/>
          <a:p>
            <a:r>
              <a:rPr lang="en-US"/>
              <a:t>Onboarding with consulting</a:t>
            </a:r>
          </a:p>
        </p:txBody>
      </p:sp>
      <p:pic>
        <p:nvPicPr>
          <p:cNvPr id="4" name="Picture 3" descr="A picture containing diagram&#10;&#10;Description automatically generated">
            <a:extLst>
              <a:ext uri="{FF2B5EF4-FFF2-40B4-BE49-F238E27FC236}">
                <a16:creationId xmlns:a16="http://schemas.microsoft.com/office/drawing/2014/main" id="{84B53275-98E8-ADAC-DC84-74741009FD05}"/>
              </a:ext>
            </a:extLst>
          </p:cNvPr>
          <p:cNvPicPr>
            <a:picLocks noChangeAspect="1"/>
          </p:cNvPicPr>
          <p:nvPr/>
        </p:nvPicPr>
        <p:blipFill>
          <a:blip r:embed="rId3"/>
          <a:stretch>
            <a:fillRect/>
          </a:stretch>
        </p:blipFill>
        <p:spPr>
          <a:xfrm>
            <a:off x="3735425" y="1474117"/>
            <a:ext cx="4721149" cy="4628987"/>
          </a:xfrm>
          <a:prstGeom prst="rect">
            <a:avLst/>
          </a:prstGeom>
        </p:spPr>
      </p:pic>
    </p:spTree>
    <p:extLst>
      <p:ext uri="{BB962C8B-B14F-4D97-AF65-F5344CB8AC3E}">
        <p14:creationId xmlns:p14="http://schemas.microsoft.com/office/powerpoint/2010/main" val="523262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92A4-4566-F8FE-E161-84AF8969CAB1}"/>
              </a:ext>
            </a:extLst>
          </p:cNvPr>
          <p:cNvSpPr>
            <a:spLocks noGrp="1"/>
          </p:cNvSpPr>
          <p:nvPr>
            <p:ph type="title"/>
          </p:nvPr>
        </p:nvSpPr>
        <p:spPr>
          <a:xfrm>
            <a:off x="1582069" y="3132082"/>
            <a:ext cx="9444644" cy="588637"/>
          </a:xfrm>
        </p:spPr>
        <p:txBody>
          <a:bodyPr>
            <a:normAutofit fontScale="90000"/>
          </a:bodyPr>
          <a:lstStyle/>
          <a:p>
            <a:r>
              <a:rPr lang="en-US">
                <a:solidFill>
                  <a:srgbClr val="FDD89E"/>
                </a:solidFill>
                <a:latin typeface="Segoe UI"/>
                <a:cs typeface="Segoe UI"/>
              </a:rPr>
              <a:t>How much does it cost?</a:t>
            </a:r>
            <a:br>
              <a:rPr lang="en-US"/>
            </a:br>
            <a:endParaRPr lang="en-US"/>
          </a:p>
        </p:txBody>
      </p:sp>
    </p:spTree>
    <p:extLst>
      <p:ext uri="{BB962C8B-B14F-4D97-AF65-F5344CB8AC3E}">
        <p14:creationId xmlns:p14="http://schemas.microsoft.com/office/powerpoint/2010/main" val="16066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317FF8-41A3-AEDE-E0E1-FBD61AA6AC94}"/>
              </a:ext>
            </a:extLst>
          </p:cNvPr>
          <p:cNvGrpSpPr/>
          <p:nvPr/>
        </p:nvGrpSpPr>
        <p:grpSpPr>
          <a:xfrm>
            <a:off x="396656" y="1442239"/>
            <a:ext cx="6548283" cy="461665"/>
            <a:chOff x="979568" y="1371132"/>
            <a:chExt cx="6548283" cy="461665"/>
          </a:xfrm>
        </p:grpSpPr>
        <p:sp>
          <p:nvSpPr>
            <p:cNvPr id="32" name="Rectangle: Rounded Corners 31">
              <a:extLst>
                <a:ext uri="{FF2B5EF4-FFF2-40B4-BE49-F238E27FC236}">
                  <a16:creationId xmlns:a16="http://schemas.microsoft.com/office/drawing/2014/main" id="{E5A89640-0DB2-C798-7B94-7949DFB07056}"/>
                </a:ext>
              </a:extLst>
            </p:cNvPr>
            <p:cNvSpPr/>
            <p:nvPr/>
          </p:nvSpPr>
          <p:spPr>
            <a:xfrm>
              <a:off x="979568" y="1371132"/>
              <a:ext cx="6548283"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F73F890-ADD7-DBEB-DDCA-65B7D9834B9B}"/>
                </a:ext>
              </a:extLst>
            </p:cNvPr>
            <p:cNvSpPr txBox="1"/>
            <p:nvPr/>
          </p:nvSpPr>
          <p:spPr>
            <a:xfrm>
              <a:off x="979569" y="1371132"/>
              <a:ext cx="6548282"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Segoe UI"/>
                </a:rPr>
                <a:t>Phase 2 – Cloud Acceleration Program </a:t>
              </a:r>
              <a:r>
                <a:rPr kumimoji="0" lang="en-US" sz="2400" b="1" i="0" u="none" strike="noStrike" kern="1200" cap="none" spc="0" normalizeH="0" baseline="0" noProof="0">
                  <a:ln>
                    <a:noFill/>
                  </a:ln>
                  <a:solidFill>
                    <a:srgbClr val="FFC000">
                      <a:lumMod val="60000"/>
                      <a:lumOff val="40000"/>
                    </a:srgbClr>
                  </a:solidFill>
                  <a:effectLst/>
                  <a:uLnTx/>
                  <a:uFillTx/>
                  <a:latin typeface="Segoe UI"/>
                  <a:ea typeface="+mn-ea"/>
                  <a:cs typeface="Segoe UI"/>
                </a:rPr>
                <a:t>(CAP)</a:t>
              </a:r>
            </a:p>
          </p:txBody>
        </p:sp>
      </p:grpSp>
      <p:sp>
        <p:nvSpPr>
          <p:cNvPr id="2" name="Title 1">
            <a:extLst>
              <a:ext uri="{FF2B5EF4-FFF2-40B4-BE49-F238E27FC236}">
                <a16:creationId xmlns:a16="http://schemas.microsoft.com/office/drawing/2014/main" id="{48A939A1-EDE7-4D56-952F-C273176D77C3}"/>
              </a:ext>
            </a:extLst>
          </p:cNvPr>
          <p:cNvSpPr>
            <a:spLocks noGrp="1"/>
          </p:cNvSpPr>
          <p:nvPr>
            <p:ph type="title"/>
          </p:nvPr>
        </p:nvSpPr>
        <p:spPr/>
        <p:txBody>
          <a:bodyPr>
            <a:normAutofit fontScale="90000"/>
          </a:bodyPr>
          <a:lstStyle/>
          <a:p>
            <a:r>
              <a:rPr lang="en-US">
                <a:latin typeface="Segoe UI"/>
                <a:cs typeface="Segoe UI"/>
              </a:rPr>
              <a:t>Partners journey to SaaS</a:t>
            </a:r>
            <a:br>
              <a:rPr lang="en-US"/>
            </a:br>
            <a:endParaRPr lang="en-US"/>
          </a:p>
        </p:txBody>
      </p:sp>
      <p:grpSp>
        <p:nvGrpSpPr>
          <p:cNvPr id="3" name="Group 2">
            <a:extLst>
              <a:ext uri="{FF2B5EF4-FFF2-40B4-BE49-F238E27FC236}">
                <a16:creationId xmlns:a16="http://schemas.microsoft.com/office/drawing/2014/main" id="{A6B9F159-9757-4AE0-65ED-0BD971DA08BF}"/>
              </a:ext>
            </a:extLst>
          </p:cNvPr>
          <p:cNvGrpSpPr/>
          <p:nvPr/>
        </p:nvGrpSpPr>
        <p:grpSpPr>
          <a:xfrm>
            <a:off x="7367574" y="1578336"/>
            <a:ext cx="4383645" cy="1517082"/>
            <a:chOff x="7547622" y="1665863"/>
            <a:chExt cx="4383645" cy="1517082"/>
          </a:xfrm>
        </p:grpSpPr>
        <p:pic>
          <p:nvPicPr>
            <p:cNvPr id="17" name="Picture 16" descr="Text&#10;&#10;Description automatically generated">
              <a:extLst>
                <a:ext uri="{FF2B5EF4-FFF2-40B4-BE49-F238E27FC236}">
                  <a16:creationId xmlns:a16="http://schemas.microsoft.com/office/drawing/2014/main" id="{4322E068-AC0D-10DB-3409-6C76D70BD093}"/>
                </a:ext>
              </a:extLst>
            </p:cNvPr>
            <p:cNvPicPr>
              <a:picLocks noChangeAspect="1"/>
            </p:cNvPicPr>
            <p:nvPr/>
          </p:nvPicPr>
          <p:blipFill rotWithShape="1">
            <a:blip r:embed="rId3"/>
            <a:srcRect b="67026"/>
            <a:stretch/>
          </p:blipFill>
          <p:spPr>
            <a:xfrm>
              <a:off x="7547622" y="1665863"/>
              <a:ext cx="4383645" cy="1517082"/>
            </a:xfrm>
            <a:prstGeom prst="rect">
              <a:avLst/>
            </a:prstGeom>
          </p:spPr>
        </p:pic>
        <p:sp>
          <p:nvSpPr>
            <p:cNvPr id="18" name="TextBox 17">
              <a:extLst>
                <a:ext uri="{FF2B5EF4-FFF2-40B4-BE49-F238E27FC236}">
                  <a16:creationId xmlns:a16="http://schemas.microsoft.com/office/drawing/2014/main" id="{4537375A-9976-9877-D3A9-31B612DB17CA}"/>
                </a:ext>
              </a:extLst>
            </p:cNvPr>
            <p:cNvSpPr txBox="1"/>
            <p:nvPr/>
          </p:nvSpPr>
          <p:spPr>
            <a:xfrm>
              <a:off x="8446670" y="1903904"/>
              <a:ext cx="2107701" cy="878510"/>
            </a:xfrm>
            <a:prstGeom prst="rect">
              <a:avLst/>
            </a:prstGeom>
            <a:noFill/>
          </p:spPr>
          <p:txBody>
            <a:bodyPr wrap="square">
              <a:spAutoFit/>
            </a:bodyPr>
            <a:lstStyle/>
            <a:p>
              <a:pPr marL="0" marR="0" lvl="1" indent="0" algn="ctr" defTabSz="889000" rtl="0" eaLnBrk="1" fontAlgn="auto" latinLnBrk="0" hangingPunct="1">
                <a:lnSpc>
                  <a:spcPct val="150000"/>
                </a:lnSpc>
                <a:spcBef>
                  <a:spcPct val="0"/>
                </a:spcBef>
                <a:spcAft>
                  <a:spcPct val="15000"/>
                </a:spcAft>
                <a:buClrTx/>
                <a:buSzTx/>
                <a:buFontTx/>
                <a:buNone/>
                <a:tabLst/>
                <a:defRPr/>
              </a:pPr>
              <a:r>
                <a:rPr kumimoji="0" lang="en-US" sz="1800" b="1" i="0" u="none" strike="noStrike" kern="1200" cap="none" spc="0" normalizeH="0" baseline="0" noProof="0">
                  <a:ln>
                    <a:noFill/>
                  </a:ln>
                  <a:solidFill>
                    <a:srgbClr val="0A3C66"/>
                  </a:solidFill>
                  <a:effectLst/>
                  <a:uLnTx/>
                  <a:uFillTx/>
                  <a:latin typeface="Segoe UI"/>
                  <a:ea typeface="+mn-ea"/>
                  <a:cs typeface="Segoe UI"/>
                </a:rPr>
                <a:t>Onboarding with </a:t>
              </a:r>
              <a:br>
                <a:rPr kumimoji="0" lang="en-US" sz="1800" b="1" i="0" u="none" strike="noStrike" kern="1200" cap="none" spc="0" normalizeH="0" baseline="0" noProof="0">
                  <a:ln>
                    <a:noFill/>
                  </a:ln>
                  <a:solidFill>
                    <a:srgbClr val="0A3C66"/>
                  </a:solidFill>
                  <a:effectLst/>
                  <a:uLnTx/>
                  <a:uFillTx/>
                  <a:latin typeface="Segoe UI"/>
                  <a:ea typeface="+mn-ea"/>
                  <a:cs typeface="Segoe UI"/>
                </a:rPr>
              </a:br>
              <a:r>
                <a:rPr kumimoji="0" lang="en-US" sz="1800" b="1" i="0" u="none" strike="noStrike" kern="1200" cap="none" spc="0" normalizeH="0" baseline="0" noProof="0">
                  <a:ln>
                    <a:noFill/>
                  </a:ln>
                  <a:solidFill>
                    <a:srgbClr val="0A3C66"/>
                  </a:solidFill>
                  <a:effectLst/>
                  <a:uLnTx/>
                  <a:uFillTx/>
                  <a:latin typeface="Segoe UI"/>
                  <a:ea typeface="+mn-ea"/>
                  <a:cs typeface="Segoe UI"/>
                </a:rPr>
                <a:t>Buddy Support</a:t>
              </a:r>
              <a:endParaRPr kumimoji="0" lang="en-US" sz="1800" b="1" i="0" u="none" strike="noStrike" kern="1200" cap="none" spc="0" normalizeH="0" baseline="0" noProof="0">
                <a:ln>
                  <a:noFill/>
                </a:ln>
                <a:solidFill>
                  <a:srgbClr val="0A3C66"/>
                </a:solidFill>
                <a:effectLst/>
                <a:uLnTx/>
                <a:uFillTx/>
                <a:latin typeface="Calibri" panose="020F0502020204030204"/>
                <a:ea typeface="+mn-ea"/>
                <a:cs typeface="Calibri" panose="020F0502020204030204"/>
              </a:endParaRPr>
            </a:p>
          </p:txBody>
        </p:sp>
      </p:grpSp>
      <p:grpSp>
        <p:nvGrpSpPr>
          <p:cNvPr id="19" name="Group 18">
            <a:extLst>
              <a:ext uri="{FF2B5EF4-FFF2-40B4-BE49-F238E27FC236}">
                <a16:creationId xmlns:a16="http://schemas.microsoft.com/office/drawing/2014/main" id="{BB2E419B-0A93-F631-B024-FBF37531F65B}"/>
              </a:ext>
            </a:extLst>
          </p:cNvPr>
          <p:cNvGrpSpPr/>
          <p:nvPr/>
        </p:nvGrpSpPr>
        <p:grpSpPr>
          <a:xfrm>
            <a:off x="7367574" y="3310581"/>
            <a:ext cx="4383645" cy="1603852"/>
            <a:chOff x="7547622" y="3398108"/>
            <a:chExt cx="4383645" cy="1603852"/>
          </a:xfrm>
        </p:grpSpPr>
        <p:pic>
          <p:nvPicPr>
            <p:cNvPr id="20" name="Picture 19" descr="Text&#10;&#10;Description automatically generated">
              <a:extLst>
                <a:ext uri="{FF2B5EF4-FFF2-40B4-BE49-F238E27FC236}">
                  <a16:creationId xmlns:a16="http://schemas.microsoft.com/office/drawing/2014/main" id="{13E740C9-B265-96AF-BCFA-B4B04E93FFC0}"/>
                </a:ext>
              </a:extLst>
            </p:cNvPr>
            <p:cNvPicPr>
              <a:picLocks noChangeAspect="1"/>
            </p:cNvPicPr>
            <p:nvPr/>
          </p:nvPicPr>
          <p:blipFill rotWithShape="1">
            <a:blip r:embed="rId3"/>
            <a:srcRect t="34581" b="30561"/>
            <a:stretch/>
          </p:blipFill>
          <p:spPr>
            <a:xfrm>
              <a:off x="7547622" y="3398108"/>
              <a:ext cx="4383645" cy="1603852"/>
            </a:xfrm>
            <a:prstGeom prst="rect">
              <a:avLst/>
            </a:prstGeom>
          </p:spPr>
        </p:pic>
        <p:sp>
          <p:nvSpPr>
            <p:cNvPr id="21" name="TextBox 20">
              <a:extLst>
                <a:ext uri="{FF2B5EF4-FFF2-40B4-BE49-F238E27FC236}">
                  <a16:creationId xmlns:a16="http://schemas.microsoft.com/office/drawing/2014/main" id="{98E37B57-382B-E6D2-20C2-4F0D4D0CF934}"/>
                </a:ext>
              </a:extLst>
            </p:cNvPr>
            <p:cNvSpPr txBox="1"/>
            <p:nvPr/>
          </p:nvSpPr>
          <p:spPr>
            <a:xfrm>
              <a:off x="8446670" y="3977846"/>
              <a:ext cx="2479713" cy="369332"/>
            </a:xfrm>
            <a:prstGeom prst="rect">
              <a:avLst/>
            </a:prstGeom>
            <a:noFill/>
          </p:spPr>
          <p:txBody>
            <a:bodyPr wrap="square">
              <a:spAutoFit/>
            </a:bodyPr>
            <a:lstStyle/>
            <a:p>
              <a:pPr marL="0" marR="0" lvl="1" indent="0" algn="l" defTabSz="889000" rtl="0" eaLnBrk="1" fontAlgn="auto" latinLnBrk="0" hangingPunct="1">
                <a:lnSpc>
                  <a:spcPct val="90000"/>
                </a:lnSpc>
                <a:spcBef>
                  <a:spcPct val="0"/>
                </a:spcBef>
                <a:spcAft>
                  <a:spcPct val="15000"/>
                </a:spcAft>
                <a:buClrTx/>
                <a:buSzTx/>
                <a:buFontTx/>
                <a:buNone/>
                <a:tabLst/>
                <a:defRPr/>
              </a:pPr>
              <a:r>
                <a:rPr kumimoji="0" lang="en-US" sz="1800" b="1" i="0" u="none" strike="noStrike" kern="1200" cap="none" spc="0" normalizeH="0" baseline="0" noProof="0">
                  <a:ln>
                    <a:noFill/>
                  </a:ln>
                  <a:solidFill>
                    <a:srgbClr val="0A3C66"/>
                  </a:solidFill>
                  <a:effectLst/>
                  <a:uLnTx/>
                  <a:uFillTx/>
                  <a:latin typeface="Segoe UI"/>
                  <a:ea typeface="+mn-ea"/>
                  <a:cs typeface="Segoe UI"/>
                </a:rPr>
                <a:t>Guided Onboarding </a:t>
              </a:r>
              <a:r>
                <a:rPr kumimoji="0" lang="en-US" sz="2000" b="1" i="0" u="none" strike="noStrike" kern="1200" cap="none" spc="0" normalizeH="0" baseline="0" noProof="0">
                  <a:ln>
                    <a:noFill/>
                  </a:ln>
                  <a:solidFill>
                    <a:srgbClr val="0A3C66"/>
                  </a:solidFill>
                  <a:effectLst/>
                  <a:uLnTx/>
                  <a:uFillTx/>
                  <a:latin typeface="Segoe UI"/>
                  <a:ea typeface="+mn-ea"/>
                  <a:cs typeface="Segoe UI"/>
                </a:rPr>
                <a:t> </a:t>
              </a:r>
              <a:endParaRPr kumimoji="0" lang="en-US" sz="1800" b="0" i="0" u="none" strike="noStrike" kern="1200" cap="none" spc="0" normalizeH="0" baseline="0" noProof="0">
                <a:ln>
                  <a:noFill/>
                </a:ln>
                <a:solidFill>
                  <a:srgbClr val="0A3C66"/>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grpSp>
      <p:grpSp>
        <p:nvGrpSpPr>
          <p:cNvPr id="22" name="Group 21">
            <a:extLst>
              <a:ext uri="{FF2B5EF4-FFF2-40B4-BE49-F238E27FC236}">
                <a16:creationId xmlns:a16="http://schemas.microsoft.com/office/drawing/2014/main" id="{FD7C4444-973C-BA93-CCB1-642C63C34BDC}"/>
              </a:ext>
            </a:extLst>
          </p:cNvPr>
          <p:cNvGrpSpPr/>
          <p:nvPr/>
        </p:nvGrpSpPr>
        <p:grpSpPr>
          <a:xfrm>
            <a:off x="7367574" y="5056647"/>
            <a:ext cx="4383645" cy="1447367"/>
            <a:chOff x="7547622" y="5144174"/>
            <a:chExt cx="4383645" cy="1447367"/>
          </a:xfrm>
        </p:grpSpPr>
        <p:pic>
          <p:nvPicPr>
            <p:cNvPr id="23" name="Picture 22" descr="Text&#10;&#10;Description automatically generated">
              <a:extLst>
                <a:ext uri="{FF2B5EF4-FFF2-40B4-BE49-F238E27FC236}">
                  <a16:creationId xmlns:a16="http://schemas.microsoft.com/office/drawing/2014/main" id="{EEE3D6B9-C611-2A02-39F7-D939D872CE03}"/>
                </a:ext>
              </a:extLst>
            </p:cNvPr>
            <p:cNvPicPr>
              <a:picLocks noChangeAspect="1"/>
            </p:cNvPicPr>
            <p:nvPr/>
          </p:nvPicPr>
          <p:blipFill rotWithShape="1">
            <a:blip r:embed="rId3"/>
            <a:srcRect t="68542"/>
            <a:stretch/>
          </p:blipFill>
          <p:spPr>
            <a:xfrm>
              <a:off x="7547622" y="5144174"/>
              <a:ext cx="4383645" cy="1447367"/>
            </a:xfrm>
            <a:prstGeom prst="rect">
              <a:avLst/>
            </a:prstGeom>
          </p:spPr>
        </p:pic>
        <p:sp>
          <p:nvSpPr>
            <p:cNvPr id="24" name="TextBox 23">
              <a:extLst>
                <a:ext uri="{FF2B5EF4-FFF2-40B4-BE49-F238E27FC236}">
                  <a16:creationId xmlns:a16="http://schemas.microsoft.com/office/drawing/2014/main" id="{06C820F4-1AEC-FF4E-0B09-C0AC8157C492}"/>
                </a:ext>
              </a:extLst>
            </p:cNvPr>
            <p:cNvSpPr txBox="1"/>
            <p:nvPr/>
          </p:nvSpPr>
          <p:spPr>
            <a:xfrm>
              <a:off x="8446670" y="5440634"/>
              <a:ext cx="2107701" cy="878510"/>
            </a:xfrm>
            <a:prstGeom prst="rect">
              <a:avLst/>
            </a:prstGeom>
            <a:noFill/>
          </p:spPr>
          <p:txBody>
            <a:bodyPr wrap="square">
              <a:spAutoFit/>
            </a:bodyPr>
            <a:lstStyle/>
            <a:p>
              <a:pPr marL="0" marR="0" lvl="1" indent="0" algn="ctr" defTabSz="889000" rtl="0" eaLnBrk="1" fontAlgn="auto" latinLnBrk="0" hangingPunct="1">
                <a:lnSpc>
                  <a:spcPct val="150000"/>
                </a:lnSpc>
                <a:spcBef>
                  <a:spcPct val="0"/>
                </a:spcBef>
                <a:spcAft>
                  <a:spcPct val="15000"/>
                </a:spcAft>
                <a:buClrTx/>
                <a:buSzTx/>
                <a:buFontTx/>
                <a:buNone/>
                <a:tabLst/>
                <a:defRPr/>
              </a:pPr>
              <a:r>
                <a:rPr kumimoji="0" lang="en-US" sz="1800" b="1" i="0" u="none" strike="noStrike" kern="1200" cap="none" spc="0" normalizeH="0" baseline="0" noProof="0">
                  <a:ln>
                    <a:noFill/>
                  </a:ln>
                  <a:solidFill>
                    <a:srgbClr val="0A3C66"/>
                  </a:solidFill>
                  <a:effectLst/>
                  <a:uLnTx/>
                  <a:uFillTx/>
                  <a:latin typeface="Segoe UI"/>
                  <a:ea typeface="+mn-ea"/>
                  <a:cs typeface="Segoe UI"/>
                </a:rPr>
                <a:t>Onboarding with </a:t>
              </a:r>
              <a:br>
                <a:rPr kumimoji="0" lang="en-US" sz="1800" b="1" i="0" u="none" strike="noStrike" kern="1200" cap="none" spc="0" normalizeH="0" baseline="0" noProof="0">
                  <a:ln>
                    <a:noFill/>
                  </a:ln>
                  <a:solidFill>
                    <a:srgbClr val="0A3C66"/>
                  </a:solidFill>
                  <a:effectLst/>
                  <a:uLnTx/>
                  <a:uFillTx/>
                  <a:latin typeface="Segoe UI"/>
                  <a:ea typeface="+mn-ea"/>
                  <a:cs typeface="Segoe UI"/>
                </a:rPr>
              </a:br>
              <a:r>
                <a:rPr kumimoji="0" lang="en-US" sz="1800" b="1" i="0" u="none" strike="noStrike" kern="1200" cap="none" spc="0" normalizeH="0" baseline="0" noProof="0">
                  <a:ln>
                    <a:noFill/>
                  </a:ln>
                  <a:solidFill>
                    <a:srgbClr val="0A3C66"/>
                  </a:solidFill>
                  <a:effectLst/>
                  <a:uLnTx/>
                  <a:uFillTx/>
                  <a:latin typeface="Segoe UI"/>
                  <a:ea typeface="+mn-ea"/>
                  <a:cs typeface="Segoe UI"/>
                </a:rPr>
                <a:t>Consulting Team</a:t>
              </a:r>
              <a:endParaRPr kumimoji="0" lang="en-US" sz="1800" b="1" i="0" u="none" strike="noStrike" kern="1200" cap="none" spc="0" normalizeH="0" baseline="0" noProof="0">
                <a:ln>
                  <a:noFill/>
                </a:ln>
                <a:solidFill>
                  <a:srgbClr val="0A3C66"/>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79DCEB85-E106-1B4D-A1DF-EE47600E5346}"/>
              </a:ext>
            </a:extLst>
          </p:cNvPr>
          <p:cNvGrpSpPr/>
          <p:nvPr/>
        </p:nvGrpSpPr>
        <p:grpSpPr>
          <a:xfrm>
            <a:off x="167535" y="2795665"/>
            <a:ext cx="3075380" cy="3226877"/>
            <a:chOff x="452119" y="2029419"/>
            <a:chExt cx="3364571" cy="3530314"/>
          </a:xfrm>
        </p:grpSpPr>
        <p:pic>
          <p:nvPicPr>
            <p:cNvPr id="26" name="Picture 25" descr="Icon&#10;&#10;Description automatically generated">
              <a:extLst>
                <a:ext uri="{FF2B5EF4-FFF2-40B4-BE49-F238E27FC236}">
                  <a16:creationId xmlns:a16="http://schemas.microsoft.com/office/drawing/2014/main" id="{435024BB-3501-9445-1D23-9487B54B34FD}"/>
                </a:ext>
              </a:extLst>
            </p:cNvPr>
            <p:cNvPicPr>
              <a:picLocks noChangeAspect="1"/>
            </p:cNvPicPr>
            <p:nvPr/>
          </p:nvPicPr>
          <p:blipFill>
            <a:blip r:embed="rId4"/>
            <a:stretch>
              <a:fillRect/>
            </a:stretch>
          </p:blipFill>
          <p:spPr>
            <a:xfrm>
              <a:off x="452119" y="2029419"/>
              <a:ext cx="3364571" cy="3530314"/>
            </a:xfrm>
            <a:prstGeom prst="rect">
              <a:avLst/>
            </a:prstGeom>
          </p:spPr>
        </p:pic>
        <p:sp>
          <p:nvSpPr>
            <p:cNvPr id="27" name="TextBox 26">
              <a:extLst>
                <a:ext uri="{FF2B5EF4-FFF2-40B4-BE49-F238E27FC236}">
                  <a16:creationId xmlns:a16="http://schemas.microsoft.com/office/drawing/2014/main" id="{F974B5DC-8319-1D93-6D0C-121D804F074B}"/>
                </a:ext>
              </a:extLst>
            </p:cNvPr>
            <p:cNvSpPr txBox="1"/>
            <p:nvPr/>
          </p:nvSpPr>
          <p:spPr>
            <a:xfrm>
              <a:off x="1516511" y="3332910"/>
              <a:ext cx="2067893" cy="437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t>SaaS License</a:t>
              </a:r>
            </a:p>
          </p:txBody>
        </p:sp>
      </p:grpSp>
      <p:grpSp>
        <p:nvGrpSpPr>
          <p:cNvPr id="28" name="Group 27">
            <a:extLst>
              <a:ext uri="{FF2B5EF4-FFF2-40B4-BE49-F238E27FC236}">
                <a16:creationId xmlns:a16="http://schemas.microsoft.com/office/drawing/2014/main" id="{D7717034-FB17-EB75-B08F-408B5F48D6ED}"/>
              </a:ext>
            </a:extLst>
          </p:cNvPr>
          <p:cNvGrpSpPr/>
          <p:nvPr/>
        </p:nvGrpSpPr>
        <p:grpSpPr>
          <a:xfrm>
            <a:off x="3541593" y="2829569"/>
            <a:ext cx="3083365" cy="3226877"/>
            <a:chOff x="3825426" y="2063323"/>
            <a:chExt cx="3373307" cy="3530314"/>
          </a:xfrm>
        </p:grpSpPr>
        <p:pic>
          <p:nvPicPr>
            <p:cNvPr id="29" name="Picture 28" descr="Icon&#10;&#10;Description automatically generated">
              <a:extLst>
                <a:ext uri="{FF2B5EF4-FFF2-40B4-BE49-F238E27FC236}">
                  <a16:creationId xmlns:a16="http://schemas.microsoft.com/office/drawing/2014/main" id="{598D22CE-0F16-8D42-3B8E-9576A786607A}"/>
                </a:ext>
              </a:extLst>
            </p:cNvPr>
            <p:cNvPicPr>
              <a:picLocks noChangeAspect="1"/>
            </p:cNvPicPr>
            <p:nvPr/>
          </p:nvPicPr>
          <p:blipFill>
            <a:blip r:embed="rId4"/>
            <a:stretch>
              <a:fillRect/>
            </a:stretch>
          </p:blipFill>
          <p:spPr>
            <a:xfrm>
              <a:off x="3825426" y="2063323"/>
              <a:ext cx="3364571" cy="3530314"/>
            </a:xfrm>
            <a:prstGeom prst="rect">
              <a:avLst/>
            </a:prstGeom>
          </p:spPr>
        </p:pic>
        <p:sp>
          <p:nvSpPr>
            <p:cNvPr id="30" name="TextBox 29">
              <a:extLst>
                <a:ext uri="{FF2B5EF4-FFF2-40B4-BE49-F238E27FC236}">
                  <a16:creationId xmlns:a16="http://schemas.microsoft.com/office/drawing/2014/main" id="{951AF10E-A466-2875-4FFE-F083FD48BA48}"/>
                </a:ext>
              </a:extLst>
            </p:cNvPr>
            <p:cNvSpPr txBox="1"/>
            <p:nvPr/>
          </p:nvSpPr>
          <p:spPr>
            <a:xfrm>
              <a:off x="4589289" y="3209800"/>
              <a:ext cx="2609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t>SaaS Project</a:t>
              </a:r>
              <a:b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a:ln>
                    <a:noFill/>
                  </a:ln>
                  <a:solidFill>
                    <a:srgbClr val="0A3C66"/>
                  </a:solidFill>
                  <a:effectLst/>
                  <a:uLnTx/>
                  <a:uFillTx/>
                  <a:latin typeface="Segoe UI" panose="020B0502040204020203" pitchFamily="34" charset="0"/>
                  <a:ea typeface="+mn-ea"/>
                  <a:cs typeface="Segoe UI" panose="020B0502040204020203" pitchFamily="34" charset="0"/>
                </a:rPr>
                <a:t>Evaluation Meeting</a:t>
              </a:r>
            </a:p>
          </p:txBody>
        </p:sp>
      </p:grpSp>
      <p:sp>
        <p:nvSpPr>
          <p:cNvPr id="34" name="TextBox 33">
            <a:extLst>
              <a:ext uri="{FF2B5EF4-FFF2-40B4-BE49-F238E27FC236}">
                <a16:creationId xmlns:a16="http://schemas.microsoft.com/office/drawing/2014/main" id="{44063664-7D3D-0D8B-F1A7-49C018EA275B}"/>
              </a:ext>
            </a:extLst>
          </p:cNvPr>
          <p:cNvSpPr txBox="1"/>
          <p:nvPr/>
        </p:nvSpPr>
        <p:spPr>
          <a:xfrm>
            <a:off x="2618887" y="5935965"/>
            <a:ext cx="428700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0A3C66"/>
                </a:solidFill>
                <a:effectLst/>
                <a:uLnTx/>
                <a:uFillTx/>
                <a:latin typeface="Segoe UI "/>
                <a:ea typeface="+mn-ea"/>
                <a:cs typeface="Segoe UI"/>
              </a:rPr>
              <a:t>Second SaaS License</a:t>
            </a:r>
            <a:endParaRPr kumimoji="0" lang="en-US" sz="3200" b="1" i="0" u="sng" strike="noStrike" kern="1200" cap="none" spc="0" normalizeH="0" baseline="0" noProof="0">
              <a:ln>
                <a:noFill/>
              </a:ln>
              <a:solidFill>
                <a:prstClr val="black"/>
              </a:solidFill>
              <a:effectLst/>
              <a:uLnTx/>
              <a:uFillTx/>
              <a:latin typeface="Segoe UI "/>
              <a:ea typeface="+mn-ea"/>
              <a:cs typeface="Segoe UI Semibold"/>
            </a:endParaRPr>
          </a:p>
        </p:txBody>
      </p:sp>
    </p:spTree>
    <p:extLst>
      <p:ext uri="{BB962C8B-B14F-4D97-AF65-F5344CB8AC3E}">
        <p14:creationId xmlns:p14="http://schemas.microsoft.com/office/powerpoint/2010/main" val="168430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p:nvPr>
        </p:nvSpPr>
        <p:spPr/>
        <p:txBody>
          <a:bodyPr>
            <a:normAutofit fontScale="90000"/>
          </a:bodyPr>
          <a:lstStyle/>
          <a:p>
            <a:r>
              <a:rPr lang="en-US">
                <a:latin typeface="Segoe UI"/>
                <a:cs typeface="Segoe UI"/>
              </a:rPr>
              <a:t>Book a session with the Onboarding team</a:t>
            </a:r>
            <a:br>
              <a:rPr lang="en-US"/>
            </a:br>
            <a:endParaRPr lang="en-DE"/>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4294967295"/>
          </p:nvPr>
        </p:nvSpPr>
        <p:spPr>
          <a:xfrm>
            <a:off x="1366385" y="2119570"/>
            <a:ext cx="7805607" cy="5064125"/>
          </a:xfrm>
          <a:prstGeom prst="rect">
            <a:avLst/>
          </a:prstGeom>
        </p:spPr>
        <p:txBody>
          <a:bodyPr/>
          <a:lstStyle/>
          <a:p>
            <a:pPr marL="457200" lvl="1" indent="0">
              <a:buNone/>
            </a:pPr>
            <a:r>
              <a:rPr lang="en-US" b="0" i="0" dirty="0">
                <a:effectLst/>
                <a:latin typeface="+mj-lt"/>
                <a:hlinkClick r:id="rId3"/>
              </a:rPr>
              <a:t>https://calendly.com/lsconboarding/onboarding</a:t>
            </a:r>
            <a:r>
              <a:rPr lang="en-US" b="0" i="0" dirty="0">
                <a:effectLst/>
                <a:latin typeface="+mj-lt"/>
              </a:rPr>
              <a:t> </a:t>
            </a:r>
          </a:p>
          <a:p>
            <a:pPr marL="457200" lvl="1" indent="0">
              <a:buNone/>
            </a:pPr>
            <a:endParaRPr lang="en-US" dirty="0">
              <a:solidFill>
                <a:schemeClr val="bg1"/>
              </a:solidFill>
              <a:latin typeface="+mj-lt"/>
              <a:cs typeface="Segoe UI" panose="020B0502040204020203" pitchFamily="34" charset="0"/>
            </a:endParaRPr>
          </a:p>
          <a:p>
            <a:pPr marL="457200" lvl="1" indent="0">
              <a:buNone/>
            </a:pPr>
            <a:r>
              <a:rPr lang="en-US" b="0" i="0" dirty="0">
                <a:effectLst/>
                <a:latin typeface="+mj-lt"/>
                <a:hlinkClick r:id="rId4"/>
              </a:rPr>
              <a:t>https://calendly.com/lsconboarding/30minsession</a:t>
            </a:r>
            <a:endParaRPr lang="en-US" dirty="0">
              <a:solidFill>
                <a:schemeClr val="bg1"/>
              </a:solidFill>
              <a:latin typeface="+mj-lt"/>
              <a:cs typeface="Segoe UI" panose="020B0502040204020203" pitchFamily="34" charset="0"/>
            </a:endParaRPr>
          </a:p>
        </p:txBody>
      </p:sp>
    </p:spTree>
    <p:extLst>
      <p:ext uri="{BB962C8B-B14F-4D97-AF65-F5344CB8AC3E}">
        <p14:creationId xmlns:p14="http://schemas.microsoft.com/office/powerpoint/2010/main" val="91639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FFFC-C0C9-2794-089A-C827A8BB0323}"/>
              </a:ext>
            </a:extLst>
          </p:cNvPr>
          <p:cNvSpPr>
            <a:spLocks noGrp="1"/>
          </p:cNvSpPr>
          <p:nvPr>
            <p:ph type="title"/>
          </p:nvPr>
        </p:nvSpPr>
        <p:spPr>
          <a:xfrm>
            <a:off x="340291" y="318335"/>
            <a:ext cx="9444644" cy="588637"/>
          </a:xfrm>
        </p:spPr>
        <p:txBody>
          <a:bodyPr>
            <a:noAutofit/>
          </a:bodyPr>
          <a:lstStyle/>
          <a:p>
            <a:r>
              <a:rPr lang="en-US" sz="3600"/>
              <a:t>Educate yourself</a:t>
            </a:r>
            <a:endParaRPr lang="en-DE" sz="3600"/>
          </a:p>
        </p:txBody>
      </p:sp>
      <p:sp>
        <p:nvSpPr>
          <p:cNvPr id="8" name="Text Placeholder 7">
            <a:extLst>
              <a:ext uri="{FF2B5EF4-FFF2-40B4-BE49-F238E27FC236}">
                <a16:creationId xmlns:a16="http://schemas.microsoft.com/office/drawing/2014/main" id="{56F77B5A-B390-47C6-A982-2F7AC9B218EC}"/>
              </a:ext>
            </a:extLst>
          </p:cNvPr>
          <p:cNvSpPr>
            <a:spLocks noGrp="1"/>
          </p:cNvSpPr>
          <p:nvPr>
            <p:ph type="body" sz="quarter" idx="4294967295"/>
          </p:nvPr>
        </p:nvSpPr>
        <p:spPr>
          <a:xfrm>
            <a:off x="422715" y="1056116"/>
            <a:ext cx="9733656" cy="3676603"/>
          </a:xfrm>
          <a:prstGeom prst="rect">
            <a:avLst/>
          </a:prstGeom>
        </p:spPr>
        <p:txBody>
          <a:bodyPr lIns="91440" tIns="45720" rIns="91440" bIns="45720" anchor="t"/>
          <a:lstStyle/>
          <a:p>
            <a:endParaRPr lang="en-US">
              <a:latin typeface="Segoe UI" panose="020B0502040204020203" pitchFamily="34" charset="0"/>
              <a:cs typeface="Segoe UI" panose="020B0502040204020203" pitchFamily="34" charset="0"/>
            </a:endParaRPr>
          </a:p>
          <a:p>
            <a:pPr marL="0" indent="0">
              <a:buNone/>
            </a:pPr>
            <a:br>
              <a:rPr lang="en-US" sz="2000">
                <a:latin typeface="Segoe UI" panose="020B0502040204020203" pitchFamily="34" charset="0"/>
                <a:cs typeface="Segoe UI" panose="020B0502040204020203" pitchFamily="34" charset="0"/>
              </a:rPr>
            </a:br>
            <a:endParaRPr lang="en-US">
              <a:solidFill>
                <a:schemeClr val="bg1"/>
              </a:solidFill>
              <a:latin typeface="Segoe UI"/>
              <a:cs typeface="Segoe UI"/>
            </a:endParaRPr>
          </a:p>
          <a:p>
            <a:pPr marL="0" indent="0">
              <a:lnSpc>
                <a:spcPct val="150000"/>
              </a:lnSpc>
              <a:buNone/>
            </a:pPr>
            <a:r>
              <a:rPr lang="en-US" u="sng">
                <a:solidFill>
                  <a:srgbClr val="0070C0"/>
                </a:solidFill>
                <a:effectLst/>
                <a:latin typeface="Segoe UI"/>
                <a:ea typeface="Calibri" panose="020F0502020204030204" pitchFamily="34" charset="0"/>
                <a:cs typeface="Segoe UI"/>
                <a:hlinkClick r:id="rId3">
                  <a:extLst>
                    <a:ext uri="{A12FA001-AC4F-418D-AE19-62706E023703}">
                      <ahyp:hlinkClr xmlns:ahyp="http://schemas.microsoft.com/office/drawing/2018/hyperlinkcolor" val="tx"/>
                    </a:ext>
                  </a:extLst>
                </a:hlinkClick>
              </a:rPr>
              <a:t>This is LS Central SaaS</a:t>
            </a:r>
            <a:br>
              <a:rPr lang="en-DE">
                <a:effectLst/>
                <a:latin typeface="Segoe UI" panose="020B0502040204020203" pitchFamily="34" charset="0"/>
                <a:ea typeface="Calibri" panose="020F0502020204030204" pitchFamily="34" charset="0"/>
                <a:cs typeface="Segoe UI" panose="020B0502040204020203" pitchFamily="34" charset="0"/>
              </a:rPr>
            </a:br>
            <a:r>
              <a:rPr lang="en-US" u="sng">
                <a:solidFill>
                  <a:srgbClr val="0070C0"/>
                </a:solidFill>
                <a:effectLst/>
                <a:latin typeface="Segoe UI"/>
                <a:ea typeface="Calibri" panose="020F0502020204030204" pitchFamily="34" charset="0"/>
                <a:cs typeface="Segoe UI"/>
                <a:hlinkClick r:id="rId4">
                  <a:extLst>
                    <a:ext uri="{A12FA001-AC4F-418D-AE19-62706E023703}">
                      <ahyp:hlinkClr xmlns:ahyp="http://schemas.microsoft.com/office/drawing/2018/hyperlinkcolor" val="tx"/>
                    </a:ext>
                  </a:extLst>
                </a:hlinkClick>
              </a:rPr>
              <a:t>LS Central Implementation Guide</a:t>
            </a:r>
            <a:br>
              <a:rPr lang="en-US">
                <a:effectLst/>
                <a:latin typeface="Segoe UI" panose="020B0502040204020203" pitchFamily="34" charset="0"/>
                <a:ea typeface="Calibri" panose="020F0502020204030204" pitchFamily="34" charset="0"/>
                <a:cs typeface="Segoe UI" panose="020B0502040204020203" pitchFamily="34" charset="0"/>
              </a:rPr>
            </a:br>
            <a:r>
              <a:rPr lang="en-US" u="sng">
                <a:solidFill>
                  <a:srgbClr val="0070C0"/>
                </a:solidFill>
                <a:effectLst/>
                <a:latin typeface="Segoe UI"/>
                <a:ea typeface="Calibri" panose="020F0502020204030204" pitchFamily="34" charset="0"/>
                <a:cs typeface="Segoe UI"/>
                <a:hlinkClick r:id="rId5">
                  <a:extLst>
                    <a:ext uri="{A12FA001-AC4F-418D-AE19-62706E023703}">
                      <ahyp:hlinkClr xmlns:ahyp="http://schemas.microsoft.com/office/drawing/2018/hyperlinkcolor" val="tx"/>
                    </a:ext>
                  </a:extLst>
                </a:hlinkClick>
              </a:rPr>
              <a:t>Onboarding Buddy and CAP</a:t>
            </a:r>
            <a:endParaRPr lang="en-DE">
              <a:solidFill>
                <a:srgbClr val="0070C0"/>
              </a:solidFill>
              <a:effectLst/>
              <a:latin typeface="Segoe UI"/>
              <a:ea typeface="Calibri" panose="020F0502020204030204" pitchFamily="34" charset="0"/>
              <a:cs typeface="Segoe UI"/>
            </a:endParaRPr>
          </a:p>
          <a:p>
            <a:endParaRPr lang="en-US">
              <a:latin typeface="Segoe UI" panose="020B0502040204020203" pitchFamily="34" charset="0"/>
              <a:cs typeface="Segoe UI" panose="020B0502040204020203" pitchFamily="34" charset="0"/>
            </a:endParaRPr>
          </a:p>
        </p:txBody>
      </p:sp>
      <p:pic>
        <p:nvPicPr>
          <p:cNvPr id="3" name="Picture 2" descr="Schematic&#10;&#10;Description automatically generated">
            <a:extLst>
              <a:ext uri="{FF2B5EF4-FFF2-40B4-BE49-F238E27FC236}">
                <a16:creationId xmlns:a16="http://schemas.microsoft.com/office/drawing/2014/main" id="{0FE97263-633E-A2AE-C0D3-5EECF2741CF7}"/>
              </a:ext>
            </a:extLst>
          </p:cNvPr>
          <p:cNvPicPr>
            <a:picLocks noChangeAspect="1"/>
          </p:cNvPicPr>
          <p:nvPr/>
        </p:nvPicPr>
        <p:blipFill>
          <a:blip r:embed="rId6"/>
          <a:stretch>
            <a:fillRect/>
          </a:stretch>
        </p:blipFill>
        <p:spPr>
          <a:xfrm>
            <a:off x="6350688" y="1400175"/>
            <a:ext cx="3609463" cy="3748087"/>
          </a:xfrm>
          <a:prstGeom prst="rect">
            <a:avLst/>
          </a:prstGeom>
        </p:spPr>
      </p:pic>
    </p:spTree>
    <p:extLst>
      <p:ext uri="{BB962C8B-B14F-4D97-AF65-F5344CB8AC3E}">
        <p14:creationId xmlns:p14="http://schemas.microsoft.com/office/powerpoint/2010/main" val="30802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FFFC-C0C9-2794-089A-C827A8BB0323}"/>
              </a:ext>
            </a:extLst>
          </p:cNvPr>
          <p:cNvSpPr>
            <a:spLocks noGrp="1"/>
          </p:cNvSpPr>
          <p:nvPr>
            <p:ph type="title"/>
          </p:nvPr>
        </p:nvSpPr>
        <p:spPr>
          <a:xfrm>
            <a:off x="340291" y="318335"/>
            <a:ext cx="9444644" cy="588637"/>
          </a:xfrm>
        </p:spPr>
        <p:txBody>
          <a:bodyPr>
            <a:noAutofit/>
          </a:bodyPr>
          <a:lstStyle/>
          <a:p>
            <a:r>
              <a:rPr lang="en-GB" sz="3600">
                <a:solidFill>
                  <a:srgbClr val="F6C36F"/>
                </a:solidFill>
                <a:latin typeface="Segoe UI"/>
                <a:cs typeface="Segoe UI"/>
              </a:rPr>
              <a:t>LS Retail Academy – SaaS Training</a:t>
            </a:r>
          </a:p>
        </p:txBody>
      </p:sp>
      <p:sp>
        <p:nvSpPr>
          <p:cNvPr id="3" name="Text Placeholder 1">
            <a:extLst>
              <a:ext uri="{FF2B5EF4-FFF2-40B4-BE49-F238E27FC236}">
                <a16:creationId xmlns:a16="http://schemas.microsoft.com/office/drawing/2014/main" id="{5931032E-4376-0CE1-7484-1B1F3F3AF88D}"/>
              </a:ext>
            </a:extLst>
          </p:cNvPr>
          <p:cNvSpPr txBox="1">
            <a:spLocks/>
          </p:cNvSpPr>
          <p:nvPr/>
        </p:nvSpPr>
        <p:spPr>
          <a:xfrm>
            <a:off x="308340" y="1377515"/>
            <a:ext cx="5610877" cy="4990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a:r>
              <a:rPr lang="en-GB" dirty="0">
                <a:solidFill>
                  <a:schemeClr val="bg1"/>
                </a:solidFill>
                <a:latin typeface="Segoe UI"/>
                <a:cs typeface="Segoe UI"/>
              </a:rPr>
              <a:t>Partner Center</a:t>
            </a:r>
          </a:p>
          <a:p>
            <a:pPr marL="57150" indent="-285750"/>
            <a:r>
              <a:rPr lang="en-GB" dirty="0">
                <a:solidFill>
                  <a:schemeClr val="bg1"/>
                </a:solidFill>
                <a:latin typeface="Segoe UI"/>
                <a:cs typeface="Segoe UI"/>
              </a:rPr>
              <a:t>Admin Center</a:t>
            </a:r>
          </a:p>
          <a:p>
            <a:pPr marL="57150" indent="-285750"/>
            <a:r>
              <a:rPr lang="en-GB" dirty="0">
                <a:solidFill>
                  <a:schemeClr val="bg1"/>
                </a:solidFill>
                <a:latin typeface="Segoe UI"/>
                <a:cs typeface="Segoe UI"/>
              </a:rPr>
              <a:t>Administrative tasks for tenants</a:t>
            </a:r>
          </a:p>
          <a:p>
            <a:pPr marL="57150" indent="-285750"/>
            <a:r>
              <a:rPr lang="en-GB" dirty="0">
                <a:solidFill>
                  <a:schemeClr val="bg1"/>
                </a:solidFill>
                <a:latin typeface="Segoe UI"/>
                <a:cs typeface="Segoe UI"/>
              </a:rPr>
              <a:t>Online POS vs. Hybrid POS</a:t>
            </a:r>
          </a:p>
          <a:p>
            <a:pPr indent="0"/>
            <a:endParaRPr lang="en-GB" sz="1800" dirty="0">
              <a:solidFill>
                <a:schemeClr val="bg1"/>
              </a:solidFill>
            </a:endParaRPr>
          </a:p>
          <a:p>
            <a:pPr marL="57150" indent="-285750"/>
            <a:endParaRPr lang="en-GB" sz="1800" dirty="0">
              <a:solidFill>
                <a:schemeClr val="bg1"/>
              </a:solidFill>
            </a:endParaRPr>
          </a:p>
          <a:p>
            <a:pPr marL="57150" indent="-285750"/>
            <a:endParaRPr lang="en-GB" sz="1800" dirty="0">
              <a:solidFill>
                <a:schemeClr val="bg1"/>
              </a:solidFill>
            </a:endParaRPr>
          </a:p>
          <a:p>
            <a:pPr marL="57150" indent="-285750"/>
            <a:endParaRPr lang="en-GB" sz="1800" dirty="0">
              <a:solidFill>
                <a:schemeClr val="bg1"/>
              </a:solidFill>
            </a:endParaRPr>
          </a:p>
        </p:txBody>
      </p:sp>
      <p:pic>
        <p:nvPicPr>
          <p:cNvPr id="4" name="Picture 3" descr="A person teaching a class&#10;&#10;Description automatically generated with low confidence">
            <a:extLst>
              <a:ext uri="{FF2B5EF4-FFF2-40B4-BE49-F238E27FC236}">
                <a16:creationId xmlns:a16="http://schemas.microsoft.com/office/drawing/2014/main" id="{6C717CA7-CFDE-F117-E829-0DE73CC0E76E}"/>
              </a:ext>
            </a:extLst>
          </p:cNvPr>
          <p:cNvPicPr>
            <a:picLocks noChangeAspect="1"/>
          </p:cNvPicPr>
          <p:nvPr/>
        </p:nvPicPr>
        <p:blipFill rotWithShape="1">
          <a:blip r:embed="rId3"/>
          <a:srcRect l="16269" r="5177"/>
          <a:stretch/>
        </p:blipFill>
        <p:spPr>
          <a:xfrm>
            <a:off x="6092353" y="1425960"/>
            <a:ext cx="6389932" cy="5436102"/>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F81AF76-98B5-BA1B-1308-D220597D43DA}"/>
              </a:ext>
            </a:extLst>
          </p:cNvPr>
          <p:cNvPicPr>
            <a:picLocks noChangeAspect="1"/>
          </p:cNvPicPr>
          <p:nvPr/>
        </p:nvPicPr>
        <p:blipFill rotWithShape="1">
          <a:blip r:embed="rId4"/>
          <a:srcRect l="2400" t="63548" r="2497"/>
          <a:stretch/>
        </p:blipFill>
        <p:spPr>
          <a:xfrm>
            <a:off x="9513651" y="5877608"/>
            <a:ext cx="2678349" cy="980391"/>
          </a:xfrm>
          <a:prstGeom prst="rect">
            <a:avLst/>
          </a:prstGeom>
          <a:noFill/>
        </p:spPr>
      </p:pic>
    </p:spTree>
    <p:extLst>
      <p:ext uri="{BB962C8B-B14F-4D97-AF65-F5344CB8AC3E}">
        <p14:creationId xmlns:p14="http://schemas.microsoft.com/office/powerpoint/2010/main" val="41890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FFFC-C0C9-2794-089A-C827A8BB0323}"/>
              </a:ext>
            </a:extLst>
          </p:cNvPr>
          <p:cNvSpPr>
            <a:spLocks noGrp="1"/>
          </p:cNvSpPr>
          <p:nvPr>
            <p:ph type="title"/>
          </p:nvPr>
        </p:nvSpPr>
        <p:spPr>
          <a:xfrm>
            <a:off x="340291" y="318335"/>
            <a:ext cx="9444644" cy="588637"/>
          </a:xfrm>
        </p:spPr>
        <p:txBody>
          <a:bodyPr>
            <a:noAutofit/>
          </a:bodyPr>
          <a:lstStyle/>
          <a:p>
            <a:r>
              <a:rPr lang="en-GB" sz="3600">
                <a:solidFill>
                  <a:srgbClr val="F6C36F"/>
                </a:solidFill>
                <a:latin typeface="Segoe UI"/>
                <a:cs typeface="Segoe UI"/>
              </a:rPr>
              <a:t>LS Retail Academy – SaaS Training</a:t>
            </a:r>
          </a:p>
        </p:txBody>
      </p:sp>
      <p:sp>
        <p:nvSpPr>
          <p:cNvPr id="3" name="Text Placeholder 1">
            <a:extLst>
              <a:ext uri="{FF2B5EF4-FFF2-40B4-BE49-F238E27FC236}">
                <a16:creationId xmlns:a16="http://schemas.microsoft.com/office/drawing/2014/main" id="{5931032E-4376-0CE1-7484-1B1F3F3AF88D}"/>
              </a:ext>
            </a:extLst>
          </p:cNvPr>
          <p:cNvSpPr txBox="1">
            <a:spLocks/>
          </p:cNvSpPr>
          <p:nvPr/>
        </p:nvSpPr>
        <p:spPr>
          <a:xfrm>
            <a:off x="308340" y="1377515"/>
            <a:ext cx="5610877" cy="4990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a:r>
              <a:rPr lang="en-GB" dirty="0">
                <a:solidFill>
                  <a:schemeClr val="bg1"/>
                </a:solidFill>
                <a:latin typeface="Segoe UI"/>
                <a:cs typeface="Segoe UI"/>
              </a:rPr>
              <a:t>Partner Center</a:t>
            </a:r>
          </a:p>
          <a:p>
            <a:pPr marL="57150" indent="-285750"/>
            <a:r>
              <a:rPr lang="en-GB" dirty="0">
                <a:solidFill>
                  <a:schemeClr val="bg1"/>
                </a:solidFill>
                <a:latin typeface="Segoe UI"/>
                <a:cs typeface="Segoe UI"/>
              </a:rPr>
              <a:t>Admin Center</a:t>
            </a:r>
          </a:p>
          <a:p>
            <a:pPr marL="57150" indent="-285750"/>
            <a:r>
              <a:rPr lang="en-GB" dirty="0">
                <a:solidFill>
                  <a:schemeClr val="bg1"/>
                </a:solidFill>
                <a:latin typeface="Segoe UI"/>
                <a:cs typeface="Segoe UI"/>
              </a:rPr>
              <a:t>Administrative tasks for tenants</a:t>
            </a:r>
          </a:p>
          <a:p>
            <a:pPr marL="57150" indent="-285750"/>
            <a:r>
              <a:rPr lang="en-GB" dirty="0">
                <a:solidFill>
                  <a:schemeClr val="bg1"/>
                </a:solidFill>
                <a:latin typeface="Segoe UI"/>
                <a:cs typeface="Segoe UI"/>
              </a:rPr>
              <a:t>Online POS vs. Hybrid POS</a:t>
            </a:r>
          </a:p>
          <a:p>
            <a:pPr indent="0"/>
            <a:endParaRPr lang="en-GB" sz="1800" dirty="0">
              <a:solidFill>
                <a:schemeClr val="bg1"/>
              </a:solidFill>
            </a:endParaRPr>
          </a:p>
          <a:p>
            <a:pPr marL="57150" indent="-285750"/>
            <a:endParaRPr lang="en-GB" sz="1800" dirty="0">
              <a:solidFill>
                <a:schemeClr val="bg1"/>
              </a:solidFill>
            </a:endParaRPr>
          </a:p>
          <a:p>
            <a:pPr marL="57150" indent="-285750"/>
            <a:endParaRPr lang="en-GB" sz="1800" dirty="0">
              <a:solidFill>
                <a:schemeClr val="bg1"/>
              </a:solidFill>
            </a:endParaRPr>
          </a:p>
          <a:p>
            <a:pPr marL="57150" indent="-285750"/>
            <a:endParaRPr lang="en-GB" sz="1800" dirty="0">
              <a:solidFill>
                <a:schemeClr val="bg1"/>
              </a:solidFill>
            </a:endParaRPr>
          </a:p>
        </p:txBody>
      </p:sp>
      <p:pic>
        <p:nvPicPr>
          <p:cNvPr id="4" name="Picture 3" descr="A person teaching a class&#10;&#10;Description automatically generated with low confidence">
            <a:extLst>
              <a:ext uri="{FF2B5EF4-FFF2-40B4-BE49-F238E27FC236}">
                <a16:creationId xmlns:a16="http://schemas.microsoft.com/office/drawing/2014/main" id="{6C717CA7-CFDE-F117-E829-0DE73CC0E76E}"/>
              </a:ext>
            </a:extLst>
          </p:cNvPr>
          <p:cNvPicPr>
            <a:picLocks noChangeAspect="1"/>
          </p:cNvPicPr>
          <p:nvPr/>
        </p:nvPicPr>
        <p:blipFill rotWithShape="1">
          <a:blip r:embed="rId3"/>
          <a:srcRect l="16269" r="5177"/>
          <a:stretch/>
        </p:blipFill>
        <p:spPr>
          <a:xfrm>
            <a:off x="6092353" y="1425960"/>
            <a:ext cx="6389932" cy="5436102"/>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F81AF76-98B5-BA1B-1308-D220597D43DA}"/>
              </a:ext>
            </a:extLst>
          </p:cNvPr>
          <p:cNvPicPr>
            <a:picLocks noChangeAspect="1"/>
          </p:cNvPicPr>
          <p:nvPr/>
        </p:nvPicPr>
        <p:blipFill rotWithShape="1">
          <a:blip r:embed="rId4"/>
          <a:srcRect l="2400" t="63548" r="2497"/>
          <a:stretch/>
        </p:blipFill>
        <p:spPr>
          <a:xfrm>
            <a:off x="9513651" y="5877608"/>
            <a:ext cx="2678349" cy="980391"/>
          </a:xfrm>
          <a:prstGeom prst="rect">
            <a:avLst/>
          </a:prstGeom>
          <a:noFill/>
        </p:spPr>
      </p:pic>
    </p:spTree>
    <p:extLst>
      <p:ext uri="{BB962C8B-B14F-4D97-AF65-F5344CB8AC3E}">
        <p14:creationId xmlns:p14="http://schemas.microsoft.com/office/powerpoint/2010/main" val="281603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949E-CD07-012D-8DDA-D7CCE3E4A062}"/>
              </a:ext>
            </a:extLst>
          </p:cNvPr>
          <p:cNvSpPr>
            <a:spLocks noGrp="1"/>
          </p:cNvSpPr>
          <p:nvPr>
            <p:ph type="title"/>
          </p:nvPr>
        </p:nvSpPr>
        <p:spPr>
          <a:xfrm>
            <a:off x="1769041" y="2842637"/>
            <a:ext cx="9444644" cy="588637"/>
          </a:xfrm>
        </p:spPr>
        <p:txBody>
          <a:bodyPr>
            <a:normAutofit fontScale="90000"/>
          </a:bodyPr>
          <a:lstStyle/>
          <a:p>
            <a:r>
              <a:rPr lang="en-US">
                <a:latin typeface="Segoe UI"/>
                <a:cs typeface="Segoe UI"/>
              </a:rPr>
              <a:t>How to move your data to SaaS?</a:t>
            </a:r>
            <a:endParaRPr lang="en-US"/>
          </a:p>
        </p:txBody>
      </p:sp>
    </p:spTree>
    <p:extLst>
      <p:ext uri="{BB962C8B-B14F-4D97-AF65-F5344CB8AC3E}">
        <p14:creationId xmlns:p14="http://schemas.microsoft.com/office/powerpoint/2010/main" val="31483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378F-A824-C095-F29C-4209BD32CB26}"/>
              </a:ext>
            </a:extLst>
          </p:cNvPr>
          <p:cNvSpPr>
            <a:spLocks noGrp="1"/>
          </p:cNvSpPr>
          <p:nvPr>
            <p:ph type="title"/>
          </p:nvPr>
        </p:nvSpPr>
        <p:spPr/>
        <p:txBody>
          <a:bodyPr>
            <a:normAutofit fontScale="90000"/>
          </a:bodyPr>
          <a:lstStyle/>
          <a:p>
            <a:r>
              <a:rPr lang="en-US">
                <a:latin typeface="Segoe UI"/>
                <a:cs typeface="Segoe UI"/>
              </a:rPr>
              <a:t>Upgrade Path for LS Central</a:t>
            </a:r>
            <a:endParaRPr lang="en-US"/>
          </a:p>
        </p:txBody>
      </p:sp>
      <p:sp>
        <p:nvSpPr>
          <p:cNvPr id="17" name="Google Shape;220;p29">
            <a:extLst>
              <a:ext uri="{FF2B5EF4-FFF2-40B4-BE49-F238E27FC236}">
                <a16:creationId xmlns:a16="http://schemas.microsoft.com/office/drawing/2014/main" id="{F554CD1A-5266-1305-E328-AAA8EECA8527}"/>
              </a:ext>
            </a:extLst>
          </p:cNvPr>
          <p:cNvSpPr/>
          <p:nvPr/>
        </p:nvSpPr>
        <p:spPr>
          <a:xfrm>
            <a:off x="1989488" y="2386748"/>
            <a:ext cx="1696990" cy="1435936"/>
          </a:xfrm>
          <a:prstGeom prst="homePlate">
            <a:avLst>
              <a:gd name="adj" fmla="val 30129"/>
            </a:avLst>
          </a:prstGeom>
          <a:solidFill>
            <a:srgbClr val="7A8C8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2018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NAV on BC v13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Segoe UI" panose="020B0502040204020203" pitchFamily="34" charset="0"/>
              </a:rPr>
              <a:t>LS Central 13</a:t>
            </a:r>
          </a:p>
        </p:txBody>
      </p:sp>
      <p:sp>
        <p:nvSpPr>
          <p:cNvPr id="18" name="Google Shape;221;p29">
            <a:extLst>
              <a:ext uri="{FF2B5EF4-FFF2-40B4-BE49-F238E27FC236}">
                <a16:creationId xmlns:a16="http://schemas.microsoft.com/office/drawing/2014/main" id="{B4CD7B04-AE74-B006-074A-098FA7DB8025}"/>
              </a:ext>
            </a:extLst>
          </p:cNvPr>
          <p:cNvSpPr/>
          <p:nvPr/>
        </p:nvSpPr>
        <p:spPr>
          <a:xfrm>
            <a:off x="3252210" y="2386748"/>
            <a:ext cx="2982773" cy="1435936"/>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14.2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15</a:t>
            </a:r>
            <a:endParaRPr lang="en-US" sz="1450" b="0" i="0" u="none" strike="noStrike" kern="0" cap="none" spc="0" normalizeH="0" baseline="0" noProof="0">
              <a:ln>
                <a:noFill/>
              </a:ln>
              <a:effectLst/>
              <a:uLnTx/>
              <a:uFillTx/>
              <a:latin typeface="Segoe UI"/>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16</a:t>
            </a:r>
            <a:endParaRPr lang="en-US" sz="1450" b="0" i="0" u="none" strike="noStrike" kern="0" cap="none" spc="0" normalizeH="0" baseline="0" noProof="0">
              <a:ln>
                <a:noFill/>
              </a:ln>
              <a:effectLst/>
              <a:uLnTx/>
              <a:uFillTx/>
              <a:latin typeface="Segoe UI"/>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17</a:t>
            </a:r>
            <a:endParaRPr lang="en-US" sz="1450" b="0" i="0" u="none" strike="noStrike" kern="0" cap="none" spc="0" normalizeH="0" baseline="0" noProof="0">
              <a:ln>
                <a:noFill/>
              </a:ln>
              <a:effectLst/>
              <a:uLnTx/>
              <a:uFillTx/>
              <a:latin typeface="Segoe UI"/>
              <a:cs typeface="Segoe UI"/>
            </a:endParaRPr>
          </a:p>
          <a:p>
            <a:pPr>
              <a:defRPr/>
            </a:pPr>
            <a:r>
              <a:rPr kumimoji="0" lang="en-US" sz="1450" b="0" i="0" u="none" strike="noStrike" kern="0" cap="none" spc="0" normalizeH="0" baseline="0" noProof="0">
                <a:ln>
                  <a:noFill/>
                </a:ln>
                <a:effectLst/>
                <a:uLnTx/>
                <a:uFillTx/>
                <a:latin typeface="Segoe UI"/>
                <a:cs typeface="Segoe UI"/>
              </a:rPr>
              <a:t>LS Central 18</a:t>
            </a:r>
            <a:br>
              <a:rPr lang="en-US" sz="1450" kern="0">
                <a:latin typeface="Segoe UI"/>
                <a:cs typeface="Segoe UI"/>
              </a:rPr>
            </a:br>
            <a:r>
              <a:rPr lang="en-US" sz="1450" kern="0">
                <a:latin typeface="Segoe UI"/>
                <a:cs typeface="Segoe UI"/>
              </a:rPr>
              <a:t>LS Central 19</a:t>
            </a:r>
            <a:endParaRPr lang="en-US" sz="1450" b="0" i="0" u="none" strike="noStrike" kern="0" cap="none" spc="0" normalizeH="0" baseline="0" noProof="0">
              <a:ln>
                <a:noFill/>
              </a:ln>
              <a:effectLst/>
              <a:uLnTx/>
              <a:uFillTx/>
              <a:latin typeface="Segoe UI" panose="020B0502040204020203" pitchFamily="34" charset="0"/>
              <a:cs typeface="Segoe UI"/>
            </a:endParaRPr>
          </a:p>
        </p:txBody>
      </p:sp>
      <p:sp>
        <p:nvSpPr>
          <p:cNvPr id="19" name="Google Shape;222;p29">
            <a:extLst>
              <a:ext uri="{FF2B5EF4-FFF2-40B4-BE49-F238E27FC236}">
                <a16:creationId xmlns:a16="http://schemas.microsoft.com/office/drawing/2014/main" id="{B8679419-0E69-BE64-0332-31BC685705E1}"/>
              </a:ext>
            </a:extLst>
          </p:cNvPr>
          <p:cNvSpPr/>
          <p:nvPr/>
        </p:nvSpPr>
        <p:spPr>
          <a:xfrm>
            <a:off x="5798881" y="2386748"/>
            <a:ext cx="2777074" cy="1435936"/>
          </a:xfrm>
          <a:prstGeom prst="chevron">
            <a:avLst>
              <a:gd name="adj" fmla="val 29853"/>
            </a:avLst>
          </a:prstGeom>
          <a:solidFill>
            <a:srgbClr val="58B6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a:t>
            </a:r>
            <a:r>
              <a:rPr lang="en-US" sz="1450" kern="0">
                <a:latin typeface="Segoe UI"/>
                <a:cs typeface="Segoe UI"/>
              </a:rPr>
              <a:t>20</a:t>
            </a:r>
            <a:endParaRPr kumimoji="0" lang="en-US" sz="1450" b="0" i="0" u="none" strike="noStrike" kern="0" cap="none" spc="0" normalizeH="0" baseline="0" noProof="0">
              <a:ln>
                <a:noFill/>
              </a:ln>
              <a:effectLst/>
              <a:uLnTx/>
              <a:uFillTx/>
              <a:latin typeface="Segoe UI"/>
              <a:cs typeface="Segoe UI"/>
            </a:endParaRPr>
          </a:p>
        </p:txBody>
      </p:sp>
      <p:sp>
        <p:nvSpPr>
          <p:cNvPr id="20" name="Google Shape;140;p20">
            <a:extLst>
              <a:ext uri="{FF2B5EF4-FFF2-40B4-BE49-F238E27FC236}">
                <a16:creationId xmlns:a16="http://schemas.microsoft.com/office/drawing/2014/main" id="{F8CC56D2-22F2-5274-311C-3D283767F9EE}"/>
              </a:ext>
            </a:extLst>
          </p:cNvPr>
          <p:cNvSpPr txBox="1">
            <a:spLocks/>
          </p:cNvSpPr>
          <p:nvPr/>
        </p:nvSpPr>
        <p:spPr>
          <a:xfrm>
            <a:off x="1989488" y="1274598"/>
            <a:ext cx="3751540"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351C5C"/>
                </a:solidFill>
                <a:latin typeface="Segoe UI" panose="020B0502040204020203" pitchFamily="34" charset="0"/>
                <a:cs typeface="Segoe UI" panose="020B0502040204020203" pitchFamily="34" charset="0"/>
              </a:rPr>
              <a:t>On Prem</a:t>
            </a:r>
            <a:endParaRPr lang="en-US" sz="1867">
              <a:solidFill>
                <a:srgbClr val="351C5C"/>
              </a:solidFill>
              <a:latin typeface="Segoe UI" panose="020B0502040204020203" pitchFamily="34" charset="0"/>
              <a:cs typeface="Segoe UI" panose="020B0502040204020203" pitchFamily="34" charset="0"/>
            </a:endParaRPr>
          </a:p>
        </p:txBody>
      </p:sp>
      <p:sp>
        <p:nvSpPr>
          <p:cNvPr id="21" name="Google Shape;140;p20">
            <a:extLst>
              <a:ext uri="{FF2B5EF4-FFF2-40B4-BE49-F238E27FC236}">
                <a16:creationId xmlns:a16="http://schemas.microsoft.com/office/drawing/2014/main" id="{73569E99-4C68-8C7A-2452-CC306BDB659E}"/>
              </a:ext>
            </a:extLst>
          </p:cNvPr>
          <p:cNvSpPr txBox="1">
            <a:spLocks/>
          </p:cNvSpPr>
          <p:nvPr/>
        </p:nvSpPr>
        <p:spPr>
          <a:xfrm>
            <a:off x="8200248" y="1274597"/>
            <a:ext cx="931044"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351C5C"/>
                </a:solidFill>
                <a:latin typeface="Segoe UI" panose="020B0502040204020203" pitchFamily="34" charset="0"/>
                <a:cs typeface="Segoe UI" panose="020B0502040204020203" pitchFamily="34" charset="0"/>
              </a:rPr>
              <a:t>SaaS</a:t>
            </a:r>
            <a:endParaRPr lang="en-US" sz="1867">
              <a:solidFill>
                <a:srgbClr val="351C5C"/>
              </a:solidFill>
              <a:latin typeface="Segoe UI" panose="020B0502040204020203" pitchFamily="34" charset="0"/>
              <a:cs typeface="Segoe UI" panose="020B0502040204020203" pitchFamily="34" charset="0"/>
            </a:endParaRPr>
          </a:p>
        </p:txBody>
      </p:sp>
      <p:sp>
        <p:nvSpPr>
          <p:cNvPr id="22" name="Google Shape;222;p29">
            <a:extLst>
              <a:ext uri="{FF2B5EF4-FFF2-40B4-BE49-F238E27FC236}">
                <a16:creationId xmlns:a16="http://schemas.microsoft.com/office/drawing/2014/main" id="{88A99D78-F7A7-7188-FA57-0845E3912D5C}"/>
              </a:ext>
            </a:extLst>
          </p:cNvPr>
          <p:cNvSpPr/>
          <p:nvPr/>
        </p:nvSpPr>
        <p:spPr>
          <a:xfrm>
            <a:off x="8147205" y="2386668"/>
            <a:ext cx="2633472" cy="1435936"/>
          </a:xfrm>
          <a:prstGeom prst="chevron">
            <a:avLst>
              <a:gd name="adj" fmla="val 29853"/>
            </a:avLst>
          </a:prstGeom>
          <a:solidFill>
            <a:srgbClr val="75BDA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a:t>
            </a:r>
            <a:r>
              <a:rPr lang="en-US" sz="1450" kern="0">
                <a:latin typeface="Segoe UI"/>
                <a:cs typeface="Segoe UI"/>
              </a:rPr>
              <a:t>20</a:t>
            </a:r>
            <a:endParaRPr kumimoji="0" lang="en-US" sz="1450" b="0" i="0" u="none" strike="noStrike" kern="0" cap="none" spc="0" normalizeH="0" baseline="0" noProof="0">
              <a:ln>
                <a:noFill/>
              </a:ln>
              <a:effectLst/>
              <a:uLnTx/>
              <a:uFillTx/>
              <a:latin typeface="Segoe UI"/>
              <a:cs typeface="Segoe UI"/>
            </a:endParaRPr>
          </a:p>
        </p:txBody>
      </p:sp>
      <p:sp>
        <p:nvSpPr>
          <p:cNvPr id="23" name="Google Shape;221;p29">
            <a:extLst>
              <a:ext uri="{FF2B5EF4-FFF2-40B4-BE49-F238E27FC236}">
                <a16:creationId xmlns:a16="http://schemas.microsoft.com/office/drawing/2014/main" id="{2B4EDB07-BC4D-5652-B95C-5566E5C4BEAD}"/>
              </a:ext>
            </a:extLst>
          </p:cNvPr>
          <p:cNvSpPr/>
          <p:nvPr/>
        </p:nvSpPr>
        <p:spPr>
          <a:xfrm>
            <a:off x="1989488" y="5346919"/>
            <a:ext cx="6575747" cy="567456"/>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white"/>
                </a:solidFill>
                <a:effectLst/>
                <a:uLnTx/>
                <a:uFillTx/>
                <a:latin typeface="Segoe UI" panose="020B0502040204020203" pitchFamily="34" charset="0"/>
              </a:rPr>
              <a:t>LS Central 17.5 or later</a:t>
            </a:r>
          </a:p>
        </p:txBody>
      </p:sp>
      <p:sp>
        <p:nvSpPr>
          <p:cNvPr id="24" name="Google Shape;222;p29">
            <a:extLst>
              <a:ext uri="{FF2B5EF4-FFF2-40B4-BE49-F238E27FC236}">
                <a16:creationId xmlns:a16="http://schemas.microsoft.com/office/drawing/2014/main" id="{B58AB6EE-AC0A-15CB-A95C-4853651C6245}"/>
              </a:ext>
            </a:extLst>
          </p:cNvPr>
          <p:cNvSpPr/>
          <p:nvPr/>
        </p:nvSpPr>
        <p:spPr>
          <a:xfrm>
            <a:off x="8136485" y="5346839"/>
            <a:ext cx="2633472" cy="567456"/>
          </a:xfrm>
          <a:prstGeom prst="chevron">
            <a:avLst>
              <a:gd name="adj" fmla="val 29853"/>
            </a:avLst>
          </a:prstGeom>
          <a:solidFill>
            <a:srgbClr val="75BDA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a:ln>
                  <a:noFill/>
                </a:ln>
                <a:effectLst/>
                <a:uLnTx/>
                <a:uFillTx/>
                <a:latin typeface="Segoe UI"/>
                <a:cs typeface="Segoe UI"/>
              </a:rPr>
              <a:t>LS Central </a:t>
            </a:r>
            <a:r>
              <a:rPr lang="en-US" sz="1450" kern="0">
                <a:latin typeface="Segoe UI"/>
                <a:cs typeface="Segoe UI"/>
              </a:rPr>
              <a:t>20</a:t>
            </a:r>
            <a:endParaRPr kumimoji="0" lang="en-US" sz="1450" b="0" i="0" u="none" strike="noStrike" kern="0" cap="none" spc="0" normalizeH="0" baseline="0" noProof="0">
              <a:ln>
                <a:noFill/>
              </a:ln>
              <a:effectLst/>
              <a:uLnTx/>
              <a:uFillTx/>
              <a:latin typeface="Segoe UI"/>
              <a:cs typeface="Segoe UI"/>
            </a:endParaRPr>
          </a:p>
        </p:txBody>
      </p:sp>
      <p:sp>
        <p:nvSpPr>
          <p:cNvPr id="25" name="Rectangle: Rounded Corners 24">
            <a:extLst>
              <a:ext uri="{FF2B5EF4-FFF2-40B4-BE49-F238E27FC236}">
                <a16:creationId xmlns:a16="http://schemas.microsoft.com/office/drawing/2014/main" id="{1FC68657-D270-C896-D263-10CA32238C3D}"/>
              </a:ext>
            </a:extLst>
          </p:cNvPr>
          <p:cNvSpPr/>
          <p:nvPr/>
        </p:nvSpPr>
        <p:spPr>
          <a:xfrm>
            <a:off x="1989488" y="2068396"/>
            <a:ext cx="8378879" cy="258585"/>
          </a:xfrm>
          <a:prstGeom prst="roundRect">
            <a:avLst/>
          </a:prstGeom>
          <a:solidFill>
            <a:srgbClr val="3494BA"/>
          </a:solidFill>
          <a:ln>
            <a:noFill/>
          </a:ln>
          <a:effectLst/>
        </p:spPr>
        <p:txBody>
          <a:bodyPr anchor="ctr"/>
          <a:lstStyle/>
          <a:p>
            <a:pPr marL="0" marR="0" lvl="0" indent="0" defTabSz="914400" eaLnBrk="1" fontAlgn="auto" latinLnBrk="0" hangingPunct="1">
              <a:lnSpc>
                <a:spcPct val="90000"/>
              </a:lnSpc>
              <a:spcBef>
                <a:spcPts val="120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The recommended way</a:t>
            </a:r>
          </a:p>
        </p:txBody>
      </p:sp>
      <p:sp>
        <p:nvSpPr>
          <p:cNvPr id="26" name="Google Shape;221;p29">
            <a:extLst>
              <a:ext uri="{FF2B5EF4-FFF2-40B4-BE49-F238E27FC236}">
                <a16:creationId xmlns:a16="http://schemas.microsoft.com/office/drawing/2014/main" id="{7E5E9992-E07F-B9B3-C859-7E333574A058}"/>
              </a:ext>
            </a:extLst>
          </p:cNvPr>
          <p:cNvSpPr/>
          <p:nvPr/>
        </p:nvSpPr>
        <p:spPr>
          <a:xfrm>
            <a:off x="4318929" y="3851216"/>
            <a:ext cx="3073400" cy="258585"/>
          </a:xfrm>
          <a:prstGeom prst="chevron">
            <a:avLst>
              <a:gd name="adj" fmla="val 29853"/>
            </a:avLst>
          </a:prstGeom>
          <a:solidFill>
            <a:srgbClr val="3494B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rPr>
              <a:t>Using Table Migration Extensions</a:t>
            </a:r>
          </a:p>
        </p:txBody>
      </p:sp>
      <p:sp>
        <p:nvSpPr>
          <p:cNvPr id="27" name="Google Shape;222;p29">
            <a:extLst>
              <a:ext uri="{FF2B5EF4-FFF2-40B4-BE49-F238E27FC236}">
                <a16:creationId xmlns:a16="http://schemas.microsoft.com/office/drawing/2014/main" id="{E5656B09-5FF3-C9CD-FF85-0808A4EBB742}"/>
              </a:ext>
            </a:extLst>
          </p:cNvPr>
          <p:cNvSpPr/>
          <p:nvPr/>
        </p:nvSpPr>
        <p:spPr>
          <a:xfrm>
            <a:off x="7351160" y="3851216"/>
            <a:ext cx="2518569" cy="258585"/>
          </a:xfrm>
          <a:prstGeom prst="chevron">
            <a:avLst>
              <a:gd name="adj" fmla="val 29853"/>
            </a:avLst>
          </a:prstGeom>
          <a:solidFill>
            <a:srgbClr val="75BDA7"/>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rPr>
              <a:t>Using Cloud Migration Tool</a:t>
            </a:r>
          </a:p>
        </p:txBody>
      </p:sp>
      <p:sp>
        <p:nvSpPr>
          <p:cNvPr id="28" name="Google Shape;221;p29">
            <a:extLst>
              <a:ext uri="{FF2B5EF4-FFF2-40B4-BE49-F238E27FC236}">
                <a16:creationId xmlns:a16="http://schemas.microsoft.com/office/drawing/2014/main" id="{837BC410-D741-5D7F-D04A-7DF2B1164DC8}"/>
              </a:ext>
            </a:extLst>
          </p:cNvPr>
          <p:cNvSpPr/>
          <p:nvPr/>
        </p:nvSpPr>
        <p:spPr>
          <a:xfrm>
            <a:off x="1989488" y="3859447"/>
            <a:ext cx="2375478" cy="258585"/>
          </a:xfrm>
          <a:prstGeom prst="chevron">
            <a:avLst>
              <a:gd name="adj" fmla="val 29853"/>
            </a:avLst>
          </a:prstGeom>
          <a:solidFill>
            <a:srgbClr val="7A8C8E"/>
          </a:solidFill>
          <a:ln>
            <a:noFill/>
          </a:ln>
        </p:spPr>
        <p:txBody>
          <a:bodyPr spcFirstLastPara="1" wrap="square" lIns="121900" tIns="121900" rIns="121900" bIns="121900" anchor="ctr" anchorCtr="0">
            <a:noAutofit/>
          </a:bodyPr>
          <a:lstStyle/>
          <a:p>
            <a:r>
              <a:rPr lang="en-US" sz="1000">
                <a:solidFill>
                  <a:prstClr val="white"/>
                </a:solidFill>
                <a:latin typeface="Segoe UI" panose="020B0502040204020203" pitchFamily="34" charset="0"/>
              </a:rPr>
              <a:t>Using Upgrade </a:t>
            </a:r>
            <a:r>
              <a:rPr lang="en-US" sz="1000" err="1">
                <a:solidFill>
                  <a:prstClr val="white"/>
                </a:solidFill>
                <a:latin typeface="Segoe UI" panose="020B0502040204020203" pitchFamily="34" charset="0"/>
              </a:rPr>
              <a:t>Codeunits</a:t>
            </a:r>
            <a:endParaRPr lang="en-US" sz="1000">
              <a:solidFill>
                <a:prstClr val="white"/>
              </a:solidFill>
              <a:latin typeface="Segoe UI" panose="020B0502040204020203" pitchFamily="34" charset="0"/>
            </a:endParaRPr>
          </a:p>
        </p:txBody>
      </p:sp>
      <p:sp>
        <p:nvSpPr>
          <p:cNvPr id="29" name="Text Placeholder 17">
            <a:extLst>
              <a:ext uri="{FF2B5EF4-FFF2-40B4-BE49-F238E27FC236}">
                <a16:creationId xmlns:a16="http://schemas.microsoft.com/office/drawing/2014/main" id="{2619F4D7-791E-6402-C074-D56602D603E4}"/>
              </a:ext>
            </a:extLst>
          </p:cNvPr>
          <p:cNvSpPr>
            <a:spLocks noGrp="1"/>
          </p:cNvSpPr>
          <p:nvPr/>
        </p:nvSpPr>
        <p:spPr>
          <a:xfrm>
            <a:off x="2678969" y="4420481"/>
            <a:ext cx="7602681" cy="737459"/>
          </a:xfrm>
          <a:prstGeom prst="rect">
            <a:avLst/>
          </a:prstGeom>
          <a:solidFill>
            <a:sysClr val="window" lastClr="FFFFFF"/>
          </a:solidFill>
          <a:ln w="12700" cap="flat" cmpd="sng" algn="ctr">
            <a:solidFill>
              <a:srgbClr val="2683C6"/>
            </a:solidFill>
            <a:prstDash val="solid"/>
            <a:miter lim="800000"/>
          </a:ln>
          <a:effectLst/>
        </p:spPr>
        <p:txBody>
          <a:bodyPr anchor="ctr"/>
          <a:lstStyle>
            <a:lvl1pPr marL="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683C6">
                    <a:lumMod val="75000"/>
                  </a:srgbClr>
                </a:solidFill>
                <a:effectLst/>
                <a:uLnTx/>
                <a:uFillTx/>
                <a:latin typeface="Segoe UI" panose="020B0502040204020203" pitchFamily="34" charset="0"/>
                <a:ea typeface="+mn-ea"/>
                <a:cs typeface="Segoe UI" panose="020B0502040204020203" pitchFamily="34" charset="0"/>
              </a:rPr>
              <a:t>Spoiler: Although it is recommended to migrate from the same LS Central version on-prem to the same version on SaaS, in theory you should be able to migrate directly from LS Central 17.5 or later to SaaS (as long as there are no breaking changes in your own extensions).</a:t>
            </a:r>
          </a:p>
        </p:txBody>
      </p:sp>
    </p:spTree>
    <p:extLst>
      <p:ext uri="{BB962C8B-B14F-4D97-AF65-F5344CB8AC3E}">
        <p14:creationId xmlns:p14="http://schemas.microsoft.com/office/powerpoint/2010/main" val="109571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22" grpId="0" animBg="1"/>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26FFA03B-C889-DE43-969E-393E11001FE7}"/>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BD25E366-05D9-B645-8399-6FED3CE928DE}"/>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584B96C7-8242-5949-B8D7-582591AFFF0E}"/>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A6C113AF-36AF-2C45-85F0-9E2B8510DAE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945F3FDB0DBF41A9833473BDB41180" ma:contentTypeVersion="4" ma:contentTypeDescription="Create a new document." ma:contentTypeScope="" ma:versionID="ac6dc0762533aff804a4ce58443c198d">
  <xsd:schema xmlns:xsd="http://www.w3.org/2001/XMLSchema" xmlns:xs="http://www.w3.org/2001/XMLSchema" xmlns:p="http://schemas.microsoft.com/office/2006/metadata/properties" xmlns:ns2="479f23f5-1514-4a81-a8c5-dff8abde87b9" xmlns:ns3="733dd6f4-91c4-473d-857f-c58c6fb3a4f2" targetNamespace="http://schemas.microsoft.com/office/2006/metadata/properties" ma:root="true" ma:fieldsID="1fc7a2221b766737c98b260abb73d58a" ns2:_="" ns3:_="">
    <xsd:import namespace="479f23f5-1514-4a81-a8c5-dff8abde87b9"/>
    <xsd:import namespace="733dd6f4-91c4-473d-857f-c58c6fb3a4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f23f5-1514-4a81-a8c5-dff8abde87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3dd6f4-91c4-473d-857f-c58c6fb3a4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655366-0326-4476-8B79-7E2E8DE879B4}">
  <ds:schemaRefs>
    <ds:schemaRef ds:uri="479f23f5-1514-4a81-a8c5-dff8abde87b9"/>
    <ds:schemaRef ds:uri="733dd6f4-91c4-473d-857f-c58c6fb3a4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6ECF82-3C7E-4CA0-A211-B9F9B3681202}">
  <ds:schemaRefs>
    <ds:schemaRef ds:uri="http://schemas.microsoft.com/office/2006/metadata/properties"/>
    <ds:schemaRef ds:uri="http://purl.org/dc/terms/"/>
    <ds:schemaRef ds:uri="http://schemas.microsoft.com/office/2006/documentManagement/types"/>
    <ds:schemaRef ds:uri="479f23f5-1514-4a81-a8c5-dff8abde87b9"/>
    <ds:schemaRef ds:uri="http://purl.org/dc/elements/1.1/"/>
    <ds:schemaRef ds:uri="http://schemas.microsoft.com/office/infopath/2007/PartnerControls"/>
    <ds:schemaRef ds:uri="http://schemas.openxmlformats.org/package/2006/metadata/core-properties"/>
    <ds:schemaRef ds:uri="733dd6f4-91c4-473d-857f-c58c6fb3a4f2"/>
    <ds:schemaRef ds:uri="http://www.w3.org/XML/1998/namespace"/>
    <ds:schemaRef ds:uri="http://purl.org/dc/dcmitype/"/>
  </ds:schemaRefs>
</ds:datastoreItem>
</file>

<file path=customXml/itemProps3.xml><?xml version="1.0" encoding="utf-8"?>
<ds:datastoreItem xmlns:ds="http://schemas.openxmlformats.org/officeDocument/2006/customXml" ds:itemID="{518A1A26-3D1D-4302-85FD-8575F3EFE2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Purple slides</Template>
  <TotalTime>7</TotalTime>
  <Words>1785</Words>
  <Application>Microsoft Office PowerPoint</Application>
  <PresentationFormat>Widescreen</PresentationFormat>
  <Paragraphs>401</Paragraphs>
  <Slides>48</Slides>
  <Notes>44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48</vt:i4>
      </vt:variant>
    </vt:vector>
  </HeadingPairs>
  <TitlesOfParts>
    <vt:vector size="58" baseType="lpstr">
      <vt:lpstr>Arial</vt:lpstr>
      <vt:lpstr>Calibri</vt:lpstr>
      <vt:lpstr>Calibri Light</vt:lpstr>
      <vt:lpstr>Segoe UI</vt:lpstr>
      <vt:lpstr>Segoe UI </vt:lpstr>
      <vt:lpstr>Segoe UI Semibold</vt:lpstr>
      <vt:lpstr>Purple slides</vt:lpstr>
      <vt:lpstr>White slides</vt:lpstr>
      <vt:lpstr>Purple product slides</vt:lpstr>
      <vt:lpstr>White product slides</vt:lpstr>
      <vt:lpstr>PowerPoint Presentation</vt:lpstr>
      <vt:lpstr>PowerPoint Presentation</vt:lpstr>
      <vt:lpstr>PowerPoint Presentation</vt:lpstr>
      <vt:lpstr>PowerPoint Presentation</vt:lpstr>
      <vt:lpstr>Educate yourself</vt:lpstr>
      <vt:lpstr>LS Retail Academy – SaaS Training</vt:lpstr>
      <vt:lpstr>LS Retail Academy – SaaS Training</vt:lpstr>
      <vt:lpstr>How to move your data to SaaS?</vt:lpstr>
      <vt:lpstr>Upgrade Path for LS Central</vt:lpstr>
      <vt:lpstr>Upgrade Path for LS Central</vt:lpstr>
      <vt:lpstr>LS Migration Process</vt:lpstr>
      <vt:lpstr>Upgrade path for LS Central</vt:lpstr>
      <vt:lpstr>Upgrade path for LS Central</vt:lpstr>
      <vt:lpstr>Production Environment</vt:lpstr>
      <vt:lpstr>Production Environment</vt:lpstr>
      <vt:lpstr>Data Administration</vt:lpstr>
      <vt:lpstr>Data Administration</vt:lpstr>
      <vt:lpstr>Archiving in retail</vt:lpstr>
      <vt:lpstr>Cloud Migration Tool</vt:lpstr>
      <vt:lpstr>Cloud Migration Tool</vt:lpstr>
      <vt:lpstr>Cloud Migration Tool</vt:lpstr>
      <vt:lpstr>Online or Hybrid? </vt:lpstr>
      <vt:lpstr>Online POS </vt:lpstr>
      <vt:lpstr>Hybrid POS </vt:lpstr>
      <vt:lpstr>How often does LS Retail release new updates?</vt:lpstr>
      <vt:lpstr>How do I know when a new update is available?</vt:lpstr>
      <vt:lpstr>Maintenance and upgrade timelines</vt:lpstr>
      <vt:lpstr>What do I need to do when a new update is released?</vt:lpstr>
      <vt:lpstr>What if the update fails?</vt:lpstr>
      <vt:lpstr>What if the update fails?</vt:lpstr>
      <vt:lpstr>What is Telemetry in BC?</vt:lpstr>
      <vt:lpstr>Why should you be using it?</vt:lpstr>
      <vt:lpstr>Why should you be using it?</vt:lpstr>
      <vt:lpstr>How to set it up?</vt:lpstr>
      <vt:lpstr>How to set it up?</vt:lpstr>
      <vt:lpstr>Partners journey to SaaS </vt:lpstr>
      <vt:lpstr>PowerPoint Presentation</vt:lpstr>
      <vt:lpstr>Partners journey to SaaS </vt:lpstr>
      <vt:lpstr>Onboarding with Buddy Support</vt:lpstr>
      <vt:lpstr>Onboarding with Buddy Support</vt:lpstr>
      <vt:lpstr>CAP – Guided Onboarding</vt:lpstr>
      <vt:lpstr>CAP – Guided Onboarding</vt:lpstr>
      <vt:lpstr>CAP – Guided Onboarding</vt:lpstr>
      <vt:lpstr>Onboarding with consulting</vt:lpstr>
      <vt:lpstr>How much does it cost? </vt:lpstr>
      <vt:lpstr>Partners journey to SaaS </vt:lpstr>
      <vt:lpstr>Book a session with the Onboarding team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Hordur Olafsson</dc:creator>
  <cp:lastModifiedBy>Bjorn Jonsson</cp:lastModifiedBy>
  <cp:revision>1</cp:revision>
  <dcterms:created xsi:type="dcterms:W3CDTF">2022-05-24T13:39:42Z</dcterms:created>
  <dcterms:modified xsi:type="dcterms:W3CDTF">2022-11-07T07:05:39Z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0x01010031945F3FDB0DBF41A9833473BDB41180</vt:lpwstr>
  </property>
</Properties>
</file>